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9" r:id="rId2"/>
  </p:sldMasterIdLst>
  <p:notesMasterIdLst>
    <p:notesMasterId r:id="rId55"/>
  </p:notesMasterIdLst>
  <p:sldIdLst>
    <p:sldId id="346" r:id="rId3"/>
    <p:sldId id="329" r:id="rId4"/>
    <p:sldId id="331" r:id="rId5"/>
    <p:sldId id="334" r:id="rId6"/>
    <p:sldId id="326" r:id="rId7"/>
    <p:sldId id="344" r:id="rId8"/>
    <p:sldId id="324" r:id="rId9"/>
    <p:sldId id="357" r:id="rId10"/>
    <p:sldId id="335" r:id="rId11"/>
    <p:sldId id="358" r:id="rId12"/>
    <p:sldId id="311" r:id="rId13"/>
    <p:sldId id="268" r:id="rId14"/>
    <p:sldId id="271" r:id="rId15"/>
    <p:sldId id="258" r:id="rId16"/>
    <p:sldId id="269" r:id="rId17"/>
    <p:sldId id="312" r:id="rId18"/>
    <p:sldId id="288" r:id="rId19"/>
    <p:sldId id="289" r:id="rId20"/>
    <p:sldId id="290" r:id="rId21"/>
    <p:sldId id="348" r:id="rId22"/>
    <p:sldId id="349" r:id="rId23"/>
    <p:sldId id="350" r:id="rId24"/>
    <p:sldId id="351" r:id="rId25"/>
    <p:sldId id="352" r:id="rId26"/>
    <p:sldId id="353" r:id="rId27"/>
    <p:sldId id="274" r:id="rId28"/>
    <p:sldId id="275" r:id="rId29"/>
    <p:sldId id="278" r:id="rId30"/>
    <p:sldId id="279" r:id="rId31"/>
    <p:sldId id="291" r:id="rId32"/>
    <p:sldId id="280" r:id="rId33"/>
    <p:sldId id="281" r:id="rId34"/>
    <p:sldId id="282" r:id="rId35"/>
    <p:sldId id="283" r:id="rId36"/>
    <p:sldId id="284" r:id="rId37"/>
    <p:sldId id="313" r:id="rId38"/>
    <p:sldId id="314" r:id="rId39"/>
    <p:sldId id="315" r:id="rId40"/>
    <p:sldId id="359" r:id="rId41"/>
    <p:sldId id="285" r:id="rId42"/>
    <p:sldId id="316" r:id="rId43"/>
    <p:sldId id="317" r:id="rId44"/>
    <p:sldId id="318" r:id="rId45"/>
    <p:sldId id="319" r:id="rId46"/>
    <p:sldId id="286" r:id="rId47"/>
    <p:sldId id="293" r:id="rId48"/>
    <p:sldId id="298" r:id="rId49"/>
    <p:sldId id="301" r:id="rId50"/>
    <p:sldId id="340" r:id="rId51"/>
    <p:sldId id="355" r:id="rId52"/>
    <p:sldId id="356" r:id="rId53"/>
    <p:sldId id="308" r:id="rId54"/>
  </p:sldIdLst>
  <p:sldSz cx="9144000" cy="6858000" type="screen4x3"/>
  <p:notesSz cx="6815138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660"/>
  </p:normalViewPr>
  <p:slideViewPr>
    <p:cSldViewPr>
      <p:cViewPr varScale="1">
        <p:scale>
          <a:sx n="74" d="100"/>
          <a:sy n="74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8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8.wmf"/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8.wmf"/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8.wmf"/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8.wmf"/><Relationship Id="rId1" Type="http://schemas.openxmlformats.org/officeDocument/2006/relationships/image" Target="../media/image2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13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3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1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3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8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9352D-7CAE-4EFE-975A-A96A9D20707B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53062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F2CFD-6065-405D-815D-B17507DB63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9F2CFD-6065-405D-815D-B17507DB63E9}" type="slidenum">
              <a:rPr lang="ru-RU" smtClean="0"/>
              <a:pPr/>
              <a:t>52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927AB-A135-470B-A11C-A2D76DBCD654}" type="datetimeFigureOut">
              <a:rPr lang="ru-RU" smtClean="0"/>
              <a:pPr/>
              <a:t>12.04.2012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1DA67-2811-41EA-9EC9-23BB9A8E39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oleObject" Target="../embeddings/oleObject19.bin"/><Relationship Id="rId18" Type="http://schemas.openxmlformats.org/officeDocument/2006/relationships/oleObject" Target="../embeddings/oleObject2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8.bin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21.bin"/><Relationship Id="rId10" Type="http://schemas.openxmlformats.org/officeDocument/2006/relationships/oleObject" Target="../embeddings/oleObject16.bin"/><Relationship Id="rId19" Type="http://schemas.openxmlformats.org/officeDocument/2006/relationships/oleObject" Target="../embeddings/oleObject25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oleObject" Target="../embeddings/oleObject45.bin"/><Relationship Id="rId18" Type="http://schemas.openxmlformats.org/officeDocument/2006/relationships/oleObject" Target="../embeddings/oleObject5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4.bin"/><Relationship Id="rId1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7.bin"/><Relationship Id="rId10" Type="http://schemas.openxmlformats.org/officeDocument/2006/relationships/oleObject" Target="../embeddings/oleObject42.bin"/><Relationship Id="rId19" Type="http://schemas.openxmlformats.org/officeDocument/2006/relationships/oleObject" Target="../embeddings/oleObject51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Relationship Id="rId14" Type="http://schemas.openxmlformats.org/officeDocument/2006/relationships/oleObject" Target="../embeddings/oleObject46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6.bin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5.bin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4.bin"/><Relationship Id="rId9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5.bin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4.bin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oleObject" Target="../embeddings/oleObject81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5.bin"/><Relationship Id="rId12" Type="http://schemas.openxmlformats.org/officeDocument/2006/relationships/oleObject" Target="../embeddings/oleObject8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4.bin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83.bin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2.bin"/><Relationship Id="rId9" Type="http://schemas.openxmlformats.org/officeDocument/2006/relationships/oleObject" Target="../embeddings/oleObject77.bin"/><Relationship Id="rId14" Type="http://schemas.openxmlformats.org/officeDocument/2006/relationships/oleObject" Target="../embeddings/oleObject8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oleObject" Target="../embeddings/oleObject94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8.bin"/><Relationship Id="rId12" Type="http://schemas.openxmlformats.org/officeDocument/2006/relationships/oleObject" Target="../embeddings/oleObject93.bin"/><Relationship Id="rId17" Type="http://schemas.openxmlformats.org/officeDocument/2006/relationships/oleObject" Target="../embeddings/oleObject9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7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7.bin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6.bin"/><Relationship Id="rId15" Type="http://schemas.openxmlformats.org/officeDocument/2006/relationships/oleObject" Target="../embeddings/oleObject96.bin"/><Relationship Id="rId10" Type="http://schemas.openxmlformats.org/officeDocument/2006/relationships/oleObject" Target="../embeddings/oleObject91.bin"/><Relationship Id="rId4" Type="http://schemas.openxmlformats.org/officeDocument/2006/relationships/oleObject" Target="../embeddings/oleObject85.bin"/><Relationship Id="rId9" Type="http://schemas.openxmlformats.org/officeDocument/2006/relationships/oleObject" Target="../embeddings/oleObject90.bin"/><Relationship Id="rId14" Type="http://schemas.openxmlformats.org/officeDocument/2006/relationships/oleObject" Target="../embeddings/oleObject95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3.bin"/><Relationship Id="rId12" Type="http://schemas.openxmlformats.org/officeDocument/2006/relationships/oleObject" Target="../embeddings/oleObject10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02.bin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1.bin"/><Relationship Id="rId10" Type="http://schemas.openxmlformats.org/officeDocument/2006/relationships/oleObject" Target="../embeddings/oleObject106.bin"/><Relationship Id="rId4" Type="http://schemas.openxmlformats.org/officeDocument/2006/relationships/oleObject" Target="../embeddings/oleObject100.bin"/><Relationship Id="rId9" Type="http://schemas.openxmlformats.org/officeDocument/2006/relationships/oleObject" Target="../embeddings/oleObject10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oleObject" Target="../embeddings/oleObject119.bin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3.bin"/><Relationship Id="rId12" Type="http://schemas.openxmlformats.org/officeDocument/2006/relationships/oleObject" Target="../embeddings/oleObject1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12.bin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1.bin"/><Relationship Id="rId10" Type="http://schemas.openxmlformats.org/officeDocument/2006/relationships/oleObject" Target="../embeddings/oleObject116.bin"/><Relationship Id="rId4" Type="http://schemas.openxmlformats.org/officeDocument/2006/relationships/oleObject" Target="../embeddings/oleObject110.bin"/><Relationship Id="rId9" Type="http://schemas.openxmlformats.org/officeDocument/2006/relationships/oleObject" Target="../embeddings/oleObject11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oleObject" Target="../embeddings/oleObject130.bin"/><Relationship Id="rId3" Type="http://schemas.openxmlformats.org/officeDocument/2006/relationships/oleObject" Target="../embeddings/oleObject120.bin"/><Relationship Id="rId7" Type="http://schemas.openxmlformats.org/officeDocument/2006/relationships/oleObject" Target="../embeddings/oleObject124.bin"/><Relationship Id="rId12" Type="http://schemas.openxmlformats.org/officeDocument/2006/relationships/oleObject" Target="../embeddings/oleObject12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3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23.bin"/><Relationship Id="rId11" Type="http://schemas.openxmlformats.org/officeDocument/2006/relationships/oleObject" Target="../embeddings/oleObject128.bin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32.bin"/><Relationship Id="rId10" Type="http://schemas.openxmlformats.org/officeDocument/2006/relationships/oleObject" Target="../embeddings/oleObject127.bin"/><Relationship Id="rId4" Type="http://schemas.openxmlformats.org/officeDocument/2006/relationships/oleObject" Target="../embeddings/oleObject121.bin"/><Relationship Id="rId9" Type="http://schemas.openxmlformats.org/officeDocument/2006/relationships/oleObject" Target="../embeddings/oleObject126.bin"/><Relationship Id="rId14" Type="http://schemas.openxmlformats.org/officeDocument/2006/relationships/oleObject" Target="../embeddings/oleObject131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9.bin"/><Relationship Id="rId13" Type="http://schemas.openxmlformats.org/officeDocument/2006/relationships/oleObject" Target="../embeddings/oleObject144.bin"/><Relationship Id="rId18" Type="http://schemas.openxmlformats.org/officeDocument/2006/relationships/oleObject" Target="../embeddings/oleObject149.bin"/><Relationship Id="rId3" Type="http://schemas.openxmlformats.org/officeDocument/2006/relationships/oleObject" Target="../embeddings/oleObject134.bin"/><Relationship Id="rId7" Type="http://schemas.openxmlformats.org/officeDocument/2006/relationships/oleObject" Target="../embeddings/oleObject138.bin"/><Relationship Id="rId12" Type="http://schemas.openxmlformats.org/officeDocument/2006/relationships/oleObject" Target="../embeddings/oleObject143.bin"/><Relationship Id="rId17" Type="http://schemas.openxmlformats.org/officeDocument/2006/relationships/oleObject" Target="../embeddings/oleObject14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7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37.bin"/><Relationship Id="rId11" Type="http://schemas.openxmlformats.org/officeDocument/2006/relationships/oleObject" Target="../embeddings/oleObject142.bin"/><Relationship Id="rId5" Type="http://schemas.openxmlformats.org/officeDocument/2006/relationships/oleObject" Target="../embeddings/oleObject136.bin"/><Relationship Id="rId15" Type="http://schemas.openxmlformats.org/officeDocument/2006/relationships/oleObject" Target="../embeddings/oleObject146.bin"/><Relationship Id="rId10" Type="http://schemas.openxmlformats.org/officeDocument/2006/relationships/oleObject" Target="../embeddings/oleObject141.bin"/><Relationship Id="rId4" Type="http://schemas.openxmlformats.org/officeDocument/2006/relationships/oleObject" Target="../embeddings/oleObject135.bin"/><Relationship Id="rId9" Type="http://schemas.openxmlformats.org/officeDocument/2006/relationships/oleObject" Target="../embeddings/oleObject140.bin"/><Relationship Id="rId14" Type="http://schemas.openxmlformats.org/officeDocument/2006/relationships/oleObject" Target="../embeddings/oleObject14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5.bin"/><Relationship Id="rId13" Type="http://schemas.openxmlformats.org/officeDocument/2006/relationships/oleObject" Target="../embeddings/oleObject160.bin"/><Relationship Id="rId18" Type="http://schemas.openxmlformats.org/officeDocument/2006/relationships/oleObject" Target="../embeddings/oleObject165.bin"/><Relationship Id="rId3" Type="http://schemas.openxmlformats.org/officeDocument/2006/relationships/oleObject" Target="../embeddings/oleObject150.bin"/><Relationship Id="rId7" Type="http://schemas.openxmlformats.org/officeDocument/2006/relationships/oleObject" Target="../embeddings/oleObject154.bin"/><Relationship Id="rId12" Type="http://schemas.openxmlformats.org/officeDocument/2006/relationships/oleObject" Target="../embeddings/oleObject159.bin"/><Relationship Id="rId17" Type="http://schemas.openxmlformats.org/officeDocument/2006/relationships/oleObject" Target="../embeddings/oleObject164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53.bin"/><Relationship Id="rId11" Type="http://schemas.openxmlformats.org/officeDocument/2006/relationships/oleObject" Target="../embeddings/oleObject158.bin"/><Relationship Id="rId5" Type="http://schemas.openxmlformats.org/officeDocument/2006/relationships/oleObject" Target="../embeddings/oleObject152.bin"/><Relationship Id="rId15" Type="http://schemas.openxmlformats.org/officeDocument/2006/relationships/oleObject" Target="../embeddings/oleObject162.bin"/><Relationship Id="rId10" Type="http://schemas.openxmlformats.org/officeDocument/2006/relationships/oleObject" Target="../embeddings/oleObject157.bin"/><Relationship Id="rId19" Type="http://schemas.openxmlformats.org/officeDocument/2006/relationships/oleObject" Target="../embeddings/oleObject166.bin"/><Relationship Id="rId4" Type="http://schemas.openxmlformats.org/officeDocument/2006/relationships/oleObject" Target="../embeddings/oleObject151.bin"/><Relationship Id="rId9" Type="http://schemas.openxmlformats.org/officeDocument/2006/relationships/oleObject" Target="../embeddings/oleObject156.bin"/><Relationship Id="rId14" Type="http://schemas.openxmlformats.org/officeDocument/2006/relationships/oleObject" Target="../embeddings/oleObject16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7.bin"/><Relationship Id="rId7" Type="http://schemas.openxmlformats.org/officeDocument/2006/relationships/oleObject" Target="../embeddings/oleObject1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70.bin"/><Relationship Id="rId5" Type="http://schemas.openxmlformats.org/officeDocument/2006/relationships/oleObject" Target="../embeddings/oleObject169.bin"/><Relationship Id="rId4" Type="http://schemas.openxmlformats.org/officeDocument/2006/relationships/oleObject" Target="../embeddings/oleObject168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7.bin"/><Relationship Id="rId3" Type="http://schemas.openxmlformats.org/officeDocument/2006/relationships/oleObject" Target="../embeddings/oleObject172.bin"/><Relationship Id="rId7" Type="http://schemas.openxmlformats.org/officeDocument/2006/relationships/oleObject" Target="../embeddings/oleObject17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75.bin"/><Relationship Id="rId11" Type="http://schemas.openxmlformats.org/officeDocument/2006/relationships/oleObject" Target="../embeddings/oleObject180.bin"/><Relationship Id="rId5" Type="http://schemas.openxmlformats.org/officeDocument/2006/relationships/oleObject" Target="../embeddings/oleObject174.bin"/><Relationship Id="rId10" Type="http://schemas.openxmlformats.org/officeDocument/2006/relationships/oleObject" Target="../embeddings/oleObject179.bin"/><Relationship Id="rId4" Type="http://schemas.openxmlformats.org/officeDocument/2006/relationships/oleObject" Target="../embeddings/oleObject173.bin"/><Relationship Id="rId9" Type="http://schemas.openxmlformats.org/officeDocument/2006/relationships/oleObject" Target="../embeddings/oleObject178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1.bin"/><Relationship Id="rId7" Type="http://schemas.openxmlformats.org/officeDocument/2006/relationships/oleObject" Target="../embeddings/oleObject18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84.bin"/><Relationship Id="rId5" Type="http://schemas.openxmlformats.org/officeDocument/2006/relationships/oleObject" Target="../embeddings/oleObject183.bin"/><Relationship Id="rId4" Type="http://schemas.openxmlformats.org/officeDocument/2006/relationships/oleObject" Target="../embeddings/oleObject182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1.bin"/><Relationship Id="rId3" Type="http://schemas.openxmlformats.org/officeDocument/2006/relationships/oleObject" Target="../embeddings/oleObject186.bin"/><Relationship Id="rId7" Type="http://schemas.openxmlformats.org/officeDocument/2006/relationships/oleObject" Target="../embeddings/oleObject19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89.bin"/><Relationship Id="rId5" Type="http://schemas.openxmlformats.org/officeDocument/2006/relationships/oleObject" Target="../embeddings/oleObject188.bin"/><Relationship Id="rId4" Type="http://schemas.openxmlformats.org/officeDocument/2006/relationships/oleObject" Target="../embeddings/oleObject187.bin"/><Relationship Id="rId9" Type="http://schemas.openxmlformats.org/officeDocument/2006/relationships/oleObject" Target="../embeddings/oleObject19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8.bin"/><Relationship Id="rId3" Type="http://schemas.openxmlformats.org/officeDocument/2006/relationships/oleObject" Target="../embeddings/oleObject193.bin"/><Relationship Id="rId7" Type="http://schemas.openxmlformats.org/officeDocument/2006/relationships/oleObject" Target="../embeddings/oleObject19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96.bin"/><Relationship Id="rId5" Type="http://schemas.openxmlformats.org/officeDocument/2006/relationships/oleObject" Target="../embeddings/oleObject195.bin"/><Relationship Id="rId10" Type="http://schemas.openxmlformats.org/officeDocument/2006/relationships/oleObject" Target="../embeddings/oleObject200.bin"/><Relationship Id="rId4" Type="http://schemas.openxmlformats.org/officeDocument/2006/relationships/oleObject" Target="../embeddings/oleObject194.bin"/><Relationship Id="rId9" Type="http://schemas.openxmlformats.org/officeDocument/2006/relationships/oleObject" Target="../embeddings/oleObject199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6.bin"/><Relationship Id="rId13" Type="http://schemas.openxmlformats.org/officeDocument/2006/relationships/oleObject" Target="../embeddings/oleObject211.bin"/><Relationship Id="rId3" Type="http://schemas.openxmlformats.org/officeDocument/2006/relationships/oleObject" Target="../embeddings/oleObject201.bin"/><Relationship Id="rId7" Type="http://schemas.openxmlformats.org/officeDocument/2006/relationships/oleObject" Target="../embeddings/oleObject205.bin"/><Relationship Id="rId12" Type="http://schemas.openxmlformats.org/officeDocument/2006/relationships/oleObject" Target="../embeddings/oleObject2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204.bin"/><Relationship Id="rId11" Type="http://schemas.openxmlformats.org/officeDocument/2006/relationships/oleObject" Target="../embeddings/oleObject209.bin"/><Relationship Id="rId5" Type="http://schemas.openxmlformats.org/officeDocument/2006/relationships/oleObject" Target="../embeddings/oleObject203.bin"/><Relationship Id="rId10" Type="http://schemas.openxmlformats.org/officeDocument/2006/relationships/oleObject" Target="../embeddings/oleObject208.bin"/><Relationship Id="rId4" Type="http://schemas.openxmlformats.org/officeDocument/2006/relationships/oleObject" Target="../embeddings/oleObject202.bin"/><Relationship Id="rId9" Type="http://schemas.openxmlformats.org/officeDocument/2006/relationships/oleObject" Target="../embeddings/oleObject207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7.bin"/><Relationship Id="rId13" Type="http://schemas.openxmlformats.org/officeDocument/2006/relationships/oleObject" Target="../embeddings/oleObject222.bin"/><Relationship Id="rId3" Type="http://schemas.openxmlformats.org/officeDocument/2006/relationships/oleObject" Target="../embeddings/oleObject212.bin"/><Relationship Id="rId7" Type="http://schemas.openxmlformats.org/officeDocument/2006/relationships/oleObject" Target="../embeddings/oleObject216.bin"/><Relationship Id="rId12" Type="http://schemas.openxmlformats.org/officeDocument/2006/relationships/oleObject" Target="../embeddings/oleObject22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25.bin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215.bin"/><Relationship Id="rId11" Type="http://schemas.openxmlformats.org/officeDocument/2006/relationships/oleObject" Target="../embeddings/oleObject220.bin"/><Relationship Id="rId5" Type="http://schemas.openxmlformats.org/officeDocument/2006/relationships/oleObject" Target="../embeddings/oleObject214.bin"/><Relationship Id="rId15" Type="http://schemas.openxmlformats.org/officeDocument/2006/relationships/oleObject" Target="../embeddings/oleObject224.bin"/><Relationship Id="rId10" Type="http://schemas.openxmlformats.org/officeDocument/2006/relationships/oleObject" Target="../embeddings/oleObject219.bin"/><Relationship Id="rId4" Type="http://schemas.openxmlformats.org/officeDocument/2006/relationships/oleObject" Target="../embeddings/oleObject213.bin"/><Relationship Id="rId9" Type="http://schemas.openxmlformats.org/officeDocument/2006/relationships/oleObject" Target="../embeddings/oleObject218.bin"/><Relationship Id="rId14" Type="http://schemas.openxmlformats.org/officeDocument/2006/relationships/oleObject" Target="../embeddings/oleObject223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1.bin"/><Relationship Id="rId13" Type="http://schemas.openxmlformats.org/officeDocument/2006/relationships/oleObject" Target="../embeddings/oleObject236.bin"/><Relationship Id="rId18" Type="http://schemas.openxmlformats.org/officeDocument/2006/relationships/oleObject" Target="../embeddings/oleObject241.bin"/><Relationship Id="rId3" Type="http://schemas.openxmlformats.org/officeDocument/2006/relationships/oleObject" Target="../embeddings/oleObject226.bin"/><Relationship Id="rId7" Type="http://schemas.openxmlformats.org/officeDocument/2006/relationships/oleObject" Target="../embeddings/oleObject230.bin"/><Relationship Id="rId12" Type="http://schemas.openxmlformats.org/officeDocument/2006/relationships/oleObject" Target="../embeddings/oleObject235.bin"/><Relationship Id="rId17" Type="http://schemas.openxmlformats.org/officeDocument/2006/relationships/oleObject" Target="../embeddings/oleObject24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39.bin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229.bin"/><Relationship Id="rId11" Type="http://schemas.openxmlformats.org/officeDocument/2006/relationships/oleObject" Target="../embeddings/oleObject234.bin"/><Relationship Id="rId5" Type="http://schemas.openxmlformats.org/officeDocument/2006/relationships/oleObject" Target="../embeddings/oleObject228.bin"/><Relationship Id="rId15" Type="http://schemas.openxmlformats.org/officeDocument/2006/relationships/oleObject" Target="../embeddings/oleObject238.bin"/><Relationship Id="rId10" Type="http://schemas.openxmlformats.org/officeDocument/2006/relationships/oleObject" Target="../embeddings/oleObject233.bin"/><Relationship Id="rId4" Type="http://schemas.openxmlformats.org/officeDocument/2006/relationships/oleObject" Target="../embeddings/oleObject227.bin"/><Relationship Id="rId9" Type="http://schemas.openxmlformats.org/officeDocument/2006/relationships/oleObject" Target="../embeddings/oleObject232.bin"/><Relationship Id="rId14" Type="http://schemas.openxmlformats.org/officeDocument/2006/relationships/oleObject" Target="../embeddings/oleObject237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7.bin"/><Relationship Id="rId13" Type="http://schemas.openxmlformats.org/officeDocument/2006/relationships/oleObject" Target="../embeddings/oleObject252.bin"/><Relationship Id="rId18" Type="http://schemas.openxmlformats.org/officeDocument/2006/relationships/oleObject" Target="../embeddings/oleObject257.bin"/><Relationship Id="rId3" Type="http://schemas.openxmlformats.org/officeDocument/2006/relationships/oleObject" Target="../embeddings/oleObject242.bin"/><Relationship Id="rId7" Type="http://schemas.openxmlformats.org/officeDocument/2006/relationships/oleObject" Target="../embeddings/oleObject246.bin"/><Relationship Id="rId12" Type="http://schemas.openxmlformats.org/officeDocument/2006/relationships/oleObject" Target="../embeddings/oleObject251.bin"/><Relationship Id="rId17" Type="http://schemas.openxmlformats.org/officeDocument/2006/relationships/oleObject" Target="../embeddings/oleObject25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55.bin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245.bin"/><Relationship Id="rId11" Type="http://schemas.openxmlformats.org/officeDocument/2006/relationships/oleObject" Target="../embeddings/oleObject250.bin"/><Relationship Id="rId5" Type="http://schemas.openxmlformats.org/officeDocument/2006/relationships/oleObject" Target="../embeddings/oleObject244.bin"/><Relationship Id="rId15" Type="http://schemas.openxmlformats.org/officeDocument/2006/relationships/oleObject" Target="../embeddings/oleObject254.bin"/><Relationship Id="rId10" Type="http://schemas.openxmlformats.org/officeDocument/2006/relationships/oleObject" Target="../embeddings/oleObject249.bin"/><Relationship Id="rId19" Type="http://schemas.openxmlformats.org/officeDocument/2006/relationships/oleObject" Target="../embeddings/oleObject258.bin"/><Relationship Id="rId4" Type="http://schemas.openxmlformats.org/officeDocument/2006/relationships/oleObject" Target="../embeddings/oleObject243.bin"/><Relationship Id="rId9" Type="http://schemas.openxmlformats.org/officeDocument/2006/relationships/oleObject" Target="../embeddings/oleObject248.bin"/><Relationship Id="rId14" Type="http://schemas.openxmlformats.org/officeDocument/2006/relationships/oleObject" Target="../embeddings/oleObject253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4.bin"/><Relationship Id="rId3" Type="http://schemas.openxmlformats.org/officeDocument/2006/relationships/oleObject" Target="../embeddings/oleObject259.bin"/><Relationship Id="rId7" Type="http://schemas.openxmlformats.org/officeDocument/2006/relationships/oleObject" Target="../embeddings/oleObject26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262.bin"/><Relationship Id="rId11" Type="http://schemas.openxmlformats.org/officeDocument/2006/relationships/oleObject" Target="../embeddings/oleObject267.bin"/><Relationship Id="rId5" Type="http://schemas.openxmlformats.org/officeDocument/2006/relationships/oleObject" Target="../embeddings/oleObject261.bin"/><Relationship Id="rId10" Type="http://schemas.openxmlformats.org/officeDocument/2006/relationships/oleObject" Target="../embeddings/oleObject266.bin"/><Relationship Id="rId4" Type="http://schemas.openxmlformats.org/officeDocument/2006/relationships/oleObject" Target="../embeddings/oleObject260.bin"/><Relationship Id="rId9" Type="http://schemas.openxmlformats.org/officeDocument/2006/relationships/oleObject" Target="../embeddings/oleObject265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3.bin"/><Relationship Id="rId3" Type="http://schemas.openxmlformats.org/officeDocument/2006/relationships/oleObject" Target="../embeddings/oleObject268.bin"/><Relationship Id="rId7" Type="http://schemas.openxmlformats.org/officeDocument/2006/relationships/oleObject" Target="../embeddings/oleObject272.bin"/><Relationship Id="rId12" Type="http://schemas.openxmlformats.org/officeDocument/2006/relationships/oleObject" Target="../embeddings/oleObject27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271.bin"/><Relationship Id="rId11" Type="http://schemas.openxmlformats.org/officeDocument/2006/relationships/oleObject" Target="../embeddings/oleObject276.bin"/><Relationship Id="rId5" Type="http://schemas.openxmlformats.org/officeDocument/2006/relationships/oleObject" Target="../embeddings/oleObject270.bin"/><Relationship Id="rId10" Type="http://schemas.openxmlformats.org/officeDocument/2006/relationships/oleObject" Target="../embeddings/oleObject275.bin"/><Relationship Id="rId4" Type="http://schemas.openxmlformats.org/officeDocument/2006/relationships/oleObject" Target="../embeddings/oleObject269.bin"/><Relationship Id="rId9" Type="http://schemas.openxmlformats.org/officeDocument/2006/relationships/oleObject" Target="../embeddings/oleObject274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3.bin"/><Relationship Id="rId13" Type="http://schemas.openxmlformats.org/officeDocument/2006/relationships/oleObject" Target="../embeddings/oleObject288.bin"/><Relationship Id="rId3" Type="http://schemas.openxmlformats.org/officeDocument/2006/relationships/oleObject" Target="../embeddings/oleObject278.bin"/><Relationship Id="rId7" Type="http://schemas.openxmlformats.org/officeDocument/2006/relationships/oleObject" Target="../embeddings/oleObject282.bin"/><Relationship Id="rId12" Type="http://schemas.openxmlformats.org/officeDocument/2006/relationships/oleObject" Target="../embeddings/oleObject28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281.bin"/><Relationship Id="rId11" Type="http://schemas.openxmlformats.org/officeDocument/2006/relationships/oleObject" Target="../embeddings/oleObject286.bin"/><Relationship Id="rId5" Type="http://schemas.openxmlformats.org/officeDocument/2006/relationships/oleObject" Target="../embeddings/oleObject280.bin"/><Relationship Id="rId10" Type="http://schemas.openxmlformats.org/officeDocument/2006/relationships/oleObject" Target="../embeddings/oleObject285.bin"/><Relationship Id="rId4" Type="http://schemas.openxmlformats.org/officeDocument/2006/relationships/oleObject" Target="../embeddings/oleObject279.bin"/><Relationship Id="rId9" Type="http://schemas.openxmlformats.org/officeDocument/2006/relationships/oleObject" Target="../embeddings/oleObject284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4.bin"/><Relationship Id="rId13" Type="http://schemas.openxmlformats.org/officeDocument/2006/relationships/oleObject" Target="../embeddings/oleObject299.bin"/><Relationship Id="rId3" Type="http://schemas.openxmlformats.org/officeDocument/2006/relationships/oleObject" Target="../embeddings/oleObject289.bin"/><Relationship Id="rId7" Type="http://schemas.openxmlformats.org/officeDocument/2006/relationships/oleObject" Target="../embeddings/oleObject293.bin"/><Relationship Id="rId12" Type="http://schemas.openxmlformats.org/officeDocument/2006/relationships/oleObject" Target="../embeddings/oleObject29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292.bin"/><Relationship Id="rId11" Type="http://schemas.openxmlformats.org/officeDocument/2006/relationships/oleObject" Target="../embeddings/oleObject297.bin"/><Relationship Id="rId5" Type="http://schemas.openxmlformats.org/officeDocument/2006/relationships/oleObject" Target="../embeddings/oleObject291.bin"/><Relationship Id="rId10" Type="http://schemas.openxmlformats.org/officeDocument/2006/relationships/oleObject" Target="../embeddings/oleObject296.bin"/><Relationship Id="rId4" Type="http://schemas.openxmlformats.org/officeDocument/2006/relationships/oleObject" Target="../embeddings/oleObject290.bin"/><Relationship Id="rId9" Type="http://schemas.openxmlformats.org/officeDocument/2006/relationships/oleObject" Target="../embeddings/oleObject295.bin"/><Relationship Id="rId14" Type="http://schemas.openxmlformats.org/officeDocument/2006/relationships/oleObject" Target="../embeddings/oleObject300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6.bin"/><Relationship Id="rId13" Type="http://schemas.openxmlformats.org/officeDocument/2006/relationships/oleObject" Target="../embeddings/oleObject311.bin"/><Relationship Id="rId3" Type="http://schemas.openxmlformats.org/officeDocument/2006/relationships/oleObject" Target="../embeddings/oleObject301.bin"/><Relationship Id="rId7" Type="http://schemas.openxmlformats.org/officeDocument/2006/relationships/oleObject" Target="../embeddings/oleObject305.bin"/><Relationship Id="rId12" Type="http://schemas.openxmlformats.org/officeDocument/2006/relationships/oleObject" Target="../embeddings/oleObject3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304.bin"/><Relationship Id="rId11" Type="http://schemas.openxmlformats.org/officeDocument/2006/relationships/oleObject" Target="../embeddings/oleObject309.bin"/><Relationship Id="rId5" Type="http://schemas.openxmlformats.org/officeDocument/2006/relationships/oleObject" Target="../embeddings/oleObject303.bin"/><Relationship Id="rId10" Type="http://schemas.openxmlformats.org/officeDocument/2006/relationships/oleObject" Target="../embeddings/oleObject308.bin"/><Relationship Id="rId4" Type="http://schemas.openxmlformats.org/officeDocument/2006/relationships/oleObject" Target="../embeddings/oleObject302.bin"/><Relationship Id="rId9" Type="http://schemas.openxmlformats.org/officeDocument/2006/relationships/oleObject" Target="../embeddings/oleObject307.bin"/><Relationship Id="rId14" Type="http://schemas.openxmlformats.org/officeDocument/2006/relationships/image" Target="../media/image10.gi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7.bin"/><Relationship Id="rId13" Type="http://schemas.openxmlformats.org/officeDocument/2006/relationships/oleObject" Target="../embeddings/oleObject322.bin"/><Relationship Id="rId3" Type="http://schemas.openxmlformats.org/officeDocument/2006/relationships/oleObject" Target="../embeddings/oleObject312.bin"/><Relationship Id="rId7" Type="http://schemas.openxmlformats.org/officeDocument/2006/relationships/oleObject" Target="../embeddings/oleObject316.bin"/><Relationship Id="rId12" Type="http://schemas.openxmlformats.org/officeDocument/2006/relationships/oleObject" Target="../embeddings/oleObject3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315.bin"/><Relationship Id="rId11" Type="http://schemas.openxmlformats.org/officeDocument/2006/relationships/oleObject" Target="../embeddings/oleObject320.bin"/><Relationship Id="rId5" Type="http://schemas.openxmlformats.org/officeDocument/2006/relationships/oleObject" Target="../embeddings/oleObject314.bin"/><Relationship Id="rId10" Type="http://schemas.openxmlformats.org/officeDocument/2006/relationships/oleObject" Target="../embeddings/oleObject319.bin"/><Relationship Id="rId4" Type="http://schemas.openxmlformats.org/officeDocument/2006/relationships/oleObject" Target="../embeddings/oleObject313.bin"/><Relationship Id="rId9" Type="http://schemas.openxmlformats.org/officeDocument/2006/relationships/oleObject" Target="../embeddings/oleObject318.bin"/><Relationship Id="rId14" Type="http://schemas.openxmlformats.org/officeDocument/2006/relationships/oleObject" Target="../embeddings/oleObject323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9.bin"/><Relationship Id="rId13" Type="http://schemas.openxmlformats.org/officeDocument/2006/relationships/oleObject" Target="../embeddings/oleObject334.bin"/><Relationship Id="rId3" Type="http://schemas.openxmlformats.org/officeDocument/2006/relationships/oleObject" Target="../embeddings/oleObject324.bin"/><Relationship Id="rId7" Type="http://schemas.openxmlformats.org/officeDocument/2006/relationships/oleObject" Target="../embeddings/oleObject328.bin"/><Relationship Id="rId12" Type="http://schemas.openxmlformats.org/officeDocument/2006/relationships/oleObject" Target="../embeddings/oleObject3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327.bin"/><Relationship Id="rId11" Type="http://schemas.openxmlformats.org/officeDocument/2006/relationships/oleObject" Target="../embeddings/oleObject332.bin"/><Relationship Id="rId5" Type="http://schemas.openxmlformats.org/officeDocument/2006/relationships/oleObject" Target="../embeddings/oleObject326.bin"/><Relationship Id="rId15" Type="http://schemas.openxmlformats.org/officeDocument/2006/relationships/oleObject" Target="../embeddings/oleObject336.bin"/><Relationship Id="rId10" Type="http://schemas.openxmlformats.org/officeDocument/2006/relationships/oleObject" Target="../embeddings/oleObject331.bin"/><Relationship Id="rId4" Type="http://schemas.openxmlformats.org/officeDocument/2006/relationships/oleObject" Target="../embeddings/oleObject325.bin"/><Relationship Id="rId9" Type="http://schemas.openxmlformats.org/officeDocument/2006/relationships/oleObject" Target="../embeddings/oleObject330.bin"/><Relationship Id="rId14" Type="http://schemas.openxmlformats.org/officeDocument/2006/relationships/oleObject" Target="../embeddings/oleObject335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2.bin"/><Relationship Id="rId13" Type="http://schemas.openxmlformats.org/officeDocument/2006/relationships/oleObject" Target="../embeddings/oleObject347.bin"/><Relationship Id="rId3" Type="http://schemas.openxmlformats.org/officeDocument/2006/relationships/oleObject" Target="../embeddings/oleObject337.bin"/><Relationship Id="rId7" Type="http://schemas.openxmlformats.org/officeDocument/2006/relationships/oleObject" Target="../embeddings/oleObject341.bin"/><Relationship Id="rId12" Type="http://schemas.openxmlformats.org/officeDocument/2006/relationships/oleObject" Target="../embeddings/oleObject34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50.bin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340.bin"/><Relationship Id="rId11" Type="http://schemas.openxmlformats.org/officeDocument/2006/relationships/oleObject" Target="../embeddings/oleObject345.bin"/><Relationship Id="rId5" Type="http://schemas.openxmlformats.org/officeDocument/2006/relationships/oleObject" Target="../embeddings/oleObject339.bin"/><Relationship Id="rId15" Type="http://schemas.openxmlformats.org/officeDocument/2006/relationships/oleObject" Target="../embeddings/oleObject349.bin"/><Relationship Id="rId10" Type="http://schemas.openxmlformats.org/officeDocument/2006/relationships/oleObject" Target="../embeddings/oleObject344.bin"/><Relationship Id="rId4" Type="http://schemas.openxmlformats.org/officeDocument/2006/relationships/oleObject" Target="../embeddings/oleObject338.bin"/><Relationship Id="rId9" Type="http://schemas.openxmlformats.org/officeDocument/2006/relationships/oleObject" Target="../embeddings/oleObject343.bin"/><Relationship Id="rId14" Type="http://schemas.openxmlformats.org/officeDocument/2006/relationships/oleObject" Target="../embeddings/oleObject348.bin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6.bin"/><Relationship Id="rId13" Type="http://schemas.openxmlformats.org/officeDocument/2006/relationships/oleObject" Target="../embeddings/oleObject361.bin"/><Relationship Id="rId3" Type="http://schemas.openxmlformats.org/officeDocument/2006/relationships/oleObject" Target="../embeddings/oleObject351.bin"/><Relationship Id="rId7" Type="http://schemas.openxmlformats.org/officeDocument/2006/relationships/oleObject" Target="../embeddings/oleObject355.bin"/><Relationship Id="rId12" Type="http://schemas.openxmlformats.org/officeDocument/2006/relationships/oleObject" Target="../embeddings/oleObject360.bin"/><Relationship Id="rId17" Type="http://schemas.openxmlformats.org/officeDocument/2006/relationships/oleObject" Target="../embeddings/oleObject36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64.bin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354.bin"/><Relationship Id="rId11" Type="http://schemas.openxmlformats.org/officeDocument/2006/relationships/oleObject" Target="../embeddings/oleObject359.bin"/><Relationship Id="rId5" Type="http://schemas.openxmlformats.org/officeDocument/2006/relationships/oleObject" Target="../embeddings/oleObject353.bin"/><Relationship Id="rId15" Type="http://schemas.openxmlformats.org/officeDocument/2006/relationships/oleObject" Target="../embeddings/oleObject363.bin"/><Relationship Id="rId10" Type="http://schemas.openxmlformats.org/officeDocument/2006/relationships/oleObject" Target="../embeddings/oleObject358.bin"/><Relationship Id="rId4" Type="http://schemas.openxmlformats.org/officeDocument/2006/relationships/oleObject" Target="../embeddings/oleObject352.bin"/><Relationship Id="rId9" Type="http://schemas.openxmlformats.org/officeDocument/2006/relationships/oleObject" Target="../embeddings/oleObject357.bin"/><Relationship Id="rId14" Type="http://schemas.openxmlformats.org/officeDocument/2006/relationships/oleObject" Target="../embeddings/oleObject362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6.bin"/><Relationship Id="rId7" Type="http://schemas.openxmlformats.org/officeDocument/2006/relationships/oleObject" Target="../embeddings/oleObject3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369.bin"/><Relationship Id="rId5" Type="http://schemas.openxmlformats.org/officeDocument/2006/relationships/oleObject" Target="../embeddings/oleObject368.bin"/><Relationship Id="rId4" Type="http://schemas.openxmlformats.org/officeDocument/2006/relationships/oleObject" Target="../embeddings/oleObject367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6.bin"/><Relationship Id="rId3" Type="http://schemas.openxmlformats.org/officeDocument/2006/relationships/oleObject" Target="../embeddings/oleObject371.bin"/><Relationship Id="rId7" Type="http://schemas.openxmlformats.org/officeDocument/2006/relationships/oleObject" Target="../embeddings/oleObject37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374.bin"/><Relationship Id="rId5" Type="http://schemas.openxmlformats.org/officeDocument/2006/relationships/oleObject" Target="../embeddings/oleObject373.bin"/><Relationship Id="rId10" Type="http://schemas.openxmlformats.org/officeDocument/2006/relationships/oleObject" Target="../embeddings/oleObject378.bin"/><Relationship Id="rId4" Type="http://schemas.openxmlformats.org/officeDocument/2006/relationships/oleObject" Target="../embeddings/oleObject372.bin"/><Relationship Id="rId9" Type="http://schemas.openxmlformats.org/officeDocument/2006/relationships/oleObject" Target="../embeddings/oleObject377.bin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4.bin"/><Relationship Id="rId13" Type="http://schemas.openxmlformats.org/officeDocument/2006/relationships/oleObject" Target="../embeddings/oleObject389.bin"/><Relationship Id="rId18" Type="http://schemas.openxmlformats.org/officeDocument/2006/relationships/oleObject" Target="../embeddings/oleObject394.bin"/><Relationship Id="rId3" Type="http://schemas.openxmlformats.org/officeDocument/2006/relationships/oleObject" Target="../embeddings/oleObject379.bin"/><Relationship Id="rId21" Type="http://schemas.openxmlformats.org/officeDocument/2006/relationships/oleObject" Target="../embeddings/oleObject397.bin"/><Relationship Id="rId7" Type="http://schemas.openxmlformats.org/officeDocument/2006/relationships/oleObject" Target="../embeddings/oleObject383.bin"/><Relationship Id="rId12" Type="http://schemas.openxmlformats.org/officeDocument/2006/relationships/oleObject" Target="../embeddings/oleObject388.bin"/><Relationship Id="rId17" Type="http://schemas.openxmlformats.org/officeDocument/2006/relationships/oleObject" Target="../embeddings/oleObject39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92.bin"/><Relationship Id="rId20" Type="http://schemas.openxmlformats.org/officeDocument/2006/relationships/oleObject" Target="../embeddings/oleObject396.bin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382.bin"/><Relationship Id="rId11" Type="http://schemas.openxmlformats.org/officeDocument/2006/relationships/oleObject" Target="../embeddings/oleObject387.bin"/><Relationship Id="rId5" Type="http://schemas.openxmlformats.org/officeDocument/2006/relationships/oleObject" Target="../embeddings/oleObject381.bin"/><Relationship Id="rId15" Type="http://schemas.openxmlformats.org/officeDocument/2006/relationships/oleObject" Target="../embeddings/oleObject391.bin"/><Relationship Id="rId10" Type="http://schemas.openxmlformats.org/officeDocument/2006/relationships/oleObject" Target="../embeddings/oleObject386.bin"/><Relationship Id="rId19" Type="http://schemas.openxmlformats.org/officeDocument/2006/relationships/oleObject" Target="../embeddings/oleObject395.bin"/><Relationship Id="rId4" Type="http://schemas.openxmlformats.org/officeDocument/2006/relationships/oleObject" Target="../embeddings/oleObject380.bin"/><Relationship Id="rId9" Type="http://schemas.openxmlformats.org/officeDocument/2006/relationships/oleObject" Target="../embeddings/oleObject385.bin"/><Relationship Id="rId14" Type="http://schemas.openxmlformats.org/officeDocument/2006/relationships/oleObject" Target="../embeddings/oleObject390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5" Type="http://schemas.openxmlformats.org/officeDocument/2006/relationships/oleObject" Target="../embeddings/oleObject400.bin"/><Relationship Id="rId4" Type="http://schemas.openxmlformats.org/officeDocument/2006/relationships/oleObject" Target="../embeddings/oleObject399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1.bin"/><Relationship Id="rId7" Type="http://schemas.openxmlformats.org/officeDocument/2006/relationships/oleObject" Target="../embeddings/oleObject40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404.bin"/><Relationship Id="rId5" Type="http://schemas.openxmlformats.org/officeDocument/2006/relationships/oleObject" Target="../embeddings/oleObject403.bin"/><Relationship Id="rId4" Type="http://schemas.openxmlformats.org/officeDocument/2006/relationships/oleObject" Target="../embeddings/oleObject40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1.bin"/><Relationship Id="rId13" Type="http://schemas.openxmlformats.org/officeDocument/2006/relationships/oleObject" Target="../embeddings/oleObject416.bin"/><Relationship Id="rId18" Type="http://schemas.openxmlformats.org/officeDocument/2006/relationships/oleObject" Target="../embeddings/oleObject421.bin"/><Relationship Id="rId3" Type="http://schemas.openxmlformats.org/officeDocument/2006/relationships/oleObject" Target="../embeddings/oleObject406.bin"/><Relationship Id="rId21" Type="http://schemas.openxmlformats.org/officeDocument/2006/relationships/oleObject" Target="../embeddings/oleObject424.bin"/><Relationship Id="rId7" Type="http://schemas.openxmlformats.org/officeDocument/2006/relationships/oleObject" Target="../embeddings/oleObject410.bin"/><Relationship Id="rId12" Type="http://schemas.openxmlformats.org/officeDocument/2006/relationships/oleObject" Target="../embeddings/oleObject415.bin"/><Relationship Id="rId17" Type="http://schemas.openxmlformats.org/officeDocument/2006/relationships/oleObject" Target="../embeddings/oleObject42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19.bin"/><Relationship Id="rId20" Type="http://schemas.openxmlformats.org/officeDocument/2006/relationships/oleObject" Target="../embeddings/oleObject423.bin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409.bin"/><Relationship Id="rId11" Type="http://schemas.openxmlformats.org/officeDocument/2006/relationships/oleObject" Target="../embeddings/oleObject414.bin"/><Relationship Id="rId5" Type="http://schemas.openxmlformats.org/officeDocument/2006/relationships/oleObject" Target="../embeddings/oleObject408.bin"/><Relationship Id="rId15" Type="http://schemas.openxmlformats.org/officeDocument/2006/relationships/oleObject" Target="../embeddings/oleObject418.bin"/><Relationship Id="rId10" Type="http://schemas.openxmlformats.org/officeDocument/2006/relationships/oleObject" Target="../embeddings/oleObject413.bin"/><Relationship Id="rId19" Type="http://schemas.openxmlformats.org/officeDocument/2006/relationships/oleObject" Target="../embeddings/oleObject422.bin"/><Relationship Id="rId4" Type="http://schemas.openxmlformats.org/officeDocument/2006/relationships/oleObject" Target="../embeddings/oleObject407.bin"/><Relationship Id="rId9" Type="http://schemas.openxmlformats.org/officeDocument/2006/relationships/oleObject" Target="../embeddings/oleObject412.bin"/><Relationship Id="rId14" Type="http://schemas.openxmlformats.org/officeDocument/2006/relationships/oleObject" Target="../embeddings/oleObject417.bin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0.bin"/><Relationship Id="rId13" Type="http://schemas.openxmlformats.org/officeDocument/2006/relationships/oleObject" Target="../embeddings/oleObject435.bin"/><Relationship Id="rId18" Type="http://schemas.openxmlformats.org/officeDocument/2006/relationships/oleObject" Target="../embeddings/oleObject440.bin"/><Relationship Id="rId26" Type="http://schemas.openxmlformats.org/officeDocument/2006/relationships/oleObject" Target="../embeddings/oleObject448.bin"/><Relationship Id="rId3" Type="http://schemas.openxmlformats.org/officeDocument/2006/relationships/oleObject" Target="../embeddings/oleObject425.bin"/><Relationship Id="rId21" Type="http://schemas.openxmlformats.org/officeDocument/2006/relationships/oleObject" Target="../embeddings/oleObject443.bin"/><Relationship Id="rId7" Type="http://schemas.openxmlformats.org/officeDocument/2006/relationships/oleObject" Target="../embeddings/oleObject429.bin"/><Relationship Id="rId12" Type="http://schemas.openxmlformats.org/officeDocument/2006/relationships/oleObject" Target="../embeddings/oleObject434.bin"/><Relationship Id="rId17" Type="http://schemas.openxmlformats.org/officeDocument/2006/relationships/oleObject" Target="../embeddings/oleObject439.bin"/><Relationship Id="rId25" Type="http://schemas.openxmlformats.org/officeDocument/2006/relationships/oleObject" Target="../embeddings/oleObject44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38.bin"/><Relationship Id="rId20" Type="http://schemas.openxmlformats.org/officeDocument/2006/relationships/oleObject" Target="../embeddings/oleObject442.bin"/><Relationship Id="rId1" Type="http://schemas.openxmlformats.org/officeDocument/2006/relationships/vmlDrawing" Target="../drawings/vmlDrawing38.vml"/><Relationship Id="rId6" Type="http://schemas.openxmlformats.org/officeDocument/2006/relationships/oleObject" Target="../embeddings/oleObject428.bin"/><Relationship Id="rId11" Type="http://schemas.openxmlformats.org/officeDocument/2006/relationships/oleObject" Target="../embeddings/oleObject433.bin"/><Relationship Id="rId24" Type="http://schemas.openxmlformats.org/officeDocument/2006/relationships/oleObject" Target="../embeddings/oleObject446.bin"/><Relationship Id="rId5" Type="http://schemas.openxmlformats.org/officeDocument/2006/relationships/oleObject" Target="../embeddings/oleObject427.bin"/><Relationship Id="rId15" Type="http://schemas.openxmlformats.org/officeDocument/2006/relationships/oleObject" Target="../embeddings/oleObject437.bin"/><Relationship Id="rId23" Type="http://schemas.openxmlformats.org/officeDocument/2006/relationships/oleObject" Target="../embeddings/oleObject445.bin"/><Relationship Id="rId10" Type="http://schemas.openxmlformats.org/officeDocument/2006/relationships/oleObject" Target="../embeddings/oleObject432.bin"/><Relationship Id="rId19" Type="http://schemas.openxmlformats.org/officeDocument/2006/relationships/oleObject" Target="../embeddings/oleObject441.bin"/><Relationship Id="rId4" Type="http://schemas.openxmlformats.org/officeDocument/2006/relationships/oleObject" Target="../embeddings/oleObject426.bin"/><Relationship Id="rId9" Type="http://schemas.openxmlformats.org/officeDocument/2006/relationships/oleObject" Target="../embeddings/oleObject431.bin"/><Relationship Id="rId14" Type="http://schemas.openxmlformats.org/officeDocument/2006/relationships/oleObject" Target="../embeddings/oleObject436.bin"/><Relationship Id="rId22" Type="http://schemas.openxmlformats.org/officeDocument/2006/relationships/oleObject" Target="../embeddings/oleObject444.bin"/><Relationship Id="rId27" Type="http://schemas.openxmlformats.org/officeDocument/2006/relationships/oleObject" Target="../embeddings/oleObject449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800" dirty="0" smtClean="0">
                <a:solidFill>
                  <a:schemeClr val="tx1"/>
                </a:solidFill>
              </a:rPr>
              <a:t>Свойство углов треугольника</a:t>
            </a:r>
            <a:endParaRPr lang="ru-RU" sz="88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3228536"/>
            <a:ext cx="7102244" cy="271902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43042" y="3929066"/>
            <a:ext cx="5286412" cy="1928826"/>
          </a:xfrm>
          <a:prstGeom prst="triangle">
            <a:avLst>
              <a:gd name="adj" fmla="val 69303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285852" y="5715016"/>
            <a:ext cx="461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А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929454" y="5715016"/>
            <a:ext cx="4523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5143504" y="3357562"/>
            <a:ext cx="393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</a:t>
            </a:r>
            <a:endParaRPr lang="ru-RU" sz="32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8475" y="3857628"/>
            <a:ext cx="789190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400" dirty="0" smtClean="0">
                <a:latin typeface="Arial Black" pitchFamily="34" charset="0"/>
              </a:rPr>
              <a:t>1. Определите вид каждого треугольника.</a:t>
            </a:r>
          </a:p>
          <a:p>
            <a:pPr algn="ctr"/>
            <a:endParaRPr lang="ru-RU" sz="2400" dirty="0" smtClean="0">
              <a:latin typeface="Arial Black" pitchFamily="34" charset="0"/>
            </a:endParaRPr>
          </a:p>
          <a:p>
            <a:pPr algn="just"/>
            <a:r>
              <a:rPr lang="ru-RU" sz="2400" dirty="0" smtClean="0">
                <a:latin typeface="Arial Black" pitchFamily="34" charset="0"/>
              </a:rPr>
              <a:t>2. Как вы думаете, чему равна сумма углов </a:t>
            </a:r>
          </a:p>
          <a:p>
            <a:pPr algn="just"/>
            <a:r>
              <a:rPr lang="ru-RU" sz="2400" dirty="0" smtClean="0">
                <a:latin typeface="Arial Black" pitchFamily="34" charset="0"/>
              </a:rPr>
              <a:t>каждого из этих треугольников?</a:t>
            </a:r>
          </a:p>
          <a:p>
            <a:pPr algn="ctr"/>
            <a:endParaRPr lang="ru-RU" sz="2400" dirty="0" smtClean="0">
              <a:latin typeface="Arial Black" pitchFamily="34" charset="0"/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785786" y="1928802"/>
            <a:ext cx="1643074" cy="9144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214678" y="1857364"/>
            <a:ext cx="1357322" cy="928694"/>
          </a:xfrm>
          <a:prstGeom prst="triangle">
            <a:avLst>
              <a:gd name="adj" fmla="val 291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500694" y="1857364"/>
            <a:ext cx="3143272" cy="914400"/>
          </a:xfrm>
          <a:prstGeom prst="triangle">
            <a:avLst>
              <a:gd name="adj" fmla="val 346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00034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157161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5984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278605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E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7554" y="150017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9124" y="278605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F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14942" y="2786058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M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29388" y="142873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N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29652" y="278605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K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071678"/>
            <a:ext cx="86405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Исследование 1:</a:t>
            </a:r>
          </a:p>
          <a:p>
            <a:pPr algn="ctr"/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а) измерьте  транспортиром углы треугольника;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б) найдите сумму углов.</a:t>
            </a:r>
            <a:endParaRPr lang="ru-RU" sz="2400" dirty="0">
              <a:latin typeface="Arial Black" pitchFamily="34" charset="0"/>
            </a:endParaRPr>
          </a:p>
        </p:txBody>
      </p:sp>
      <p:pic>
        <p:nvPicPr>
          <p:cNvPr id="3" name="Рисунок 2" descr="30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4290"/>
            <a:ext cx="2176145" cy="18034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428596" y="1357298"/>
            <a:ext cx="3143272" cy="2143140"/>
          </a:xfrm>
          <a:prstGeom prst="triangle">
            <a:avLst>
              <a:gd name="adj" fmla="val 4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286124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А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44" y="857232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В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8992" y="3357562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С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143372" y="857232"/>
          <a:ext cx="428628" cy="357190"/>
        </p:xfrm>
        <a:graphic>
          <a:graphicData uri="http://schemas.openxmlformats.org/presentationml/2006/ole">
            <p:oleObj spid="_x0000_s11266" name="Формула" r:id="rId3" imgW="164880" imgH="15228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572000" y="714356"/>
            <a:ext cx="2771913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A =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В =</a:t>
            </a:r>
          </a:p>
          <a:p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С =</a:t>
            </a:r>
          </a:p>
          <a:p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В +  С=</a:t>
            </a:r>
            <a:endParaRPr lang="ru-RU" sz="32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А +  В +  С=</a:t>
            </a:r>
            <a:endParaRPr lang="en-US" sz="3200" dirty="0" smtClean="0">
              <a:latin typeface="Arial Black" pitchFamily="34" charset="0"/>
            </a:endParaRPr>
          </a:p>
          <a:p>
            <a:endParaRPr lang="en-US" sz="3200" dirty="0" smtClean="0">
              <a:latin typeface="Arial Black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143372" y="1785926"/>
          <a:ext cx="428625" cy="355586"/>
        </p:xfrm>
        <a:graphic>
          <a:graphicData uri="http://schemas.openxmlformats.org/presentationml/2006/ole">
            <p:oleObj spid="_x0000_s11267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86248" y="2786058"/>
          <a:ext cx="428625" cy="357188"/>
        </p:xfrm>
        <a:graphic>
          <a:graphicData uri="http://schemas.openxmlformats.org/presentationml/2006/ole">
            <p:oleObj spid="_x0000_s11268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14810" y="3714752"/>
          <a:ext cx="428625" cy="357188"/>
        </p:xfrm>
        <a:graphic>
          <a:graphicData uri="http://schemas.openxmlformats.org/presentationml/2006/ole">
            <p:oleObj spid="_x0000_s11269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286380" y="3714752"/>
          <a:ext cx="428625" cy="357188"/>
        </p:xfrm>
        <a:graphic>
          <a:graphicData uri="http://schemas.openxmlformats.org/presentationml/2006/ole">
            <p:oleObj spid="_x0000_s11270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214810" y="4786322"/>
          <a:ext cx="428625" cy="357188"/>
        </p:xfrm>
        <a:graphic>
          <a:graphicData uri="http://schemas.openxmlformats.org/presentationml/2006/ole">
            <p:oleObj spid="_x0000_s11271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286380" y="4714884"/>
          <a:ext cx="428625" cy="357188"/>
        </p:xfrm>
        <a:graphic>
          <a:graphicData uri="http://schemas.openxmlformats.org/presentationml/2006/ole">
            <p:oleObj spid="_x0000_s11272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286512" y="4714884"/>
          <a:ext cx="428625" cy="357188"/>
        </p:xfrm>
        <a:graphic>
          <a:graphicData uri="http://schemas.openxmlformats.org/presentationml/2006/ole">
            <p:oleObj spid="_x0000_s11273" name="Формула" r:id="rId10" imgW="164880" imgH="152280" progId="Equation.3">
              <p:embed/>
            </p:oleObj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428596" y="1357298"/>
            <a:ext cx="3143272" cy="2143140"/>
          </a:xfrm>
          <a:prstGeom prst="triangle">
            <a:avLst>
              <a:gd name="adj" fmla="val 4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286124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А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44" y="857232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В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8992" y="3357562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С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143372" y="857232"/>
          <a:ext cx="428628" cy="357190"/>
        </p:xfrm>
        <a:graphic>
          <a:graphicData uri="http://schemas.openxmlformats.org/presentationml/2006/ole">
            <p:oleObj spid="_x0000_s40962" name="Формула" r:id="rId3" imgW="164880" imgH="15228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572000" y="714356"/>
            <a:ext cx="4546437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A = 90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В = </a:t>
            </a:r>
            <a:r>
              <a:rPr lang="en-US" sz="3200" dirty="0" smtClean="0">
                <a:latin typeface="Arial Black" pitchFamily="34" charset="0"/>
              </a:rPr>
              <a:t>55</a:t>
            </a:r>
            <a:endParaRPr lang="ru-RU" sz="3200" dirty="0" smtClean="0">
              <a:latin typeface="Arial Black" pitchFamily="34" charset="0"/>
            </a:endParaRPr>
          </a:p>
          <a:p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С = </a:t>
            </a:r>
            <a:r>
              <a:rPr lang="en-US" sz="3200" dirty="0" smtClean="0">
                <a:latin typeface="Arial Black" pitchFamily="34" charset="0"/>
              </a:rPr>
              <a:t>35</a:t>
            </a:r>
            <a:endParaRPr lang="ru-RU" sz="3200" dirty="0" smtClean="0">
              <a:latin typeface="Arial Black" pitchFamily="34" charset="0"/>
            </a:endParaRPr>
          </a:p>
          <a:p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В +  С=</a:t>
            </a:r>
            <a:r>
              <a:rPr lang="en-US" sz="3200" dirty="0" smtClean="0">
                <a:latin typeface="Arial Black" pitchFamily="34" charset="0"/>
              </a:rPr>
              <a:t> 55+35=</a:t>
            </a:r>
            <a:r>
              <a:rPr lang="en-US" sz="32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endParaRPr lang="ru-RU" sz="32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А +  В +  С=</a:t>
            </a:r>
            <a:r>
              <a:rPr lang="en-US" sz="3200" dirty="0" smtClean="0">
                <a:latin typeface="Arial Black" pitchFamily="34" charset="0"/>
              </a:rPr>
              <a:t> 55+35+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+90 = </a:t>
            </a:r>
            <a:r>
              <a:rPr lang="en-US" sz="3200" dirty="0" smtClean="0">
                <a:solidFill>
                  <a:srgbClr val="FF0000"/>
                </a:solidFill>
                <a:latin typeface="Arial Black" pitchFamily="34" charset="0"/>
              </a:rPr>
              <a:t>180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143372" y="1785926"/>
          <a:ext cx="428625" cy="355586"/>
        </p:xfrm>
        <a:graphic>
          <a:graphicData uri="http://schemas.openxmlformats.org/presentationml/2006/ole">
            <p:oleObj spid="_x0000_s40963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86248" y="2786058"/>
          <a:ext cx="428625" cy="357188"/>
        </p:xfrm>
        <a:graphic>
          <a:graphicData uri="http://schemas.openxmlformats.org/presentationml/2006/ole">
            <p:oleObj spid="_x0000_s40964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14810" y="3714752"/>
          <a:ext cx="428625" cy="357188"/>
        </p:xfrm>
        <a:graphic>
          <a:graphicData uri="http://schemas.openxmlformats.org/presentationml/2006/ole">
            <p:oleObj spid="_x0000_s40965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286380" y="3714752"/>
          <a:ext cx="428625" cy="357188"/>
        </p:xfrm>
        <a:graphic>
          <a:graphicData uri="http://schemas.openxmlformats.org/presentationml/2006/ole">
            <p:oleObj spid="_x0000_s40966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214810" y="4786322"/>
          <a:ext cx="428625" cy="357188"/>
        </p:xfrm>
        <a:graphic>
          <a:graphicData uri="http://schemas.openxmlformats.org/presentationml/2006/ole">
            <p:oleObj spid="_x0000_s40967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286380" y="4714884"/>
          <a:ext cx="428625" cy="357188"/>
        </p:xfrm>
        <a:graphic>
          <a:graphicData uri="http://schemas.openxmlformats.org/presentationml/2006/ole">
            <p:oleObj spid="_x0000_s40968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286512" y="4714884"/>
          <a:ext cx="428625" cy="357188"/>
        </p:xfrm>
        <a:graphic>
          <a:graphicData uri="http://schemas.openxmlformats.org/presentationml/2006/ole">
            <p:oleObj spid="_x0000_s40969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000760" y="642918"/>
          <a:ext cx="214314" cy="214314"/>
        </p:xfrm>
        <a:graphic>
          <a:graphicData uri="http://schemas.openxmlformats.org/presentationml/2006/ole">
            <p:oleObj spid="_x0000_s40970" name="Формула" r:id="rId11" imgW="101520" imgH="114120" progId="Equation.3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6072198" y="1643050"/>
          <a:ext cx="214314" cy="214314"/>
        </p:xfrm>
        <a:graphic>
          <a:graphicData uri="http://schemas.openxmlformats.org/presentationml/2006/ole">
            <p:oleObj spid="_x0000_s40971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072198" y="2643182"/>
          <a:ext cx="193676" cy="200026"/>
        </p:xfrm>
        <a:graphic>
          <a:graphicData uri="http://schemas.openxmlformats.org/presentationml/2006/ole">
            <p:oleObj spid="_x0000_s40972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6858016" y="3500438"/>
          <a:ext cx="214314" cy="257176"/>
        </p:xfrm>
        <a:graphic>
          <a:graphicData uri="http://schemas.openxmlformats.org/presentationml/2006/ole">
            <p:oleObj spid="_x0000_s40973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7643834" y="3500438"/>
          <a:ext cx="214312" cy="214312"/>
        </p:xfrm>
        <a:graphic>
          <a:graphicData uri="http://schemas.openxmlformats.org/presentationml/2006/ole">
            <p:oleObj spid="_x0000_s40974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6786578" y="5572140"/>
          <a:ext cx="214314" cy="214314"/>
        </p:xfrm>
        <a:graphic>
          <a:graphicData uri="http://schemas.openxmlformats.org/presentationml/2006/ole">
            <p:oleObj spid="_x0000_s40975" name="Формула" r:id="rId16" imgW="101520" imgH="114120" progId="Equation.3">
              <p:embed/>
            </p:oleObj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8501090" y="3500438"/>
          <a:ext cx="214312" cy="214312"/>
        </p:xfrm>
        <a:graphic>
          <a:graphicData uri="http://schemas.openxmlformats.org/presentationml/2006/ole">
            <p:oleObj spid="_x0000_s40976" name="Формула" r:id="rId17" imgW="101520" imgH="114120" progId="Equation.3">
              <p:embed/>
            </p:oleObj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7786710" y="4500570"/>
          <a:ext cx="214312" cy="214312"/>
        </p:xfrm>
        <a:graphic>
          <a:graphicData uri="http://schemas.openxmlformats.org/presentationml/2006/ole">
            <p:oleObj spid="_x0000_s40977" name="Формула" r:id="rId18" imgW="101520" imgH="114120" progId="Equation.3">
              <p:embed/>
            </p:oleObj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8643966" y="4500570"/>
          <a:ext cx="214312" cy="214312"/>
        </p:xfrm>
        <a:graphic>
          <a:graphicData uri="http://schemas.openxmlformats.org/presentationml/2006/ole">
            <p:oleObj spid="_x0000_s40978" name="Формула" r:id="rId19" imgW="101520" imgH="114120" progId="Equation.3">
              <p:embed/>
            </p:oleObj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5357818" y="5500702"/>
          <a:ext cx="214312" cy="214312"/>
        </p:xfrm>
        <a:graphic>
          <a:graphicData uri="http://schemas.openxmlformats.org/presentationml/2006/ole">
            <p:oleObj spid="_x0000_s40979" name="Формула" r:id="rId20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571472" y="1357298"/>
            <a:ext cx="2286016" cy="2000264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3357562"/>
            <a:ext cx="5725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М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43174" y="857232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N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14612" y="3357562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K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9058" y="928670"/>
            <a:ext cx="315823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M =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N =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K =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M +  N =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M +  N +  K = 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571868" y="857232"/>
          <a:ext cx="368302" cy="571504"/>
        </p:xfrm>
        <a:graphic>
          <a:graphicData uri="http://schemas.openxmlformats.org/presentationml/2006/ole">
            <p:oleObj spid="_x0000_s2051" name="Формула" r:id="rId3" imgW="164880" imgH="1522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29190" y="2214554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   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571868" y="1928802"/>
          <a:ext cx="379412" cy="500062"/>
        </p:xfrm>
        <a:graphic>
          <a:graphicData uri="http://schemas.openxmlformats.org/presentationml/2006/ole">
            <p:oleObj spid="_x0000_s2052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571868" y="2857496"/>
          <a:ext cx="379412" cy="500062"/>
        </p:xfrm>
        <a:graphic>
          <a:graphicData uri="http://schemas.openxmlformats.org/presentationml/2006/ole">
            <p:oleObj spid="_x0000_s2053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571868" y="3857628"/>
          <a:ext cx="379412" cy="500062"/>
        </p:xfrm>
        <a:graphic>
          <a:graphicData uri="http://schemas.openxmlformats.org/presentationml/2006/ole">
            <p:oleObj spid="_x0000_s2054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71868" y="4857760"/>
          <a:ext cx="379412" cy="500062"/>
        </p:xfrm>
        <a:graphic>
          <a:graphicData uri="http://schemas.openxmlformats.org/presentationml/2006/ole">
            <p:oleObj spid="_x0000_s2055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43438" y="3857628"/>
          <a:ext cx="379412" cy="500062"/>
        </p:xfrm>
        <a:graphic>
          <a:graphicData uri="http://schemas.openxmlformats.org/presentationml/2006/ole">
            <p:oleObj spid="_x0000_s2056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643438" y="4857760"/>
          <a:ext cx="379412" cy="500062"/>
        </p:xfrm>
        <a:graphic>
          <a:graphicData uri="http://schemas.openxmlformats.org/presentationml/2006/ole">
            <p:oleObj spid="_x0000_s2057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715008" y="4857760"/>
          <a:ext cx="379412" cy="500062"/>
        </p:xfrm>
        <a:graphic>
          <a:graphicData uri="http://schemas.openxmlformats.org/presentationml/2006/ole">
            <p:oleObj spid="_x0000_s2058" name="Формула" r:id="rId10" imgW="164880" imgH="152280" progId="Equation.3">
              <p:embed/>
            </p:oleObj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571472" y="1357298"/>
            <a:ext cx="2286016" cy="2000264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3357562"/>
            <a:ext cx="5725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М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43174" y="857232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N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14612" y="3357562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K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9058" y="928670"/>
            <a:ext cx="5205271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M = 4</a:t>
            </a:r>
            <a:r>
              <a:rPr lang="ru-RU" sz="3200" dirty="0" smtClean="0">
                <a:latin typeface="Arial Black" pitchFamily="34" charset="0"/>
              </a:rPr>
              <a:t>0</a:t>
            </a:r>
            <a:endParaRPr lang="en-US" sz="3200" dirty="0" smtClean="0">
              <a:latin typeface="Arial Black" pitchFamily="34" charset="0"/>
            </a:endParaRP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N = </a:t>
            </a:r>
            <a:r>
              <a:rPr lang="ru-RU" sz="3200" dirty="0" smtClean="0">
                <a:latin typeface="Arial Black" pitchFamily="34" charset="0"/>
              </a:rPr>
              <a:t>50</a:t>
            </a:r>
            <a:endParaRPr lang="en-US" sz="3200" dirty="0" smtClean="0">
              <a:latin typeface="Arial Black" pitchFamily="34" charset="0"/>
            </a:endParaRP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K = 90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M +  N = </a:t>
            </a:r>
            <a:r>
              <a:rPr lang="ru-RU" sz="3200" dirty="0" smtClean="0">
                <a:latin typeface="Arial Black" pitchFamily="34" charset="0"/>
              </a:rPr>
              <a:t>40</a:t>
            </a:r>
            <a:r>
              <a:rPr lang="en-US" sz="3200" dirty="0" smtClean="0">
                <a:latin typeface="Arial Black" pitchFamily="34" charset="0"/>
              </a:rPr>
              <a:t> + </a:t>
            </a:r>
            <a:r>
              <a:rPr lang="ru-RU" sz="3200" dirty="0" smtClean="0">
                <a:latin typeface="Arial Black" pitchFamily="34" charset="0"/>
              </a:rPr>
              <a:t>50</a:t>
            </a:r>
            <a:r>
              <a:rPr lang="en-US" sz="3200" dirty="0" smtClean="0">
                <a:latin typeface="Arial Black" pitchFamily="34" charset="0"/>
              </a:rPr>
              <a:t> = </a:t>
            </a:r>
            <a:r>
              <a:rPr lang="en-US" sz="32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r>
              <a:rPr lang="en-US" sz="3200" dirty="0" smtClean="0">
                <a:latin typeface="Arial Black" pitchFamily="34" charset="0"/>
              </a:rPr>
              <a:t> 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M +  N +  K = </a:t>
            </a:r>
            <a:r>
              <a:rPr lang="ru-RU" sz="3200" dirty="0" smtClean="0">
                <a:latin typeface="Arial Black" pitchFamily="34" charset="0"/>
              </a:rPr>
              <a:t>40</a:t>
            </a:r>
            <a:r>
              <a:rPr lang="en-US" sz="3200" dirty="0" smtClean="0">
                <a:latin typeface="Arial Black" pitchFamily="34" charset="0"/>
              </a:rPr>
              <a:t> + </a:t>
            </a:r>
            <a:r>
              <a:rPr lang="ru-RU" sz="3200" dirty="0" smtClean="0">
                <a:latin typeface="Arial Black" pitchFamily="34" charset="0"/>
              </a:rPr>
              <a:t>50</a:t>
            </a:r>
            <a:r>
              <a:rPr lang="en-US" sz="3200" dirty="0" smtClean="0">
                <a:latin typeface="Arial Black" pitchFamily="34" charset="0"/>
              </a:rPr>
              <a:t> +</a:t>
            </a:r>
          </a:p>
          <a:p>
            <a:endParaRPr lang="en-US" sz="3200" dirty="0" smtClean="0">
              <a:latin typeface="Arial Black" pitchFamily="34" charset="0"/>
            </a:endParaRPr>
          </a:p>
          <a:p>
            <a:r>
              <a:rPr lang="en-US" sz="3200" dirty="0" smtClean="0">
                <a:latin typeface="Arial Black" pitchFamily="34" charset="0"/>
              </a:rPr>
              <a:t>+ 90 = </a:t>
            </a:r>
            <a:r>
              <a:rPr lang="en-US" sz="3200" dirty="0" smtClean="0">
                <a:solidFill>
                  <a:srgbClr val="FF0000"/>
                </a:solidFill>
                <a:latin typeface="Arial Black" pitchFamily="34" charset="0"/>
              </a:rPr>
              <a:t>180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571868" y="857232"/>
          <a:ext cx="368302" cy="571504"/>
        </p:xfrm>
        <a:graphic>
          <a:graphicData uri="http://schemas.openxmlformats.org/presentationml/2006/ole">
            <p:oleObj spid="_x0000_s37890" name="Формула" r:id="rId3" imgW="164880" imgH="1522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29190" y="2214554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Black" pitchFamily="34" charset="0"/>
              </a:rPr>
              <a:t>   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571868" y="1928802"/>
          <a:ext cx="379412" cy="500062"/>
        </p:xfrm>
        <a:graphic>
          <a:graphicData uri="http://schemas.openxmlformats.org/presentationml/2006/ole">
            <p:oleObj spid="_x0000_s37891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571868" y="2857496"/>
          <a:ext cx="379412" cy="500062"/>
        </p:xfrm>
        <a:graphic>
          <a:graphicData uri="http://schemas.openxmlformats.org/presentationml/2006/ole">
            <p:oleObj spid="_x0000_s37892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571868" y="3857628"/>
          <a:ext cx="379412" cy="500062"/>
        </p:xfrm>
        <a:graphic>
          <a:graphicData uri="http://schemas.openxmlformats.org/presentationml/2006/ole">
            <p:oleObj spid="_x0000_s37893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71868" y="4857760"/>
          <a:ext cx="379412" cy="500062"/>
        </p:xfrm>
        <a:graphic>
          <a:graphicData uri="http://schemas.openxmlformats.org/presentationml/2006/ole">
            <p:oleObj spid="_x0000_s37894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43438" y="3857628"/>
          <a:ext cx="379412" cy="500062"/>
        </p:xfrm>
        <a:graphic>
          <a:graphicData uri="http://schemas.openxmlformats.org/presentationml/2006/ole">
            <p:oleObj spid="_x0000_s37895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643438" y="4857760"/>
          <a:ext cx="379412" cy="500062"/>
        </p:xfrm>
        <a:graphic>
          <a:graphicData uri="http://schemas.openxmlformats.org/presentationml/2006/ole">
            <p:oleObj spid="_x0000_s37896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715008" y="4857760"/>
          <a:ext cx="379412" cy="500062"/>
        </p:xfrm>
        <a:graphic>
          <a:graphicData uri="http://schemas.openxmlformats.org/presentationml/2006/ole">
            <p:oleObj spid="_x0000_s37897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5429256" y="857232"/>
          <a:ext cx="214313" cy="214312"/>
        </p:xfrm>
        <a:graphic>
          <a:graphicData uri="http://schemas.openxmlformats.org/presentationml/2006/ole">
            <p:oleObj spid="_x0000_s37898" name="Формула" r:id="rId11" imgW="101520" imgH="114120" progId="Equation.3">
              <p:embed/>
            </p:oleObj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5357818" y="1785926"/>
          <a:ext cx="214313" cy="214312"/>
        </p:xfrm>
        <a:graphic>
          <a:graphicData uri="http://schemas.openxmlformats.org/presentationml/2006/ole">
            <p:oleObj spid="_x0000_s37899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37900" name="Object 12"/>
          <p:cNvGraphicFramePr>
            <a:graphicFrameLocks noChangeAspect="1"/>
          </p:cNvGraphicFramePr>
          <p:nvPr/>
        </p:nvGraphicFramePr>
        <p:xfrm>
          <a:off x="5357818" y="2857496"/>
          <a:ext cx="214313" cy="214312"/>
        </p:xfrm>
        <a:graphic>
          <a:graphicData uri="http://schemas.openxmlformats.org/presentationml/2006/ole">
            <p:oleObj spid="_x0000_s37900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6429388" y="3786190"/>
          <a:ext cx="214313" cy="214312"/>
        </p:xfrm>
        <a:graphic>
          <a:graphicData uri="http://schemas.openxmlformats.org/presentationml/2006/ole">
            <p:oleObj spid="_x0000_s37901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37902" name="Object 14"/>
          <p:cNvGraphicFramePr>
            <a:graphicFrameLocks noChangeAspect="1"/>
          </p:cNvGraphicFramePr>
          <p:nvPr/>
        </p:nvGraphicFramePr>
        <p:xfrm>
          <a:off x="7500958" y="3786190"/>
          <a:ext cx="214313" cy="214312"/>
        </p:xfrm>
        <a:graphic>
          <a:graphicData uri="http://schemas.openxmlformats.org/presentationml/2006/ole">
            <p:oleObj spid="_x0000_s37902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37903" name="Object 15"/>
          <p:cNvGraphicFramePr>
            <a:graphicFrameLocks noChangeAspect="1"/>
          </p:cNvGraphicFramePr>
          <p:nvPr/>
        </p:nvGraphicFramePr>
        <p:xfrm>
          <a:off x="8572528" y="3786190"/>
          <a:ext cx="214313" cy="214312"/>
        </p:xfrm>
        <a:graphic>
          <a:graphicData uri="http://schemas.openxmlformats.org/presentationml/2006/ole">
            <p:oleObj spid="_x0000_s37903" name="Формула" r:id="rId16" imgW="101520" imgH="114120" progId="Equation.3">
              <p:embed/>
            </p:oleObj>
          </a:graphicData>
        </a:graphic>
      </p:graphicFrame>
      <p:graphicFrame>
        <p:nvGraphicFramePr>
          <p:cNvPr id="37904" name="Object 16"/>
          <p:cNvGraphicFramePr>
            <a:graphicFrameLocks noChangeAspect="1"/>
          </p:cNvGraphicFramePr>
          <p:nvPr/>
        </p:nvGraphicFramePr>
        <p:xfrm>
          <a:off x="7429520" y="4714884"/>
          <a:ext cx="214313" cy="214312"/>
        </p:xfrm>
        <a:graphic>
          <a:graphicData uri="http://schemas.openxmlformats.org/presentationml/2006/ole">
            <p:oleObj spid="_x0000_s37904" name="Формула" r:id="rId17" imgW="101520" imgH="114120" progId="Equation.3">
              <p:embed/>
            </p:oleObj>
          </a:graphicData>
        </a:graphic>
      </p:graphicFrame>
      <p:graphicFrame>
        <p:nvGraphicFramePr>
          <p:cNvPr id="37905" name="Object 17"/>
          <p:cNvGraphicFramePr>
            <a:graphicFrameLocks noChangeAspect="1"/>
          </p:cNvGraphicFramePr>
          <p:nvPr/>
        </p:nvGraphicFramePr>
        <p:xfrm>
          <a:off x="8501090" y="4714884"/>
          <a:ext cx="214313" cy="214312"/>
        </p:xfrm>
        <a:graphic>
          <a:graphicData uri="http://schemas.openxmlformats.org/presentationml/2006/ole">
            <p:oleObj spid="_x0000_s37905" name="Формула" r:id="rId18" imgW="101520" imgH="114120" progId="Equation.3">
              <p:embed/>
            </p:oleObj>
          </a:graphicData>
        </a:graphic>
      </p:graphicFrame>
      <p:graphicFrame>
        <p:nvGraphicFramePr>
          <p:cNvPr id="37906" name="Object 18"/>
          <p:cNvGraphicFramePr>
            <a:graphicFrameLocks noChangeAspect="1"/>
          </p:cNvGraphicFramePr>
          <p:nvPr/>
        </p:nvGraphicFramePr>
        <p:xfrm>
          <a:off x="4857752" y="5786454"/>
          <a:ext cx="214313" cy="214312"/>
        </p:xfrm>
        <a:graphic>
          <a:graphicData uri="http://schemas.openxmlformats.org/presentationml/2006/ole">
            <p:oleObj spid="_x0000_s37906" name="Формула" r:id="rId19" imgW="101520" imgH="114120" progId="Equation.3">
              <p:embed/>
            </p:oleObj>
          </a:graphicData>
        </a:graphic>
      </p:graphicFrame>
      <p:graphicFrame>
        <p:nvGraphicFramePr>
          <p:cNvPr id="37907" name="Object 19"/>
          <p:cNvGraphicFramePr>
            <a:graphicFrameLocks noChangeAspect="1"/>
          </p:cNvGraphicFramePr>
          <p:nvPr/>
        </p:nvGraphicFramePr>
        <p:xfrm>
          <a:off x="6286512" y="5786454"/>
          <a:ext cx="214313" cy="214312"/>
        </p:xfrm>
        <a:graphic>
          <a:graphicData uri="http://schemas.openxmlformats.org/presentationml/2006/ole">
            <p:oleObj spid="_x0000_s37907" name="Формула" r:id="rId20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3116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Исследование 2:</a:t>
            </a:r>
          </a:p>
          <a:p>
            <a:pPr algn="just"/>
            <a:r>
              <a:rPr lang="ru-RU" sz="2400" dirty="0" smtClean="0">
                <a:latin typeface="Arial Black" pitchFamily="34" charset="0"/>
              </a:rPr>
              <a:t>1) пронумеруйте углы как на рисунке; </a:t>
            </a:r>
          </a:p>
          <a:p>
            <a:pPr marL="457200" indent="-457200" algn="just"/>
            <a:r>
              <a:rPr lang="ru-RU" sz="2400" dirty="0" smtClean="0">
                <a:latin typeface="Arial Black" pitchFamily="34" charset="0"/>
              </a:rPr>
              <a:t>2) разрежьте прямоугольник по диагонали;</a:t>
            </a:r>
          </a:p>
          <a:p>
            <a:pPr marL="457200" indent="-457200" algn="just"/>
            <a:r>
              <a:rPr lang="ru-RU" sz="2400" dirty="0" smtClean="0">
                <a:latin typeface="Arial Black" pitchFamily="34" charset="0"/>
              </a:rPr>
              <a:t>3)сравните треугольники и его углы методом наложения.</a:t>
            </a:r>
          </a:p>
          <a:p>
            <a:pPr algn="just"/>
            <a:endParaRPr lang="ru-RU" sz="2400" dirty="0">
              <a:latin typeface="Arial Black" pitchFamily="34" charset="0"/>
            </a:endParaRPr>
          </a:p>
        </p:txBody>
      </p:sp>
      <p:pic>
        <p:nvPicPr>
          <p:cNvPr id="4" name="Рисунок 3" descr="30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642918"/>
            <a:ext cx="2176145" cy="18034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28926" y="4429132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928926" y="4429132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00298" y="600076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0298" y="414338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86446" y="414338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46" y="592933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571501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1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2066" y="4429132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2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86116" y="5857892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3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29256" y="4572008"/>
            <a:ext cx="356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4</a:t>
            </a:r>
            <a:endParaRPr lang="ru-RU" sz="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571472" y="1428736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4282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14282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57554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57554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472" y="2571744"/>
            <a:ext cx="335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</a:t>
            </a:r>
            <a:endParaRPr lang="ru-RU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14612" y="121442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00100" y="278605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3071802" y="1357298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29124" y="714356"/>
            <a:ext cx="416171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ABCD – </a:t>
            </a:r>
            <a:r>
              <a:rPr lang="ru-RU" sz="2400" dirty="0" smtClean="0">
                <a:latin typeface="Arial Black" pitchFamily="34" charset="0"/>
              </a:rPr>
              <a:t>прямоугольник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ABC </a:t>
            </a:r>
            <a:r>
              <a:rPr lang="ru-RU" sz="2400" dirty="0" smtClean="0">
                <a:latin typeface="Arial Black" pitchFamily="34" charset="0"/>
              </a:rPr>
              <a:t>  </a:t>
            </a:r>
            <a:r>
              <a:rPr lang="en-US" sz="2400" dirty="0" smtClean="0">
                <a:latin typeface="Arial Black" pitchFamily="34" charset="0"/>
              </a:rPr>
              <a:t>   CDA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B        D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1        4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3        2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</p:txBody>
      </p:sp>
      <p:graphicFrame>
        <p:nvGraphicFramePr>
          <p:cNvPr id="92" name="Объект 91"/>
          <p:cNvGraphicFramePr>
            <a:graphicFrameLocks noChangeAspect="1"/>
          </p:cNvGraphicFramePr>
          <p:nvPr/>
        </p:nvGraphicFramePr>
        <p:xfrm>
          <a:off x="4214810" y="1428736"/>
          <a:ext cx="285752" cy="428628"/>
        </p:xfrm>
        <a:graphic>
          <a:graphicData uri="http://schemas.openxmlformats.org/presentationml/2006/ole">
            <p:oleObj spid="_x0000_s62466" name="Формула" r:id="rId3" imgW="139680" imgH="164880" progId="Equation.3">
              <p:embed/>
            </p:oleObj>
          </a:graphicData>
        </a:graphic>
      </p:graphicFrame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2467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4143372" y="2071678"/>
          <a:ext cx="285752" cy="500066"/>
        </p:xfrm>
        <a:graphic>
          <a:graphicData uri="http://schemas.openxmlformats.org/presentationml/2006/ole">
            <p:oleObj spid="_x0000_s62468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/>
        </p:nvGraphicFramePr>
        <p:xfrm>
          <a:off x="5572132" y="1428736"/>
          <a:ext cx="285750" cy="428625"/>
        </p:xfrm>
        <a:graphic>
          <a:graphicData uri="http://schemas.openxmlformats.org/presentationml/2006/ole">
            <p:oleObj spid="_x0000_s62469" name="Формула" r:id="rId6" imgW="139680" imgH="164880" progId="Equation.3">
              <p:embed/>
            </p:oleObj>
          </a:graphicData>
        </a:graphic>
      </p:graphicFrame>
      <p:sp>
        <p:nvSpPr>
          <p:cNvPr id="112" name="Прямоугольник 111"/>
          <p:cNvSpPr/>
          <p:nvPr/>
        </p:nvSpPr>
        <p:spPr>
          <a:xfrm>
            <a:off x="4214810" y="442913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 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214942" y="2071678"/>
          <a:ext cx="285750" cy="500062"/>
        </p:xfrm>
        <a:graphic>
          <a:graphicData uri="http://schemas.openxmlformats.org/presentationml/2006/ole">
            <p:oleObj spid="_x0000_s62470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4214810" y="2857496"/>
          <a:ext cx="285750" cy="500062"/>
        </p:xfrm>
        <a:graphic>
          <a:graphicData uri="http://schemas.openxmlformats.org/presentationml/2006/ole">
            <p:oleObj spid="_x0000_s62471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5214942" y="2857496"/>
          <a:ext cx="285750" cy="500062"/>
        </p:xfrm>
        <a:graphic>
          <a:graphicData uri="http://schemas.openxmlformats.org/presentationml/2006/ole">
            <p:oleObj spid="_x0000_s62472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4143372" y="3571876"/>
          <a:ext cx="285750" cy="500062"/>
        </p:xfrm>
        <a:graphic>
          <a:graphicData uri="http://schemas.openxmlformats.org/presentationml/2006/ole">
            <p:oleObj spid="_x0000_s62473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214942" y="3571876"/>
          <a:ext cx="285750" cy="500062"/>
        </p:xfrm>
        <a:graphic>
          <a:graphicData uri="http://schemas.openxmlformats.org/presentationml/2006/ole">
            <p:oleObj spid="_x0000_s62474" name="Формула" r:id="rId11" imgW="164880" imgH="152280" progId="Equation.3">
              <p:embed/>
            </p:oleObj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571472" y="1428736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4282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14282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57554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57554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472" y="2571744"/>
            <a:ext cx="335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</a:t>
            </a:r>
            <a:endParaRPr lang="ru-RU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14612" y="121442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00100" y="278605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3071802" y="1357298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29124" y="714356"/>
            <a:ext cx="416171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ABCD – </a:t>
            </a:r>
            <a:r>
              <a:rPr lang="ru-RU" sz="2400" dirty="0" smtClean="0">
                <a:latin typeface="Arial Black" pitchFamily="34" charset="0"/>
              </a:rPr>
              <a:t>прямоугольник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ABC =   CDA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B  =    D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1  =    4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3 </a:t>
            </a:r>
            <a:r>
              <a:rPr lang="ru-RU" sz="2400" dirty="0" smtClean="0">
                <a:latin typeface="Arial Black" pitchFamily="34" charset="0"/>
              </a:rPr>
              <a:t> </a:t>
            </a:r>
            <a:r>
              <a:rPr lang="en-US" sz="2400" dirty="0" smtClean="0">
                <a:latin typeface="Arial Black" pitchFamily="34" charset="0"/>
              </a:rPr>
              <a:t>=    </a:t>
            </a:r>
            <a:r>
              <a:rPr lang="ru-RU" sz="2400" dirty="0" smtClean="0">
                <a:latin typeface="Arial Black" pitchFamily="34" charset="0"/>
              </a:rPr>
              <a:t> </a:t>
            </a:r>
            <a:r>
              <a:rPr lang="en-US" sz="2400" dirty="0" smtClean="0">
                <a:latin typeface="Arial Black" pitchFamily="34" charset="0"/>
              </a:rPr>
              <a:t>2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</p:txBody>
      </p:sp>
      <p:graphicFrame>
        <p:nvGraphicFramePr>
          <p:cNvPr id="92" name="Объект 91"/>
          <p:cNvGraphicFramePr>
            <a:graphicFrameLocks noChangeAspect="1"/>
          </p:cNvGraphicFramePr>
          <p:nvPr/>
        </p:nvGraphicFramePr>
        <p:xfrm>
          <a:off x="4214810" y="1428736"/>
          <a:ext cx="285752" cy="428628"/>
        </p:xfrm>
        <a:graphic>
          <a:graphicData uri="http://schemas.openxmlformats.org/presentationml/2006/ole">
            <p:oleObj spid="_x0000_s63490" name="Формула" r:id="rId3" imgW="139680" imgH="164880" progId="Equation.3">
              <p:embed/>
            </p:oleObj>
          </a:graphicData>
        </a:graphic>
      </p:graphicFrame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3491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4143372" y="2071678"/>
          <a:ext cx="285752" cy="500066"/>
        </p:xfrm>
        <a:graphic>
          <a:graphicData uri="http://schemas.openxmlformats.org/presentationml/2006/ole">
            <p:oleObj spid="_x0000_s63492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/>
        </p:nvGraphicFramePr>
        <p:xfrm>
          <a:off x="5572132" y="1428736"/>
          <a:ext cx="285750" cy="428625"/>
        </p:xfrm>
        <a:graphic>
          <a:graphicData uri="http://schemas.openxmlformats.org/presentationml/2006/ole">
            <p:oleObj spid="_x0000_s63493" name="Формула" r:id="rId6" imgW="139680" imgH="164880" progId="Equation.3">
              <p:embed/>
            </p:oleObj>
          </a:graphicData>
        </a:graphic>
      </p:graphicFrame>
      <p:sp>
        <p:nvSpPr>
          <p:cNvPr id="112" name="Прямоугольник 111"/>
          <p:cNvSpPr/>
          <p:nvPr/>
        </p:nvSpPr>
        <p:spPr>
          <a:xfrm>
            <a:off x="4214810" y="442913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 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4357686" y="521495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214942" y="2071678"/>
          <a:ext cx="285750" cy="500062"/>
        </p:xfrm>
        <a:graphic>
          <a:graphicData uri="http://schemas.openxmlformats.org/presentationml/2006/ole">
            <p:oleObj spid="_x0000_s63494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4214810" y="2857496"/>
          <a:ext cx="285750" cy="500062"/>
        </p:xfrm>
        <a:graphic>
          <a:graphicData uri="http://schemas.openxmlformats.org/presentationml/2006/ole">
            <p:oleObj spid="_x0000_s63495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5214942" y="2857496"/>
          <a:ext cx="285750" cy="500062"/>
        </p:xfrm>
        <a:graphic>
          <a:graphicData uri="http://schemas.openxmlformats.org/presentationml/2006/ole">
            <p:oleObj spid="_x0000_s63496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4143372" y="3571876"/>
          <a:ext cx="285750" cy="500062"/>
        </p:xfrm>
        <a:graphic>
          <a:graphicData uri="http://schemas.openxmlformats.org/presentationml/2006/ole">
            <p:oleObj spid="_x0000_s63497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214942" y="3571876"/>
          <a:ext cx="285750" cy="500062"/>
        </p:xfrm>
        <a:graphic>
          <a:graphicData uri="http://schemas.openxmlformats.org/presentationml/2006/ole">
            <p:oleObj spid="_x0000_s63498" name="Формула" r:id="rId11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571472" y="1428736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4282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14282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57554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57554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472" y="2571744"/>
            <a:ext cx="335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</a:t>
            </a:r>
            <a:endParaRPr lang="ru-RU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14612" y="121442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00100" y="278605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3071802" y="1357298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29124" y="714356"/>
            <a:ext cx="416171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ABCD – </a:t>
            </a:r>
            <a:r>
              <a:rPr lang="ru-RU" sz="2400" dirty="0" smtClean="0">
                <a:latin typeface="Arial Black" pitchFamily="34" charset="0"/>
              </a:rPr>
              <a:t>прямоугольник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ABC =   CDA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B  =    D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1  =    4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2 </a:t>
            </a:r>
            <a:r>
              <a:rPr lang="ru-RU" sz="2400" dirty="0" smtClean="0">
                <a:latin typeface="Arial Black" pitchFamily="34" charset="0"/>
              </a:rPr>
              <a:t> </a:t>
            </a:r>
            <a:r>
              <a:rPr lang="en-US" sz="2400" dirty="0" smtClean="0">
                <a:latin typeface="Arial Black" pitchFamily="34" charset="0"/>
              </a:rPr>
              <a:t>=    3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</p:txBody>
      </p:sp>
      <p:graphicFrame>
        <p:nvGraphicFramePr>
          <p:cNvPr id="92" name="Объект 91"/>
          <p:cNvGraphicFramePr>
            <a:graphicFrameLocks noChangeAspect="1"/>
          </p:cNvGraphicFramePr>
          <p:nvPr/>
        </p:nvGraphicFramePr>
        <p:xfrm>
          <a:off x="4214810" y="1428736"/>
          <a:ext cx="285752" cy="428628"/>
        </p:xfrm>
        <a:graphic>
          <a:graphicData uri="http://schemas.openxmlformats.org/presentationml/2006/ole">
            <p:oleObj spid="_x0000_s64514" name="Формула" r:id="rId3" imgW="139680" imgH="164880" progId="Equation.3">
              <p:embed/>
            </p:oleObj>
          </a:graphicData>
        </a:graphic>
      </p:graphicFrame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4515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4143372" y="2071678"/>
          <a:ext cx="285752" cy="500066"/>
        </p:xfrm>
        <a:graphic>
          <a:graphicData uri="http://schemas.openxmlformats.org/presentationml/2006/ole">
            <p:oleObj spid="_x0000_s64516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/>
        </p:nvGraphicFramePr>
        <p:xfrm>
          <a:off x="5572132" y="1428736"/>
          <a:ext cx="285750" cy="428625"/>
        </p:xfrm>
        <a:graphic>
          <a:graphicData uri="http://schemas.openxmlformats.org/presentationml/2006/ole">
            <p:oleObj spid="_x0000_s64517" name="Формула" r:id="rId6" imgW="139680" imgH="164880" progId="Equation.3">
              <p:embed/>
            </p:oleObj>
          </a:graphicData>
        </a:graphic>
      </p:graphicFrame>
      <p:sp>
        <p:nvSpPr>
          <p:cNvPr id="112" name="Прямоугольник 111"/>
          <p:cNvSpPr/>
          <p:nvPr/>
        </p:nvSpPr>
        <p:spPr>
          <a:xfrm>
            <a:off x="4214810" y="4429132"/>
            <a:ext cx="18229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1 +   3 = 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4357686" y="5214950"/>
            <a:ext cx="17203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2 +   4 = 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214942" y="2071678"/>
          <a:ext cx="285750" cy="500062"/>
        </p:xfrm>
        <a:graphic>
          <a:graphicData uri="http://schemas.openxmlformats.org/presentationml/2006/ole">
            <p:oleObj spid="_x0000_s64518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4214810" y="2857496"/>
          <a:ext cx="285750" cy="500062"/>
        </p:xfrm>
        <a:graphic>
          <a:graphicData uri="http://schemas.openxmlformats.org/presentationml/2006/ole">
            <p:oleObj spid="_x0000_s64519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5214942" y="2857496"/>
          <a:ext cx="285750" cy="500062"/>
        </p:xfrm>
        <a:graphic>
          <a:graphicData uri="http://schemas.openxmlformats.org/presentationml/2006/ole">
            <p:oleObj spid="_x0000_s64520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4143372" y="3571876"/>
          <a:ext cx="285750" cy="500062"/>
        </p:xfrm>
        <a:graphic>
          <a:graphicData uri="http://schemas.openxmlformats.org/presentationml/2006/ole">
            <p:oleObj spid="_x0000_s64521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214942" y="3571876"/>
          <a:ext cx="285750" cy="500062"/>
        </p:xfrm>
        <a:graphic>
          <a:graphicData uri="http://schemas.openxmlformats.org/presentationml/2006/ole">
            <p:oleObj spid="_x0000_s64522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4143372" y="4357694"/>
          <a:ext cx="285750" cy="500062"/>
        </p:xfrm>
        <a:graphic>
          <a:graphicData uri="http://schemas.openxmlformats.org/presentationml/2006/ole">
            <p:oleObj spid="_x0000_s64527" name="Формула" r:id="rId12" imgW="164880" imgH="152280" progId="Equation.3">
              <p:embed/>
            </p:oleObj>
          </a:graphicData>
        </a:graphic>
      </p:graphicFrame>
      <p:graphicFrame>
        <p:nvGraphicFramePr>
          <p:cNvPr id="64528" name="Object 16"/>
          <p:cNvGraphicFramePr>
            <a:graphicFrameLocks noChangeAspect="1"/>
          </p:cNvGraphicFramePr>
          <p:nvPr/>
        </p:nvGraphicFramePr>
        <p:xfrm>
          <a:off x="5000628" y="4357694"/>
          <a:ext cx="285750" cy="500062"/>
        </p:xfrm>
        <a:graphic>
          <a:graphicData uri="http://schemas.openxmlformats.org/presentationml/2006/ole">
            <p:oleObj spid="_x0000_s64528" name="Формула" r:id="rId13" imgW="164880" imgH="152280" progId="Equation.3">
              <p:embed/>
            </p:oleObj>
          </a:graphicData>
        </a:graphic>
      </p:graphicFrame>
      <p:graphicFrame>
        <p:nvGraphicFramePr>
          <p:cNvPr id="64529" name="Object 17"/>
          <p:cNvGraphicFramePr>
            <a:graphicFrameLocks noChangeAspect="1"/>
          </p:cNvGraphicFramePr>
          <p:nvPr/>
        </p:nvGraphicFramePr>
        <p:xfrm>
          <a:off x="4214810" y="5143512"/>
          <a:ext cx="285750" cy="500062"/>
        </p:xfrm>
        <a:graphic>
          <a:graphicData uri="http://schemas.openxmlformats.org/presentationml/2006/ole">
            <p:oleObj spid="_x0000_s64529" name="Формула" r:id="rId14" imgW="164880" imgH="152280" progId="Equation.3">
              <p:embed/>
            </p:oleObj>
          </a:graphicData>
        </a:graphic>
      </p:graphicFrame>
      <p:graphicFrame>
        <p:nvGraphicFramePr>
          <p:cNvPr id="64530" name="Object 18"/>
          <p:cNvGraphicFramePr>
            <a:graphicFrameLocks noChangeAspect="1"/>
          </p:cNvGraphicFramePr>
          <p:nvPr/>
        </p:nvGraphicFramePr>
        <p:xfrm>
          <a:off x="5072066" y="5143512"/>
          <a:ext cx="285750" cy="500062"/>
        </p:xfrm>
        <a:graphic>
          <a:graphicData uri="http://schemas.openxmlformats.org/presentationml/2006/ole">
            <p:oleObj spid="_x0000_s64530" name="Формула" r:id="rId15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Picture 2" descr="C:\Documents and Settings\Admin\Рабочий стол\Мама\shkoln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928670"/>
            <a:ext cx="7929618" cy="5500726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571472" y="1428736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4282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14282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57554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57554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472" y="2571744"/>
            <a:ext cx="335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</a:t>
            </a:r>
            <a:endParaRPr lang="ru-RU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14612" y="121442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00100" y="278605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3071802" y="1357298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29124" y="714356"/>
            <a:ext cx="416171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ABCD – </a:t>
            </a:r>
            <a:r>
              <a:rPr lang="ru-RU" sz="2400" dirty="0" smtClean="0">
                <a:latin typeface="Arial Black" pitchFamily="34" charset="0"/>
              </a:rPr>
              <a:t>прямоугольник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ABC =   CDA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B  =    D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1  =    4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2 </a:t>
            </a:r>
            <a:r>
              <a:rPr lang="ru-RU" sz="2400" dirty="0" smtClean="0">
                <a:latin typeface="Arial Black" pitchFamily="34" charset="0"/>
              </a:rPr>
              <a:t> </a:t>
            </a:r>
            <a:r>
              <a:rPr lang="en-US" sz="2400" dirty="0" smtClean="0">
                <a:latin typeface="Arial Black" pitchFamily="34" charset="0"/>
              </a:rPr>
              <a:t>=    3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</p:txBody>
      </p:sp>
      <p:graphicFrame>
        <p:nvGraphicFramePr>
          <p:cNvPr id="92" name="Объект 91"/>
          <p:cNvGraphicFramePr>
            <a:graphicFrameLocks noChangeAspect="1"/>
          </p:cNvGraphicFramePr>
          <p:nvPr/>
        </p:nvGraphicFramePr>
        <p:xfrm>
          <a:off x="4214810" y="1428736"/>
          <a:ext cx="285752" cy="428628"/>
        </p:xfrm>
        <a:graphic>
          <a:graphicData uri="http://schemas.openxmlformats.org/presentationml/2006/ole">
            <p:oleObj spid="_x0000_s201730" name="Формула" r:id="rId3" imgW="139680" imgH="164880" progId="Equation.3">
              <p:embed/>
            </p:oleObj>
          </a:graphicData>
        </a:graphic>
      </p:graphicFrame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1731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4143372" y="2071678"/>
          <a:ext cx="285752" cy="500066"/>
        </p:xfrm>
        <a:graphic>
          <a:graphicData uri="http://schemas.openxmlformats.org/presentationml/2006/ole">
            <p:oleObj spid="_x0000_s201732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/>
        </p:nvGraphicFramePr>
        <p:xfrm>
          <a:off x="5572132" y="1428736"/>
          <a:ext cx="285750" cy="428625"/>
        </p:xfrm>
        <a:graphic>
          <a:graphicData uri="http://schemas.openxmlformats.org/presentationml/2006/ole">
            <p:oleObj spid="_x0000_s201733" name="Формула" r:id="rId6" imgW="139680" imgH="164880" progId="Equation.3">
              <p:embed/>
            </p:oleObj>
          </a:graphicData>
        </a:graphic>
      </p:graphicFrame>
      <p:sp>
        <p:nvSpPr>
          <p:cNvPr id="112" name="Прямоугольник 111"/>
          <p:cNvSpPr/>
          <p:nvPr/>
        </p:nvSpPr>
        <p:spPr>
          <a:xfrm>
            <a:off x="4214810" y="4429132"/>
            <a:ext cx="22333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1 +   3 = 90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4357686" y="5214950"/>
            <a:ext cx="22333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2 +   4 = 90 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214942" y="2071678"/>
          <a:ext cx="285750" cy="500062"/>
        </p:xfrm>
        <a:graphic>
          <a:graphicData uri="http://schemas.openxmlformats.org/presentationml/2006/ole">
            <p:oleObj spid="_x0000_s201734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4214810" y="2857496"/>
          <a:ext cx="285750" cy="500062"/>
        </p:xfrm>
        <a:graphic>
          <a:graphicData uri="http://schemas.openxmlformats.org/presentationml/2006/ole">
            <p:oleObj spid="_x0000_s201735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5214942" y="2857496"/>
          <a:ext cx="285750" cy="500062"/>
        </p:xfrm>
        <a:graphic>
          <a:graphicData uri="http://schemas.openxmlformats.org/presentationml/2006/ole">
            <p:oleObj spid="_x0000_s201736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4143372" y="3571876"/>
          <a:ext cx="285750" cy="500062"/>
        </p:xfrm>
        <a:graphic>
          <a:graphicData uri="http://schemas.openxmlformats.org/presentationml/2006/ole">
            <p:oleObj spid="_x0000_s201737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214942" y="3571876"/>
          <a:ext cx="285750" cy="500062"/>
        </p:xfrm>
        <a:graphic>
          <a:graphicData uri="http://schemas.openxmlformats.org/presentationml/2006/ole">
            <p:oleObj spid="_x0000_s201738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4143372" y="4357694"/>
          <a:ext cx="285750" cy="500062"/>
        </p:xfrm>
        <a:graphic>
          <a:graphicData uri="http://schemas.openxmlformats.org/presentationml/2006/ole">
            <p:oleObj spid="_x0000_s201739" name="Формула" r:id="rId12" imgW="164880" imgH="152280" progId="Equation.3">
              <p:embed/>
            </p:oleObj>
          </a:graphicData>
        </a:graphic>
      </p:graphicFrame>
      <p:graphicFrame>
        <p:nvGraphicFramePr>
          <p:cNvPr id="64528" name="Object 16"/>
          <p:cNvGraphicFramePr>
            <a:graphicFrameLocks noChangeAspect="1"/>
          </p:cNvGraphicFramePr>
          <p:nvPr/>
        </p:nvGraphicFramePr>
        <p:xfrm>
          <a:off x="5000628" y="4357694"/>
          <a:ext cx="285750" cy="500062"/>
        </p:xfrm>
        <a:graphic>
          <a:graphicData uri="http://schemas.openxmlformats.org/presentationml/2006/ole">
            <p:oleObj spid="_x0000_s201740" name="Формула" r:id="rId13" imgW="164880" imgH="152280" progId="Equation.3">
              <p:embed/>
            </p:oleObj>
          </a:graphicData>
        </a:graphic>
      </p:graphicFrame>
      <p:graphicFrame>
        <p:nvGraphicFramePr>
          <p:cNvPr id="64529" name="Object 17"/>
          <p:cNvGraphicFramePr>
            <a:graphicFrameLocks noChangeAspect="1"/>
          </p:cNvGraphicFramePr>
          <p:nvPr/>
        </p:nvGraphicFramePr>
        <p:xfrm>
          <a:off x="4214810" y="5143512"/>
          <a:ext cx="285750" cy="500062"/>
        </p:xfrm>
        <a:graphic>
          <a:graphicData uri="http://schemas.openxmlformats.org/presentationml/2006/ole">
            <p:oleObj spid="_x0000_s201741" name="Формула" r:id="rId14" imgW="164880" imgH="152280" progId="Equation.3">
              <p:embed/>
            </p:oleObj>
          </a:graphicData>
        </a:graphic>
      </p:graphicFrame>
      <p:graphicFrame>
        <p:nvGraphicFramePr>
          <p:cNvPr id="64530" name="Object 18"/>
          <p:cNvGraphicFramePr>
            <a:graphicFrameLocks noChangeAspect="1"/>
          </p:cNvGraphicFramePr>
          <p:nvPr/>
        </p:nvGraphicFramePr>
        <p:xfrm>
          <a:off x="5072066" y="5143512"/>
          <a:ext cx="285750" cy="500062"/>
        </p:xfrm>
        <a:graphic>
          <a:graphicData uri="http://schemas.openxmlformats.org/presentationml/2006/ole">
            <p:oleObj spid="_x0000_s201742" name="Формула" r:id="rId15" imgW="164880" imgH="152280" progId="Equation.3">
              <p:embed/>
            </p:oleObj>
          </a:graphicData>
        </a:graphic>
      </p:graphicFrame>
      <p:graphicFrame>
        <p:nvGraphicFramePr>
          <p:cNvPr id="201743" name="Object 15"/>
          <p:cNvGraphicFramePr>
            <a:graphicFrameLocks noChangeAspect="1"/>
          </p:cNvGraphicFramePr>
          <p:nvPr/>
        </p:nvGraphicFramePr>
        <p:xfrm>
          <a:off x="6286512" y="4357694"/>
          <a:ext cx="214312" cy="214313"/>
        </p:xfrm>
        <a:graphic>
          <a:graphicData uri="http://schemas.openxmlformats.org/presentationml/2006/ole">
            <p:oleObj spid="_x0000_s201743" name="Формула" r:id="rId16" imgW="101520" imgH="114120" progId="Equation.3">
              <p:embed/>
            </p:oleObj>
          </a:graphicData>
        </a:graphic>
      </p:graphicFrame>
      <p:graphicFrame>
        <p:nvGraphicFramePr>
          <p:cNvPr id="201744" name="Object 16"/>
          <p:cNvGraphicFramePr>
            <a:graphicFrameLocks noChangeAspect="1"/>
          </p:cNvGraphicFramePr>
          <p:nvPr/>
        </p:nvGraphicFramePr>
        <p:xfrm>
          <a:off x="6357950" y="5143512"/>
          <a:ext cx="214312" cy="214313"/>
        </p:xfrm>
        <a:graphic>
          <a:graphicData uri="http://schemas.openxmlformats.org/presentationml/2006/ole">
            <p:oleObj spid="_x0000_s201744" name="Формула" r:id="rId17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571472" y="1428736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4282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14282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57554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57554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472" y="2571744"/>
            <a:ext cx="335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</a:t>
            </a:r>
            <a:endParaRPr lang="ru-RU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14612" y="121442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00100" y="278605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3071802" y="1357298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29124" y="714356"/>
            <a:ext cx="41617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1  =    4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r>
              <a:rPr lang="en-US" sz="2400" dirty="0" smtClean="0">
                <a:latin typeface="Arial Black" pitchFamily="34" charset="0"/>
              </a:rPr>
              <a:t>=    3</a:t>
            </a:r>
            <a:endParaRPr lang="ru-RU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endParaRPr lang="en-US" sz="2400" dirty="0" smtClean="0">
              <a:latin typeface="Arial Black" pitchFamily="34" charset="0"/>
            </a:endParaRPr>
          </a:p>
          <a:p>
            <a:endParaRPr lang="ru-RU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</p:txBody>
      </p:sp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2755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4143372" y="2071678"/>
          <a:ext cx="285752" cy="500066"/>
        </p:xfrm>
        <a:graphic>
          <a:graphicData uri="http://schemas.openxmlformats.org/presentationml/2006/ole">
            <p:oleObj spid="_x0000_s202756" name="Формула" r:id="rId4" imgW="164880" imgH="152280" progId="Equation.3">
              <p:embed/>
            </p:oleObj>
          </a:graphicData>
        </a:graphic>
      </p:graphicFrame>
      <p:sp>
        <p:nvSpPr>
          <p:cNvPr id="112" name="Прямоугольник 111"/>
          <p:cNvSpPr/>
          <p:nvPr/>
        </p:nvSpPr>
        <p:spPr>
          <a:xfrm>
            <a:off x="4214810" y="2714620"/>
            <a:ext cx="3650358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1 +   3 = 90</a:t>
            </a:r>
            <a:r>
              <a:rPr lang="ru-RU" sz="2400" dirty="0" smtClean="0">
                <a:latin typeface="Arial Black" pitchFamily="34" charset="0"/>
              </a:rPr>
              <a:t>, значит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1  +   2  = 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214942" y="2071678"/>
          <a:ext cx="285750" cy="500062"/>
        </p:xfrm>
        <a:graphic>
          <a:graphicData uri="http://schemas.openxmlformats.org/presentationml/2006/ole">
            <p:oleObj spid="_x0000_s202758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4214810" y="1357298"/>
          <a:ext cx="285750" cy="500062"/>
        </p:xfrm>
        <a:graphic>
          <a:graphicData uri="http://schemas.openxmlformats.org/presentationml/2006/ole">
            <p:oleObj spid="_x0000_s202759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5214942" y="1357298"/>
          <a:ext cx="285750" cy="500062"/>
        </p:xfrm>
        <a:graphic>
          <a:graphicData uri="http://schemas.openxmlformats.org/presentationml/2006/ole">
            <p:oleObj spid="_x0000_s202760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4143372" y="2643182"/>
          <a:ext cx="285750" cy="500062"/>
        </p:xfrm>
        <a:graphic>
          <a:graphicData uri="http://schemas.openxmlformats.org/presentationml/2006/ole">
            <p:oleObj spid="_x0000_s202761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000628" y="2643182"/>
          <a:ext cx="285750" cy="500062"/>
        </p:xfrm>
        <a:graphic>
          <a:graphicData uri="http://schemas.openxmlformats.org/presentationml/2006/ole">
            <p:oleObj spid="_x0000_s202762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4143372" y="3357562"/>
          <a:ext cx="285750" cy="500062"/>
        </p:xfrm>
        <a:graphic>
          <a:graphicData uri="http://schemas.openxmlformats.org/presentationml/2006/ole">
            <p:oleObj spid="_x0000_s202763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64528" name="Object 16"/>
          <p:cNvGraphicFramePr>
            <a:graphicFrameLocks noChangeAspect="1"/>
          </p:cNvGraphicFramePr>
          <p:nvPr/>
        </p:nvGraphicFramePr>
        <p:xfrm>
          <a:off x="5072066" y="3357562"/>
          <a:ext cx="285750" cy="500062"/>
        </p:xfrm>
        <a:graphic>
          <a:graphicData uri="http://schemas.openxmlformats.org/presentationml/2006/ole">
            <p:oleObj spid="_x0000_s202764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201743" name="Object 15"/>
          <p:cNvGraphicFramePr>
            <a:graphicFrameLocks noChangeAspect="1"/>
          </p:cNvGraphicFramePr>
          <p:nvPr/>
        </p:nvGraphicFramePr>
        <p:xfrm>
          <a:off x="6286512" y="2643182"/>
          <a:ext cx="214312" cy="214313"/>
        </p:xfrm>
        <a:graphic>
          <a:graphicData uri="http://schemas.openxmlformats.org/presentationml/2006/ole">
            <p:oleObj spid="_x0000_s202767" name="Формула" r:id="rId12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571472" y="1428736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4282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14282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57554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57554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472" y="2571744"/>
            <a:ext cx="335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</a:t>
            </a:r>
            <a:endParaRPr lang="ru-RU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14612" y="121442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00100" y="278605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3071802" y="1357298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29124" y="714356"/>
            <a:ext cx="41617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1  =    4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r>
              <a:rPr lang="en-US" sz="2400" dirty="0" smtClean="0">
                <a:latin typeface="Arial Black" pitchFamily="34" charset="0"/>
              </a:rPr>
              <a:t>=    3</a:t>
            </a:r>
            <a:endParaRPr lang="ru-RU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endParaRPr lang="en-US" sz="2400" dirty="0" smtClean="0">
              <a:latin typeface="Arial Black" pitchFamily="34" charset="0"/>
            </a:endParaRPr>
          </a:p>
          <a:p>
            <a:endParaRPr lang="ru-RU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</p:txBody>
      </p:sp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3778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4143372" y="2071678"/>
          <a:ext cx="285752" cy="500066"/>
        </p:xfrm>
        <a:graphic>
          <a:graphicData uri="http://schemas.openxmlformats.org/presentationml/2006/ole">
            <p:oleObj spid="_x0000_s203779" name="Формула" r:id="rId4" imgW="164880" imgH="152280" progId="Equation.3">
              <p:embed/>
            </p:oleObj>
          </a:graphicData>
        </a:graphic>
      </p:graphicFrame>
      <p:sp>
        <p:nvSpPr>
          <p:cNvPr id="112" name="Прямоугольник 111"/>
          <p:cNvSpPr/>
          <p:nvPr/>
        </p:nvSpPr>
        <p:spPr>
          <a:xfrm>
            <a:off x="4214810" y="2714620"/>
            <a:ext cx="3650358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1 +   3 = 90</a:t>
            </a:r>
            <a:r>
              <a:rPr lang="ru-RU" sz="2400" dirty="0" smtClean="0">
                <a:latin typeface="Arial Black" pitchFamily="34" charset="0"/>
              </a:rPr>
              <a:t>, значит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1  +   2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214942" y="2071678"/>
          <a:ext cx="285750" cy="500062"/>
        </p:xfrm>
        <a:graphic>
          <a:graphicData uri="http://schemas.openxmlformats.org/presentationml/2006/ole">
            <p:oleObj spid="_x0000_s203780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4214810" y="1357298"/>
          <a:ext cx="285750" cy="500062"/>
        </p:xfrm>
        <a:graphic>
          <a:graphicData uri="http://schemas.openxmlformats.org/presentationml/2006/ole">
            <p:oleObj spid="_x0000_s203781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5214942" y="1357298"/>
          <a:ext cx="285750" cy="500062"/>
        </p:xfrm>
        <a:graphic>
          <a:graphicData uri="http://schemas.openxmlformats.org/presentationml/2006/ole">
            <p:oleObj spid="_x0000_s203782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4143372" y="2643182"/>
          <a:ext cx="285750" cy="500062"/>
        </p:xfrm>
        <a:graphic>
          <a:graphicData uri="http://schemas.openxmlformats.org/presentationml/2006/ole">
            <p:oleObj spid="_x0000_s203783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000628" y="2643182"/>
          <a:ext cx="285750" cy="500062"/>
        </p:xfrm>
        <a:graphic>
          <a:graphicData uri="http://schemas.openxmlformats.org/presentationml/2006/ole">
            <p:oleObj spid="_x0000_s203784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4143372" y="3357562"/>
          <a:ext cx="285750" cy="500062"/>
        </p:xfrm>
        <a:graphic>
          <a:graphicData uri="http://schemas.openxmlformats.org/presentationml/2006/ole">
            <p:oleObj spid="_x0000_s203785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64528" name="Object 16"/>
          <p:cNvGraphicFramePr>
            <a:graphicFrameLocks noChangeAspect="1"/>
          </p:cNvGraphicFramePr>
          <p:nvPr/>
        </p:nvGraphicFramePr>
        <p:xfrm>
          <a:off x="5072066" y="3357562"/>
          <a:ext cx="285750" cy="500062"/>
        </p:xfrm>
        <a:graphic>
          <a:graphicData uri="http://schemas.openxmlformats.org/presentationml/2006/ole">
            <p:oleObj spid="_x0000_s203786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201743" name="Object 15"/>
          <p:cNvGraphicFramePr>
            <a:graphicFrameLocks noChangeAspect="1"/>
          </p:cNvGraphicFramePr>
          <p:nvPr/>
        </p:nvGraphicFramePr>
        <p:xfrm>
          <a:off x="6286512" y="2643182"/>
          <a:ext cx="214312" cy="214313"/>
        </p:xfrm>
        <a:graphic>
          <a:graphicData uri="http://schemas.openxmlformats.org/presentationml/2006/ole">
            <p:oleObj spid="_x0000_s203787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203788" name="Object 12"/>
          <p:cNvGraphicFramePr>
            <a:graphicFrameLocks noChangeAspect="1"/>
          </p:cNvGraphicFramePr>
          <p:nvPr/>
        </p:nvGraphicFramePr>
        <p:xfrm>
          <a:off x="6429388" y="3429000"/>
          <a:ext cx="214313" cy="214312"/>
        </p:xfrm>
        <a:graphic>
          <a:graphicData uri="http://schemas.openxmlformats.org/presentationml/2006/ole">
            <p:oleObj spid="_x0000_s203788" name="Формула" r:id="rId13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571472" y="1428736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4282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14282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57554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57554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472" y="2571744"/>
            <a:ext cx="335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</a:t>
            </a:r>
            <a:endParaRPr lang="ru-RU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14612" y="121442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00100" y="278605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3071802" y="1357298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29124" y="714356"/>
            <a:ext cx="41617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1  =    4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r>
              <a:rPr lang="en-US" sz="2400" dirty="0" smtClean="0">
                <a:latin typeface="Arial Black" pitchFamily="34" charset="0"/>
              </a:rPr>
              <a:t>=    3</a:t>
            </a:r>
            <a:endParaRPr lang="ru-RU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endParaRPr lang="en-US" sz="2400" dirty="0" smtClean="0">
              <a:latin typeface="Arial Black" pitchFamily="34" charset="0"/>
            </a:endParaRPr>
          </a:p>
          <a:p>
            <a:endParaRPr lang="ru-RU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</p:txBody>
      </p:sp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4802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4143372" y="2071678"/>
          <a:ext cx="285752" cy="500066"/>
        </p:xfrm>
        <a:graphic>
          <a:graphicData uri="http://schemas.openxmlformats.org/presentationml/2006/ole">
            <p:oleObj spid="_x0000_s204803" name="Формула" r:id="rId4" imgW="164880" imgH="152280" progId="Equation.3">
              <p:embed/>
            </p:oleObj>
          </a:graphicData>
        </a:graphic>
      </p:graphicFrame>
      <p:sp>
        <p:nvSpPr>
          <p:cNvPr id="112" name="Прямоугольник 111"/>
          <p:cNvSpPr/>
          <p:nvPr/>
        </p:nvSpPr>
        <p:spPr>
          <a:xfrm>
            <a:off x="4214810" y="2714620"/>
            <a:ext cx="3752950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1 +   3 = 90</a:t>
            </a:r>
            <a:r>
              <a:rPr lang="ru-RU" sz="2400" dirty="0" smtClean="0">
                <a:latin typeface="Arial Black" pitchFamily="34" charset="0"/>
              </a:rPr>
              <a:t>, значит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1  +   2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 2 +   4 = 90, значит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 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214942" y="2071678"/>
          <a:ext cx="285750" cy="500062"/>
        </p:xfrm>
        <a:graphic>
          <a:graphicData uri="http://schemas.openxmlformats.org/presentationml/2006/ole">
            <p:oleObj spid="_x0000_s204804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4214810" y="1357298"/>
          <a:ext cx="285750" cy="500062"/>
        </p:xfrm>
        <a:graphic>
          <a:graphicData uri="http://schemas.openxmlformats.org/presentationml/2006/ole">
            <p:oleObj spid="_x0000_s204805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5214942" y="1357298"/>
          <a:ext cx="285750" cy="500062"/>
        </p:xfrm>
        <a:graphic>
          <a:graphicData uri="http://schemas.openxmlformats.org/presentationml/2006/ole">
            <p:oleObj spid="_x0000_s204806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4143372" y="2643182"/>
          <a:ext cx="285750" cy="500062"/>
        </p:xfrm>
        <a:graphic>
          <a:graphicData uri="http://schemas.openxmlformats.org/presentationml/2006/ole">
            <p:oleObj spid="_x0000_s204807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000628" y="2643182"/>
          <a:ext cx="285750" cy="500062"/>
        </p:xfrm>
        <a:graphic>
          <a:graphicData uri="http://schemas.openxmlformats.org/presentationml/2006/ole">
            <p:oleObj spid="_x0000_s204808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4143372" y="3357562"/>
          <a:ext cx="285750" cy="500062"/>
        </p:xfrm>
        <a:graphic>
          <a:graphicData uri="http://schemas.openxmlformats.org/presentationml/2006/ole">
            <p:oleObj spid="_x0000_s204809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64528" name="Object 16"/>
          <p:cNvGraphicFramePr>
            <a:graphicFrameLocks noChangeAspect="1"/>
          </p:cNvGraphicFramePr>
          <p:nvPr/>
        </p:nvGraphicFramePr>
        <p:xfrm>
          <a:off x="5072066" y="3357562"/>
          <a:ext cx="285750" cy="500062"/>
        </p:xfrm>
        <a:graphic>
          <a:graphicData uri="http://schemas.openxmlformats.org/presentationml/2006/ole">
            <p:oleObj spid="_x0000_s204810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201743" name="Object 15"/>
          <p:cNvGraphicFramePr>
            <a:graphicFrameLocks noChangeAspect="1"/>
          </p:cNvGraphicFramePr>
          <p:nvPr/>
        </p:nvGraphicFramePr>
        <p:xfrm>
          <a:off x="6286512" y="2643182"/>
          <a:ext cx="214312" cy="214313"/>
        </p:xfrm>
        <a:graphic>
          <a:graphicData uri="http://schemas.openxmlformats.org/presentationml/2006/ole">
            <p:oleObj spid="_x0000_s204811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203788" name="Object 12"/>
          <p:cNvGraphicFramePr>
            <a:graphicFrameLocks noChangeAspect="1"/>
          </p:cNvGraphicFramePr>
          <p:nvPr/>
        </p:nvGraphicFramePr>
        <p:xfrm>
          <a:off x="6429388" y="3429000"/>
          <a:ext cx="214313" cy="214312"/>
        </p:xfrm>
        <a:graphic>
          <a:graphicData uri="http://schemas.openxmlformats.org/presentationml/2006/ole">
            <p:oleObj spid="_x0000_s204812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204813" name="Object 13"/>
          <p:cNvGraphicFramePr>
            <a:graphicFrameLocks noChangeAspect="1"/>
          </p:cNvGraphicFramePr>
          <p:nvPr/>
        </p:nvGraphicFramePr>
        <p:xfrm>
          <a:off x="6357950" y="4143380"/>
          <a:ext cx="214313" cy="214313"/>
        </p:xfrm>
        <a:graphic>
          <a:graphicData uri="http://schemas.openxmlformats.org/presentationml/2006/ole">
            <p:oleObj spid="_x0000_s204813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204814" name="Object 14"/>
          <p:cNvGraphicFramePr>
            <a:graphicFrameLocks noChangeAspect="1"/>
          </p:cNvGraphicFramePr>
          <p:nvPr/>
        </p:nvGraphicFramePr>
        <p:xfrm>
          <a:off x="4214810" y="4071942"/>
          <a:ext cx="285750" cy="500062"/>
        </p:xfrm>
        <a:graphic>
          <a:graphicData uri="http://schemas.openxmlformats.org/presentationml/2006/ole">
            <p:oleObj spid="_x0000_s204814" name="Формула" r:id="rId15" imgW="164880" imgH="152280" progId="Equation.3">
              <p:embed/>
            </p:oleObj>
          </a:graphicData>
        </a:graphic>
      </p:graphicFrame>
      <p:graphicFrame>
        <p:nvGraphicFramePr>
          <p:cNvPr id="204815" name="Object 15"/>
          <p:cNvGraphicFramePr>
            <a:graphicFrameLocks noChangeAspect="1"/>
          </p:cNvGraphicFramePr>
          <p:nvPr/>
        </p:nvGraphicFramePr>
        <p:xfrm>
          <a:off x="5072066" y="4071942"/>
          <a:ext cx="285750" cy="500062"/>
        </p:xfrm>
        <a:graphic>
          <a:graphicData uri="http://schemas.openxmlformats.org/presentationml/2006/ole">
            <p:oleObj spid="_x0000_s204815" name="Формула" r:id="rId16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571472" y="1428736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4282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14282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57554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57554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472" y="2571744"/>
            <a:ext cx="335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</a:t>
            </a:r>
            <a:endParaRPr lang="ru-RU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14612" y="121442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00100" y="278605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3071802" y="1357298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29124" y="714356"/>
            <a:ext cx="41617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1  =    4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r>
              <a:rPr lang="en-US" sz="2400" dirty="0" smtClean="0">
                <a:latin typeface="Arial Black" pitchFamily="34" charset="0"/>
              </a:rPr>
              <a:t>=    3</a:t>
            </a:r>
            <a:endParaRPr lang="ru-RU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endParaRPr lang="en-US" sz="2400" dirty="0" smtClean="0">
              <a:latin typeface="Arial Black" pitchFamily="34" charset="0"/>
            </a:endParaRPr>
          </a:p>
          <a:p>
            <a:endParaRPr lang="ru-RU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</p:txBody>
      </p:sp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826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4143372" y="2071678"/>
          <a:ext cx="285752" cy="500066"/>
        </p:xfrm>
        <a:graphic>
          <a:graphicData uri="http://schemas.openxmlformats.org/presentationml/2006/ole">
            <p:oleObj spid="_x0000_s205827" name="Формула" r:id="rId4" imgW="164880" imgH="152280" progId="Equation.3">
              <p:embed/>
            </p:oleObj>
          </a:graphicData>
        </a:graphic>
      </p:graphicFrame>
      <p:sp>
        <p:nvSpPr>
          <p:cNvPr id="112" name="Прямоугольник 111"/>
          <p:cNvSpPr/>
          <p:nvPr/>
        </p:nvSpPr>
        <p:spPr>
          <a:xfrm>
            <a:off x="4214810" y="2714620"/>
            <a:ext cx="3752950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1 +   3 = 90</a:t>
            </a:r>
            <a:r>
              <a:rPr lang="ru-RU" sz="2400" dirty="0" smtClean="0">
                <a:latin typeface="Arial Black" pitchFamily="34" charset="0"/>
              </a:rPr>
              <a:t>, значит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1  +   2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 2 +   4 = 90, значит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 3 +   4 =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214942" y="2071678"/>
          <a:ext cx="285750" cy="500062"/>
        </p:xfrm>
        <a:graphic>
          <a:graphicData uri="http://schemas.openxmlformats.org/presentationml/2006/ole">
            <p:oleObj spid="_x0000_s205828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4214810" y="1357298"/>
          <a:ext cx="285750" cy="500062"/>
        </p:xfrm>
        <a:graphic>
          <a:graphicData uri="http://schemas.openxmlformats.org/presentationml/2006/ole">
            <p:oleObj spid="_x0000_s205829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5214942" y="1357298"/>
          <a:ext cx="285750" cy="500062"/>
        </p:xfrm>
        <a:graphic>
          <a:graphicData uri="http://schemas.openxmlformats.org/presentationml/2006/ole">
            <p:oleObj spid="_x0000_s205830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4143372" y="2643182"/>
          <a:ext cx="285750" cy="500062"/>
        </p:xfrm>
        <a:graphic>
          <a:graphicData uri="http://schemas.openxmlformats.org/presentationml/2006/ole">
            <p:oleObj spid="_x0000_s205831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000628" y="2643182"/>
          <a:ext cx="285750" cy="500062"/>
        </p:xfrm>
        <a:graphic>
          <a:graphicData uri="http://schemas.openxmlformats.org/presentationml/2006/ole">
            <p:oleObj spid="_x0000_s205832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4143372" y="3357562"/>
          <a:ext cx="285750" cy="500062"/>
        </p:xfrm>
        <a:graphic>
          <a:graphicData uri="http://schemas.openxmlformats.org/presentationml/2006/ole">
            <p:oleObj spid="_x0000_s205833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64528" name="Object 16"/>
          <p:cNvGraphicFramePr>
            <a:graphicFrameLocks noChangeAspect="1"/>
          </p:cNvGraphicFramePr>
          <p:nvPr/>
        </p:nvGraphicFramePr>
        <p:xfrm>
          <a:off x="5072066" y="3357562"/>
          <a:ext cx="285750" cy="500062"/>
        </p:xfrm>
        <a:graphic>
          <a:graphicData uri="http://schemas.openxmlformats.org/presentationml/2006/ole">
            <p:oleObj spid="_x0000_s205834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201743" name="Object 15"/>
          <p:cNvGraphicFramePr>
            <a:graphicFrameLocks noChangeAspect="1"/>
          </p:cNvGraphicFramePr>
          <p:nvPr/>
        </p:nvGraphicFramePr>
        <p:xfrm>
          <a:off x="6286512" y="2643182"/>
          <a:ext cx="214312" cy="214313"/>
        </p:xfrm>
        <a:graphic>
          <a:graphicData uri="http://schemas.openxmlformats.org/presentationml/2006/ole">
            <p:oleObj spid="_x0000_s205835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203788" name="Object 12"/>
          <p:cNvGraphicFramePr>
            <a:graphicFrameLocks noChangeAspect="1"/>
          </p:cNvGraphicFramePr>
          <p:nvPr/>
        </p:nvGraphicFramePr>
        <p:xfrm>
          <a:off x="6429388" y="3429000"/>
          <a:ext cx="214313" cy="214312"/>
        </p:xfrm>
        <a:graphic>
          <a:graphicData uri="http://schemas.openxmlformats.org/presentationml/2006/ole">
            <p:oleObj spid="_x0000_s205836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204813" name="Object 13"/>
          <p:cNvGraphicFramePr>
            <a:graphicFrameLocks noChangeAspect="1"/>
          </p:cNvGraphicFramePr>
          <p:nvPr/>
        </p:nvGraphicFramePr>
        <p:xfrm>
          <a:off x="6357950" y="4143380"/>
          <a:ext cx="214313" cy="214313"/>
        </p:xfrm>
        <a:graphic>
          <a:graphicData uri="http://schemas.openxmlformats.org/presentationml/2006/ole">
            <p:oleObj spid="_x0000_s205837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204814" name="Object 14"/>
          <p:cNvGraphicFramePr>
            <a:graphicFrameLocks noChangeAspect="1"/>
          </p:cNvGraphicFramePr>
          <p:nvPr/>
        </p:nvGraphicFramePr>
        <p:xfrm>
          <a:off x="4214810" y="4071942"/>
          <a:ext cx="285750" cy="500062"/>
        </p:xfrm>
        <a:graphic>
          <a:graphicData uri="http://schemas.openxmlformats.org/presentationml/2006/ole">
            <p:oleObj spid="_x0000_s205838" name="Формула" r:id="rId15" imgW="164880" imgH="152280" progId="Equation.3">
              <p:embed/>
            </p:oleObj>
          </a:graphicData>
        </a:graphic>
      </p:graphicFrame>
      <p:graphicFrame>
        <p:nvGraphicFramePr>
          <p:cNvPr id="204815" name="Object 15"/>
          <p:cNvGraphicFramePr>
            <a:graphicFrameLocks noChangeAspect="1"/>
          </p:cNvGraphicFramePr>
          <p:nvPr/>
        </p:nvGraphicFramePr>
        <p:xfrm>
          <a:off x="5072066" y="4071942"/>
          <a:ext cx="285750" cy="500062"/>
        </p:xfrm>
        <a:graphic>
          <a:graphicData uri="http://schemas.openxmlformats.org/presentationml/2006/ole">
            <p:oleObj spid="_x0000_s205839" name="Формула" r:id="rId16" imgW="164880" imgH="152280" progId="Equation.3">
              <p:embed/>
            </p:oleObj>
          </a:graphicData>
        </a:graphic>
      </p:graphicFrame>
      <p:graphicFrame>
        <p:nvGraphicFramePr>
          <p:cNvPr id="204816" name="Object 16"/>
          <p:cNvGraphicFramePr>
            <a:graphicFrameLocks noChangeAspect="1"/>
          </p:cNvGraphicFramePr>
          <p:nvPr/>
        </p:nvGraphicFramePr>
        <p:xfrm>
          <a:off x="4286248" y="4786322"/>
          <a:ext cx="285750" cy="500062"/>
        </p:xfrm>
        <a:graphic>
          <a:graphicData uri="http://schemas.openxmlformats.org/presentationml/2006/ole">
            <p:oleObj spid="_x0000_s205840" name="Формула" r:id="rId17" imgW="164880" imgH="152280" progId="Equation.3">
              <p:embed/>
            </p:oleObj>
          </a:graphicData>
        </a:graphic>
      </p:graphicFrame>
      <p:graphicFrame>
        <p:nvGraphicFramePr>
          <p:cNvPr id="204817" name="Object 17"/>
          <p:cNvGraphicFramePr>
            <a:graphicFrameLocks noChangeAspect="1"/>
          </p:cNvGraphicFramePr>
          <p:nvPr/>
        </p:nvGraphicFramePr>
        <p:xfrm>
          <a:off x="5072066" y="4786322"/>
          <a:ext cx="285750" cy="500062"/>
        </p:xfrm>
        <a:graphic>
          <a:graphicData uri="http://schemas.openxmlformats.org/presentationml/2006/ole">
            <p:oleObj spid="_x0000_s205841" name="Формула" r:id="rId18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2857520" cy="17859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571472" y="1428736"/>
            <a:ext cx="2857520" cy="178595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14282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14282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357554" y="114298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357554" y="307181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472" y="2571744"/>
            <a:ext cx="335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</a:t>
            </a:r>
            <a:endParaRPr lang="ru-RU" sz="3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14612" y="1214422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000100" y="278605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3</a:t>
            </a:r>
            <a:endParaRPr lang="ru-RU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3071802" y="1357298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29124" y="714356"/>
            <a:ext cx="41617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1  =    4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r>
              <a:rPr lang="en-US" sz="2400" dirty="0" smtClean="0">
                <a:latin typeface="Arial Black" pitchFamily="34" charset="0"/>
              </a:rPr>
              <a:t>=    3</a:t>
            </a:r>
            <a:endParaRPr lang="ru-RU" sz="2400" dirty="0" smtClean="0">
              <a:latin typeface="Arial Black" pitchFamily="34" charset="0"/>
            </a:endParaRPr>
          </a:p>
          <a:p>
            <a:pPr marL="457200" indent="-457200">
              <a:buAutoNum type="arabicPlain" startAt="2"/>
            </a:pPr>
            <a:endParaRPr lang="en-US" sz="2400" dirty="0" smtClean="0">
              <a:latin typeface="Arial Black" pitchFamily="34" charset="0"/>
            </a:endParaRPr>
          </a:p>
          <a:p>
            <a:endParaRPr lang="ru-RU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</p:txBody>
      </p:sp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6850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4143372" y="2071678"/>
          <a:ext cx="285752" cy="500066"/>
        </p:xfrm>
        <a:graphic>
          <a:graphicData uri="http://schemas.openxmlformats.org/presentationml/2006/ole">
            <p:oleObj spid="_x0000_s206851" name="Формула" r:id="rId4" imgW="164880" imgH="152280" progId="Equation.3">
              <p:embed/>
            </p:oleObj>
          </a:graphicData>
        </a:graphic>
      </p:graphicFrame>
      <p:sp>
        <p:nvSpPr>
          <p:cNvPr id="112" name="Прямоугольник 111"/>
          <p:cNvSpPr/>
          <p:nvPr/>
        </p:nvSpPr>
        <p:spPr>
          <a:xfrm>
            <a:off x="4214810" y="2714620"/>
            <a:ext cx="3752950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1 +   3 = 90</a:t>
            </a:r>
            <a:r>
              <a:rPr lang="ru-RU" sz="2400" dirty="0" smtClean="0">
                <a:latin typeface="Arial Black" pitchFamily="34" charset="0"/>
              </a:rPr>
              <a:t>, значит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1  +   2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 2 +   4 = 90, значит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  3 +   4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endParaRPr lang="ru-RU" sz="2400" dirty="0" smtClean="0">
              <a:latin typeface="Arial Black" pitchFamily="34" charset="0"/>
            </a:endParaRP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 </a:t>
            </a:r>
          </a:p>
          <a:p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5214942" y="2071678"/>
          <a:ext cx="285750" cy="500062"/>
        </p:xfrm>
        <a:graphic>
          <a:graphicData uri="http://schemas.openxmlformats.org/presentationml/2006/ole">
            <p:oleObj spid="_x0000_s206852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4214810" y="1357298"/>
          <a:ext cx="285750" cy="500062"/>
        </p:xfrm>
        <a:graphic>
          <a:graphicData uri="http://schemas.openxmlformats.org/presentationml/2006/ole">
            <p:oleObj spid="_x0000_s206853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43030" name="Object 22"/>
          <p:cNvGraphicFramePr>
            <a:graphicFrameLocks noChangeAspect="1"/>
          </p:cNvGraphicFramePr>
          <p:nvPr/>
        </p:nvGraphicFramePr>
        <p:xfrm>
          <a:off x="5214942" y="1357298"/>
          <a:ext cx="285750" cy="500062"/>
        </p:xfrm>
        <a:graphic>
          <a:graphicData uri="http://schemas.openxmlformats.org/presentationml/2006/ole">
            <p:oleObj spid="_x0000_s206854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4143372" y="2643182"/>
          <a:ext cx="285750" cy="500062"/>
        </p:xfrm>
        <a:graphic>
          <a:graphicData uri="http://schemas.openxmlformats.org/presentationml/2006/ole">
            <p:oleObj spid="_x0000_s206855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5000628" y="2643182"/>
          <a:ext cx="285750" cy="500062"/>
        </p:xfrm>
        <a:graphic>
          <a:graphicData uri="http://schemas.openxmlformats.org/presentationml/2006/ole">
            <p:oleObj spid="_x0000_s206856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4143372" y="3357562"/>
          <a:ext cx="285750" cy="500062"/>
        </p:xfrm>
        <a:graphic>
          <a:graphicData uri="http://schemas.openxmlformats.org/presentationml/2006/ole">
            <p:oleObj spid="_x0000_s206857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64528" name="Object 16"/>
          <p:cNvGraphicFramePr>
            <a:graphicFrameLocks noChangeAspect="1"/>
          </p:cNvGraphicFramePr>
          <p:nvPr/>
        </p:nvGraphicFramePr>
        <p:xfrm>
          <a:off x="5072066" y="3357562"/>
          <a:ext cx="285750" cy="500062"/>
        </p:xfrm>
        <a:graphic>
          <a:graphicData uri="http://schemas.openxmlformats.org/presentationml/2006/ole">
            <p:oleObj spid="_x0000_s206858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201743" name="Object 15"/>
          <p:cNvGraphicFramePr>
            <a:graphicFrameLocks noChangeAspect="1"/>
          </p:cNvGraphicFramePr>
          <p:nvPr/>
        </p:nvGraphicFramePr>
        <p:xfrm>
          <a:off x="6286512" y="2643182"/>
          <a:ext cx="214312" cy="214313"/>
        </p:xfrm>
        <a:graphic>
          <a:graphicData uri="http://schemas.openxmlformats.org/presentationml/2006/ole">
            <p:oleObj spid="_x0000_s206859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203788" name="Object 12"/>
          <p:cNvGraphicFramePr>
            <a:graphicFrameLocks noChangeAspect="1"/>
          </p:cNvGraphicFramePr>
          <p:nvPr/>
        </p:nvGraphicFramePr>
        <p:xfrm>
          <a:off x="6429388" y="3429000"/>
          <a:ext cx="214313" cy="214312"/>
        </p:xfrm>
        <a:graphic>
          <a:graphicData uri="http://schemas.openxmlformats.org/presentationml/2006/ole">
            <p:oleObj spid="_x0000_s206860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204813" name="Object 13"/>
          <p:cNvGraphicFramePr>
            <a:graphicFrameLocks noChangeAspect="1"/>
          </p:cNvGraphicFramePr>
          <p:nvPr/>
        </p:nvGraphicFramePr>
        <p:xfrm>
          <a:off x="6357950" y="4143380"/>
          <a:ext cx="214313" cy="214313"/>
        </p:xfrm>
        <a:graphic>
          <a:graphicData uri="http://schemas.openxmlformats.org/presentationml/2006/ole">
            <p:oleObj spid="_x0000_s206861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204814" name="Object 14"/>
          <p:cNvGraphicFramePr>
            <a:graphicFrameLocks noChangeAspect="1"/>
          </p:cNvGraphicFramePr>
          <p:nvPr/>
        </p:nvGraphicFramePr>
        <p:xfrm>
          <a:off x="4214810" y="4071942"/>
          <a:ext cx="285750" cy="500062"/>
        </p:xfrm>
        <a:graphic>
          <a:graphicData uri="http://schemas.openxmlformats.org/presentationml/2006/ole">
            <p:oleObj spid="_x0000_s206862" name="Формула" r:id="rId15" imgW="164880" imgH="152280" progId="Equation.3">
              <p:embed/>
            </p:oleObj>
          </a:graphicData>
        </a:graphic>
      </p:graphicFrame>
      <p:graphicFrame>
        <p:nvGraphicFramePr>
          <p:cNvPr id="204815" name="Object 15"/>
          <p:cNvGraphicFramePr>
            <a:graphicFrameLocks noChangeAspect="1"/>
          </p:cNvGraphicFramePr>
          <p:nvPr/>
        </p:nvGraphicFramePr>
        <p:xfrm>
          <a:off x="5072066" y="4071942"/>
          <a:ext cx="285750" cy="500062"/>
        </p:xfrm>
        <a:graphic>
          <a:graphicData uri="http://schemas.openxmlformats.org/presentationml/2006/ole">
            <p:oleObj spid="_x0000_s206863" name="Формула" r:id="rId16" imgW="164880" imgH="152280" progId="Equation.3">
              <p:embed/>
            </p:oleObj>
          </a:graphicData>
        </a:graphic>
      </p:graphicFrame>
      <p:graphicFrame>
        <p:nvGraphicFramePr>
          <p:cNvPr id="204816" name="Object 16"/>
          <p:cNvGraphicFramePr>
            <a:graphicFrameLocks noChangeAspect="1"/>
          </p:cNvGraphicFramePr>
          <p:nvPr/>
        </p:nvGraphicFramePr>
        <p:xfrm>
          <a:off x="4286248" y="4786322"/>
          <a:ext cx="285750" cy="500062"/>
        </p:xfrm>
        <a:graphic>
          <a:graphicData uri="http://schemas.openxmlformats.org/presentationml/2006/ole">
            <p:oleObj spid="_x0000_s206864" name="Формула" r:id="rId17" imgW="164880" imgH="152280" progId="Equation.3">
              <p:embed/>
            </p:oleObj>
          </a:graphicData>
        </a:graphic>
      </p:graphicFrame>
      <p:graphicFrame>
        <p:nvGraphicFramePr>
          <p:cNvPr id="204817" name="Object 17"/>
          <p:cNvGraphicFramePr>
            <a:graphicFrameLocks noChangeAspect="1"/>
          </p:cNvGraphicFramePr>
          <p:nvPr/>
        </p:nvGraphicFramePr>
        <p:xfrm>
          <a:off x="5072066" y="4786322"/>
          <a:ext cx="285750" cy="500062"/>
        </p:xfrm>
        <a:graphic>
          <a:graphicData uri="http://schemas.openxmlformats.org/presentationml/2006/ole">
            <p:oleObj spid="_x0000_s206865" name="Формула" r:id="rId18" imgW="164880" imgH="152280" progId="Equation.3">
              <p:embed/>
            </p:oleObj>
          </a:graphicData>
        </a:graphic>
      </p:graphicFrame>
      <p:graphicFrame>
        <p:nvGraphicFramePr>
          <p:cNvPr id="204818" name="Object 18"/>
          <p:cNvGraphicFramePr>
            <a:graphicFrameLocks noChangeAspect="1"/>
          </p:cNvGraphicFramePr>
          <p:nvPr/>
        </p:nvGraphicFramePr>
        <p:xfrm>
          <a:off x="6357950" y="4857760"/>
          <a:ext cx="214312" cy="214312"/>
        </p:xfrm>
        <a:graphic>
          <a:graphicData uri="http://schemas.openxmlformats.org/presentationml/2006/ole">
            <p:oleObj spid="_x0000_s206866" name="Формула" r:id="rId19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>
            <a:off x="571472" y="1214422"/>
            <a:ext cx="2643206" cy="155734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14282" y="2786058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М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857232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N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278605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K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876" y="1500174"/>
            <a:ext cx="2829621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Вывод 1:</a:t>
            </a:r>
          </a:p>
          <a:p>
            <a:endParaRPr lang="ru-RU" sz="32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N +   K  =  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M  +   N +   K =  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429124" y="2428868"/>
          <a:ext cx="285750" cy="500063"/>
        </p:xfrm>
        <a:graphic>
          <a:graphicData uri="http://schemas.openxmlformats.org/presentationml/2006/ole">
            <p:oleObj spid="_x0000_s48130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286380" y="2428868"/>
          <a:ext cx="285750" cy="500063"/>
        </p:xfrm>
        <a:graphic>
          <a:graphicData uri="http://schemas.openxmlformats.org/presentationml/2006/ole">
            <p:oleObj spid="_x0000_s48131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4500562" y="3143248"/>
          <a:ext cx="285750" cy="500063"/>
        </p:xfrm>
        <a:graphic>
          <a:graphicData uri="http://schemas.openxmlformats.org/presentationml/2006/ole">
            <p:oleObj spid="_x0000_s48132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500694" y="3143248"/>
          <a:ext cx="285750" cy="500063"/>
        </p:xfrm>
        <a:graphic>
          <a:graphicData uri="http://schemas.openxmlformats.org/presentationml/2006/ole">
            <p:oleObj spid="_x0000_s48133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6357950" y="3143248"/>
          <a:ext cx="285750" cy="500063"/>
        </p:xfrm>
        <a:graphic>
          <a:graphicData uri="http://schemas.openxmlformats.org/presentationml/2006/ole">
            <p:oleObj spid="_x0000_s48134" name="Формула" r:id="rId7" imgW="164880" imgH="152280" progId="Equation.3">
              <p:embed/>
            </p:oleObj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071538" y="4357694"/>
            <a:ext cx="72866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 </a:t>
            </a:r>
            <a:r>
              <a:rPr lang="en-US" sz="2400" dirty="0" smtClean="0">
                <a:latin typeface="Arial Black" pitchFamily="34" charset="0"/>
              </a:rPr>
              <a:t> </a:t>
            </a:r>
            <a:r>
              <a:rPr lang="ru-RU" sz="2400" dirty="0" smtClean="0">
                <a:latin typeface="Arial Black" pitchFamily="34" charset="0"/>
              </a:rPr>
              <a:t>прямоугольном треугольнике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сумма острых углов равна      , а сумма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всех углов равна </a:t>
            </a:r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>
            <a:off x="571472" y="1214422"/>
            <a:ext cx="2643206" cy="155734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14282" y="2786058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М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857232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N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278605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K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876" y="1500174"/>
            <a:ext cx="3445174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Вывод 1:</a:t>
            </a:r>
          </a:p>
          <a:p>
            <a:endParaRPr lang="ru-RU" sz="32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N +   K 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M  +   N +   K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180</a:t>
            </a:r>
            <a:r>
              <a:rPr lang="en-US" sz="2400" dirty="0" smtClean="0">
                <a:latin typeface="Arial Black" pitchFamily="34" charset="0"/>
              </a:rPr>
              <a:t> 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429124" y="2428868"/>
          <a:ext cx="285750" cy="500063"/>
        </p:xfrm>
        <a:graphic>
          <a:graphicData uri="http://schemas.openxmlformats.org/presentationml/2006/ole">
            <p:oleObj spid="_x0000_s49154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286380" y="2428868"/>
          <a:ext cx="285750" cy="500063"/>
        </p:xfrm>
        <a:graphic>
          <a:graphicData uri="http://schemas.openxmlformats.org/presentationml/2006/ole">
            <p:oleObj spid="_x0000_s49155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4500562" y="3143248"/>
          <a:ext cx="285750" cy="500063"/>
        </p:xfrm>
        <a:graphic>
          <a:graphicData uri="http://schemas.openxmlformats.org/presentationml/2006/ole">
            <p:oleObj spid="_x0000_s49156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500694" y="3143248"/>
          <a:ext cx="285750" cy="500063"/>
        </p:xfrm>
        <a:graphic>
          <a:graphicData uri="http://schemas.openxmlformats.org/presentationml/2006/ole">
            <p:oleObj spid="_x0000_s49157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6357950" y="3143248"/>
          <a:ext cx="285750" cy="500063"/>
        </p:xfrm>
        <a:graphic>
          <a:graphicData uri="http://schemas.openxmlformats.org/presentationml/2006/ole">
            <p:oleObj spid="_x0000_s49158" name="Формула" r:id="rId7" imgW="164880" imgH="15228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071538" y="4500570"/>
            <a:ext cx="7301999" cy="1938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 прямоугольном треугольнике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сумма острых углов равна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r>
              <a:rPr lang="ru-RU" sz="2400" dirty="0" smtClean="0">
                <a:latin typeface="Arial Black" pitchFamily="34" charset="0"/>
              </a:rPr>
              <a:t>  , а сумма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всех углов равна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180</a:t>
            </a:r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6286512" y="5143512"/>
          <a:ext cx="214313" cy="214312"/>
        </p:xfrm>
        <a:graphic>
          <a:graphicData uri="http://schemas.openxmlformats.org/presentationml/2006/ole">
            <p:oleObj spid="_x0000_s49159" name="Формула" r:id="rId8" imgW="101520" imgH="114120" progId="Equation.3">
              <p:embed/>
            </p:oleObj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6786578" y="2428868"/>
          <a:ext cx="214313" cy="214313"/>
        </p:xfrm>
        <a:graphic>
          <a:graphicData uri="http://schemas.openxmlformats.org/presentationml/2006/ole">
            <p:oleObj spid="_x0000_s49160" name="Формула" r:id="rId9" imgW="101520" imgH="114120" progId="Equation.3">
              <p:embed/>
            </p:oleObj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7858148" y="3143248"/>
          <a:ext cx="214313" cy="214313"/>
        </p:xfrm>
        <a:graphic>
          <a:graphicData uri="http://schemas.openxmlformats.org/presentationml/2006/ole">
            <p:oleObj spid="_x0000_s49161" name="Формула" r:id="rId10" imgW="101520" imgH="114120" progId="Equation.3">
              <p:embed/>
            </p:oleObj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857752" y="5857892"/>
          <a:ext cx="214313" cy="214313"/>
        </p:xfrm>
        <a:graphic>
          <a:graphicData uri="http://schemas.openxmlformats.org/presentationml/2006/ole">
            <p:oleObj spid="_x0000_s49162" name="Формула" r:id="rId11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554" y="857232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1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1071538" y="1714488"/>
            <a:ext cx="3143272" cy="1071570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14348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128586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271462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1428736"/>
            <a:ext cx="12426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А = 90</a:t>
            </a:r>
          </a:p>
          <a:p>
            <a:r>
              <a:rPr lang="ru-RU" sz="2400" b="1" u="sng" dirty="0" smtClean="0">
                <a:latin typeface="Arial Black" pitchFamily="34" charset="0"/>
              </a:rPr>
              <a:t>В = 70</a:t>
            </a:r>
          </a:p>
          <a:p>
            <a:r>
              <a:rPr lang="ru-RU" sz="2400" b="1" dirty="0" smtClean="0">
                <a:latin typeface="Arial Black" pitchFamily="34" charset="0"/>
              </a:rPr>
              <a:t>С = ?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endParaRPr lang="ru-RU" sz="2400" b="1" dirty="0">
              <a:latin typeface="Arial Black" pitchFamily="34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429256" y="1357298"/>
          <a:ext cx="285750" cy="500063"/>
        </p:xfrm>
        <a:graphic>
          <a:graphicData uri="http://schemas.openxmlformats.org/presentationml/2006/ole">
            <p:oleObj spid="_x0000_s52226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5429256" y="1714488"/>
          <a:ext cx="285750" cy="500063"/>
        </p:xfrm>
        <a:graphic>
          <a:graphicData uri="http://schemas.openxmlformats.org/presentationml/2006/ole">
            <p:oleObj spid="_x0000_s52227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1204" name="Object 2"/>
          <p:cNvGraphicFramePr>
            <a:graphicFrameLocks noChangeAspect="1"/>
          </p:cNvGraphicFramePr>
          <p:nvPr/>
        </p:nvGraphicFramePr>
        <p:xfrm>
          <a:off x="5429256" y="2071678"/>
          <a:ext cx="285750" cy="500063"/>
        </p:xfrm>
        <a:graphic>
          <a:graphicData uri="http://schemas.openxmlformats.org/presentationml/2006/ole">
            <p:oleObj spid="_x0000_s52228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6715140" y="1357298"/>
          <a:ext cx="214312" cy="214313"/>
        </p:xfrm>
        <a:graphic>
          <a:graphicData uri="http://schemas.openxmlformats.org/presentationml/2006/ole">
            <p:oleObj spid="_x0000_s52229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6715140" y="1785926"/>
          <a:ext cx="214312" cy="214313"/>
        </p:xfrm>
        <a:graphic>
          <a:graphicData uri="http://schemas.openxmlformats.org/presentationml/2006/ole">
            <p:oleObj spid="_x0000_s52230" name="Формула" r:id="rId7" imgW="101520" imgH="11412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714744" y="3071810"/>
            <a:ext cx="185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Решение.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24" y="3786190"/>
            <a:ext cx="2872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1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1071538" y="1714488"/>
            <a:ext cx="3143272" cy="1071570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107154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а)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128586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271462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1428736"/>
            <a:ext cx="12426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А = 90</a:t>
            </a:r>
          </a:p>
          <a:p>
            <a:r>
              <a:rPr lang="ru-RU" sz="2400" b="1" u="sng" dirty="0" smtClean="0">
                <a:latin typeface="Arial Black" pitchFamily="34" charset="0"/>
              </a:rPr>
              <a:t>В = 70</a:t>
            </a:r>
          </a:p>
          <a:p>
            <a:r>
              <a:rPr lang="ru-RU" sz="2400" b="1" dirty="0" smtClean="0">
                <a:latin typeface="Arial Black" pitchFamily="34" charset="0"/>
              </a:rPr>
              <a:t>С = ?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endParaRPr lang="ru-RU" sz="2400" b="1" dirty="0">
              <a:latin typeface="Arial Black" pitchFamily="34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429256" y="1357298"/>
          <a:ext cx="285750" cy="500063"/>
        </p:xfrm>
        <a:graphic>
          <a:graphicData uri="http://schemas.openxmlformats.org/presentationml/2006/ole">
            <p:oleObj spid="_x0000_s53250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5429256" y="1714488"/>
          <a:ext cx="285750" cy="500063"/>
        </p:xfrm>
        <a:graphic>
          <a:graphicData uri="http://schemas.openxmlformats.org/presentationml/2006/ole">
            <p:oleObj spid="_x0000_s53251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1204" name="Object 2"/>
          <p:cNvGraphicFramePr>
            <a:graphicFrameLocks noChangeAspect="1"/>
          </p:cNvGraphicFramePr>
          <p:nvPr/>
        </p:nvGraphicFramePr>
        <p:xfrm>
          <a:off x="5429256" y="2071678"/>
          <a:ext cx="285750" cy="500063"/>
        </p:xfrm>
        <a:graphic>
          <a:graphicData uri="http://schemas.openxmlformats.org/presentationml/2006/ole">
            <p:oleObj spid="_x0000_s53252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6715140" y="1357298"/>
          <a:ext cx="214312" cy="214313"/>
        </p:xfrm>
        <a:graphic>
          <a:graphicData uri="http://schemas.openxmlformats.org/presentationml/2006/ole">
            <p:oleObj spid="_x0000_s53253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6715140" y="1785926"/>
          <a:ext cx="214312" cy="214313"/>
        </p:xfrm>
        <a:graphic>
          <a:graphicData uri="http://schemas.openxmlformats.org/presentationml/2006/ole">
            <p:oleObj spid="_x0000_s53254" name="Формула" r:id="rId7" imgW="101520" imgH="11412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714744" y="3071810"/>
            <a:ext cx="185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Решение.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24" y="3786190"/>
            <a:ext cx="158248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 +   С =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642910" y="3714752"/>
          <a:ext cx="285750" cy="500062"/>
        </p:xfrm>
        <a:graphic>
          <a:graphicData uri="http://schemas.openxmlformats.org/presentationml/2006/ole">
            <p:oleObj spid="_x0000_s53255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1500166" y="3714752"/>
          <a:ext cx="285750" cy="500062"/>
        </p:xfrm>
        <a:graphic>
          <a:graphicData uri="http://schemas.openxmlformats.org/presentationml/2006/ole">
            <p:oleObj spid="_x0000_s53256" name="Формула" r:id="rId9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 descr="C:\Documents and Settings\Admin\Рабочий стол\Мама\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857232"/>
            <a:ext cx="7315200" cy="5486400"/>
          </a:xfrm>
          <a:prstGeom prst="rect">
            <a:avLst/>
          </a:prstGeom>
          <a:noFill/>
        </p:spPr>
      </p:pic>
      <p:pic>
        <p:nvPicPr>
          <p:cNvPr id="102403" name="Picture 3" descr="C:\Documents and Settings\Admin\Рабочий стол\Мама\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857232"/>
            <a:ext cx="7315200" cy="5529282"/>
          </a:xfrm>
          <a:prstGeom prst="rect">
            <a:avLst/>
          </a:prstGeom>
          <a:noFill/>
        </p:spPr>
      </p:pic>
      <p:pic>
        <p:nvPicPr>
          <p:cNvPr id="102407" name="Picture 7" descr="C:\Documents and Settings\Admin\Рабочий стол\Мама\Catseye_bicyc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1643050"/>
            <a:ext cx="6786610" cy="442915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86116" y="857232"/>
            <a:ext cx="21387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err="1" smtClean="0">
                <a:latin typeface="Arial Black" pitchFamily="34" charset="0"/>
              </a:rPr>
              <a:t>Катафот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1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1071538" y="1714488"/>
            <a:ext cx="3143272" cy="1071570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107154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а)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128586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271462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1428736"/>
            <a:ext cx="12426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А = 90</a:t>
            </a:r>
          </a:p>
          <a:p>
            <a:r>
              <a:rPr lang="ru-RU" sz="2400" b="1" u="sng" dirty="0" smtClean="0">
                <a:latin typeface="Arial Black" pitchFamily="34" charset="0"/>
              </a:rPr>
              <a:t>В = 70</a:t>
            </a:r>
          </a:p>
          <a:p>
            <a:r>
              <a:rPr lang="ru-RU" sz="2400" b="1" dirty="0" smtClean="0">
                <a:latin typeface="Arial Black" pitchFamily="34" charset="0"/>
              </a:rPr>
              <a:t>С = ?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endParaRPr lang="ru-RU" sz="2400" b="1" dirty="0">
              <a:latin typeface="Arial Black" pitchFamily="34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429256" y="1357298"/>
          <a:ext cx="285750" cy="500063"/>
        </p:xfrm>
        <a:graphic>
          <a:graphicData uri="http://schemas.openxmlformats.org/presentationml/2006/ole">
            <p:oleObj spid="_x0000_s65538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5429256" y="1714488"/>
          <a:ext cx="285750" cy="500063"/>
        </p:xfrm>
        <a:graphic>
          <a:graphicData uri="http://schemas.openxmlformats.org/presentationml/2006/ole">
            <p:oleObj spid="_x0000_s65539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1204" name="Object 2"/>
          <p:cNvGraphicFramePr>
            <a:graphicFrameLocks noChangeAspect="1"/>
          </p:cNvGraphicFramePr>
          <p:nvPr/>
        </p:nvGraphicFramePr>
        <p:xfrm>
          <a:off x="5429256" y="2071678"/>
          <a:ext cx="285750" cy="500063"/>
        </p:xfrm>
        <a:graphic>
          <a:graphicData uri="http://schemas.openxmlformats.org/presentationml/2006/ole">
            <p:oleObj spid="_x0000_s65540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6715140" y="1357298"/>
          <a:ext cx="214312" cy="214313"/>
        </p:xfrm>
        <a:graphic>
          <a:graphicData uri="http://schemas.openxmlformats.org/presentationml/2006/ole">
            <p:oleObj spid="_x0000_s65541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6715140" y="1785926"/>
          <a:ext cx="214312" cy="214313"/>
        </p:xfrm>
        <a:graphic>
          <a:graphicData uri="http://schemas.openxmlformats.org/presentationml/2006/ole">
            <p:oleObj spid="_x0000_s65542" name="Формула" r:id="rId7" imgW="101520" imgH="11412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714744" y="3071810"/>
            <a:ext cx="185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Решение.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24" y="3786190"/>
            <a:ext cx="209544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 +   С = 90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642910" y="3714752"/>
          <a:ext cx="285750" cy="500062"/>
        </p:xfrm>
        <a:graphic>
          <a:graphicData uri="http://schemas.openxmlformats.org/presentationml/2006/ole">
            <p:oleObj spid="_x0000_s65543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1500166" y="3714752"/>
          <a:ext cx="285750" cy="500062"/>
        </p:xfrm>
        <a:graphic>
          <a:graphicData uri="http://schemas.openxmlformats.org/presentationml/2006/ole">
            <p:oleObj spid="_x0000_s65544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2714612" y="3714752"/>
          <a:ext cx="214312" cy="214313"/>
        </p:xfrm>
        <a:graphic>
          <a:graphicData uri="http://schemas.openxmlformats.org/presentationml/2006/ole">
            <p:oleObj spid="_x0000_s65545" name="Формула" r:id="rId10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1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1071538" y="1714488"/>
            <a:ext cx="3143272" cy="1071570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107154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а)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128586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271462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1428736"/>
            <a:ext cx="12426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А = 90</a:t>
            </a:r>
          </a:p>
          <a:p>
            <a:r>
              <a:rPr lang="ru-RU" sz="2400" b="1" u="sng" dirty="0" smtClean="0">
                <a:latin typeface="Arial Black" pitchFamily="34" charset="0"/>
              </a:rPr>
              <a:t>В = 70</a:t>
            </a:r>
          </a:p>
          <a:p>
            <a:r>
              <a:rPr lang="ru-RU" sz="2400" b="1" dirty="0" smtClean="0">
                <a:latin typeface="Arial Black" pitchFamily="34" charset="0"/>
              </a:rPr>
              <a:t>С = ?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endParaRPr lang="ru-RU" sz="2400" b="1" dirty="0">
              <a:latin typeface="Arial Black" pitchFamily="34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429256" y="1357298"/>
          <a:ext cx="285750" cy="500063"/>
        </p:xfrm>
        <a:graphic>
          <a:graphicData uri="http://schemas.openxmlformats.org/presentationml/2006/ole">
            <p:oleObj spid="_x0000_s54274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5429256" y="1714488"/>
          <a:ext cx="285750" cy="500063"/>
        </p:xfrm>
        <a:graphic>
          <a:graphicData uri="http://schemas.openxmlformats.org/presentationml/2006/ole">
            <p:oleObj spid="_x0000_s54275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1204" name="Object 2"/>
          <p:cNvGraphicFramePr>
            <a:graphicFrameLocks noChangeAspect="1"/>
          </p:cNvGraphicFramePr>
          <p:nvPr/>
        </p:nvGraphicFramePr>
        <p:xfrm>
          <a:off x="5429256" y="2071678"/>
          <a:ext cx="285750" cy="500063"/>
        </p:xfrm>
        <a:graphic>
          <a:graphicData uri="http://schemas.openxmlformats.org/presentationml/2006/ole">
            <p:oleObj spid="_x0000_s54276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6715140" y="1357298"/>
          <a:ext cx="214312" cy="214313"/>
        </p:xfrm>
        <a:graphic>
          <a:graphicData uri="http://schemas.openxmlformats.org/presentationml/2006/ole">
            <p:oleObj spid="_x0000_s54277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6715140" y="1785926"/>
          <a:ext cx="214312" cy="214313"/>
        </p:xfrm>
        <a:graphic>
          <a:graphicData uri="http://schemas.openxmlformats.org/presentationml/2006/ole">
            <p:oleObj spid="_x0000_s54278" name="Формула" r:id="rId7" imgW="101520" imgH="11412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714744" y="3071810"/>
            <a:ext cx="185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Решение.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24" y="3786190"/>
            <a:ext cx="57166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 +   С = 90               70 +   С = 90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642910" y="3714752"/>
          <a:ext cx="285750" cy="500062"/>
        </p:xfrm>
        <a:graphic>
          <a:graphicData uri="http://schemas.openxmlformats.org/presentationml/2006/ole">
            <p:oleObj spid="_x0000_s54279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1500166" y="3714752"/>
          <a:ext cx="285750" cy="500062"/>
        </p:xfrm>
        <a:graphic>
          <a:graphicData uri="http://schemas.openxmlformats.org/presentationml/2006/ole">
            <p:oleObj spid="_x0000_s54280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5072066" y="3714752"/>
          <a:ext cx="285750" cy="500062"/>
        </p:xfrm>
        <a:graphic>
          <a:graphicData uri="http://schemas.openxmlformats.org/presentationml/2006/ole">
            <p:oleObj spid="_x0000_s54281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2714612" y="3714752"/>
          <a:ext cx="214312" cy="214313"/>
        </p:xfrm>
        <a:graphic>
          <a:graphicData uri="http://schemas.openxmlformats.org/presentationml/2006/ole">
            <p:oleObj spid="_x0000_s54283" name="Формула" r:id="rId11" imgW="101520" imgH="114120" progId="Equation.3">
              <p:embed/>
            </p:oleObj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/>
        </p:nvGraphicFramePr>
        <p:xfrm>
          <a:off x="4643438" y="3714752"/>
          <a:ext cx="214312" cy="214313"/>
        </p:xfrm>
        <a:graphic>
          <a:graphicData uri="http://schemas.openxmlformats.org/presentationml/2006/ole">
            <p:oleObj spid="_x0000_s54284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6357950" y="3714752"/>
          <a:ext cx="214312" cy="214313"/>
        </p:xfrm>
        <a:graphic>
          <a:graphicData uri="http://schemas.openxmlformats.org/presentationml/2006/ole">
            <p:oleObj spid="_x0000_s54285" name="Формула" r:id="rId13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1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1071538" y="1714488"/>
            <a:ext cx="3143272" cy="1071570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107154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а)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128586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271462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1428736"/>
            <a:ext cx="12426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А = 90</a:t>
            </a:r>
          </a:p>
          <a:p>
            <a:r>
              <a:rPr lang="ru-RU" sz="2400" b="1" u="sng" dirty="0" smtClean="0">
                <a:latin typeface="Arial Black" pitchFamily="34" charset="0"/>
              </a:rPr>
              <a:t>В = 70</a:t>
            </a:r>
          </a:p>
          <a:p>
            <a:r>
              <a:rPr lang="ru-RU" sz="2400" b="1" dirty="0" smtClean="0">
                <a:latin typeface="Arial Black" pitchFamily="34" charset="0"/>
              </a:rPr>
              <a:t>С = ?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endParaRPr lang="ru-RU" sz="2400" b="1" dirty="0">
              <a:latin typeface="Arial Black" pitchFamily="34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429256" y="1357298"/>
          <a:ext cx="285750" cy="500063"/>
        </p:xfrm>
        <a:graphic>
          <a:graphicData uri="http://schemas.openxmlformats.org/presentationml/2006/ole">
            <p:oleObj spid="_x0000_s55298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5429256" y="1714488"/>
          <a:ext cx="285750" cy="500063"/>
        </p:xfrm>
        <a:graphic>
          <a:graphicData uri="http://schemas.openxmlformats.org/presentationml/2006/ole">
            <p:oleObj spid="_x0000_s55299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1204" name="Object 2"/>
          <p:cNvGraphicFramePr>
            <a:graphicFrameLocks noChangeAspect="1"/>
          </p:cNvGraphicFramePr>
          <p:nvPr/>
        </p:nvGraphicFramePr>
        <p:xfrm>
          <a:off x="5429256" y="2071678"/>
          <a:ext cx="285750" cy="500063"/>
        </p:xfrm>
        <a:graphic>
          <a:graphicData uri="http://schemas.openxmlformats.org/presentationml/2006/ole">
            <p:oleObj spid="_x0000_s55300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6715140" y="1357298"/>
          <a:ext cx="214312" cy="214313"/>
        </p:xfrm>
        <a:graphic>
          <a:graphicData uri="http://schemas.openxmlformats.org/presentationml/2006/ole">
            <p:oleObj spid="_x0000_s55301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6715140" y="1785926"/>
          <a:ext cx="214312" cy="214313"/>
        </p:xfrm>
        <a:graphic>
          <a:graphicData uri="http://schemas.openxmlformats.org/presentationml/2006/ole">
            <p:oleObj spid="_x0000_s55302" name="Формула" r:id="rId7" imgW="101520" imgH="11412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714744" y="3071810"/>
            <a:ext cx="185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Решение.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24" y="3786190"/>
            <a:ext cx="571663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 +   С = 90               70 +   С = 90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С = 90 – 70</a:t>
            </a:r>
          </a:p>
          <a:p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642910" y="3714752"/>
          <a:ext cx="285750" cy="500062"/>
        </p:xfrm>
        <a:graphic>
          <a:graphicData uri="http://schemas.openxmlformats.org/presentationml/2006/ole">
            <p:oleObj spid="_x0000_s55303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1500166" y="3714752"/>
          <a:ext cx="285750" cy="500062"/>
        </p:xfrm>
        <a:graphic>
          <a:graphicData uri="http://schemas.openxmlformats.org/presentationml/2006/ole">
            <p:oleObj spid="_x0000_s55304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5072066" y="3714752"/>
          <a:ext cx="285750" cy="500062"/>
        </p:xfrm>
        <a:graphic>
          <a:graphicData uri="http://schemas.openxmlformats.org/presentationml/2006/ole">
            <p:oleObj spid="_x0000_s55305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642910" y="4429132"/>
          <a:ext cx="285750" cy="500062"/>
        </p:xfrm>
        <a:graphic>
          <a:graphicData uri="http://schemas.openxmlformats.org/presentationml/2006/ole">
            <p:oleObj spid="_x0000_s55306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2714612" y="3714752"/>
          <a:ext cx="214312" cy="214313"/>
        </p:xfrm>
        <a:graphic>
          <a:graphicData uri="http://schemas.openxmlformats.org/presentationml/2006/ole">
            <p:oleObj spid="_x0000_s55307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/>
        </p:nvGraphicFramePr>
        <p:xfrm>
          <a:off x="4643438" y="3714752"/>
          <a:ext cx="214312" cy="214313"/>
        </p:xfrm>
        <a:graphic>
          <a:graphicData uri="http://schemas.openxmlformats.org/presentationml/2006/ole">
            <p:oleObj spid="_x0000_s55308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6357950" y="3714752"/>
          <a:ext cx="214312" cy="214313"/>
        </p:xfrm>
        <a:graphic>
          <a:graphicData uri="http://schemas.openxmlformats.org/presentationml/2006/ole">
            <p:oleObj spid="_x0000_s55309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51215" name="Object 15"/>
          <p:cNvGraphicFramePr>
            <a:graphicFrameLocks noChangeAspect="1"/>
          </p:cNvGraphicFramePr>
          <p:nvPr/>
        </p:nvGraphicFramePr>
        <p:xfrm>
          <a:off x="1928794" y="4429132"/>
          <a:ext cx="214312" cy="214313"/>
        </p:xfrm>
        <a:graphic>
          <a:graphicData uri="http://schemas.openxmlformats.org/presentationml/2006/ole">
            <p:oleObj spid="_x0000_s55310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51216" name="Object 16"/>
          <p:cNvGraphicFramePr>
            <a:graphicFrameLocks noChangeAspect="1"/>
          </p:cNvGraphicFramePr>
          <p:nvPr/>
        </p:nvGraphicFramePr>
        <p:xfrm>
          <a:off x="2643174" y="4429132"/>
          <a:ext cx="214312" cy="214313"/>
        </p:xfrm>
        <a:graphic>
          <a:graphicData uri="http://schemas.openxmlformats.org/presentationml/2006/ole">
            <p:oleObj spid="_x0000_s55311" name="Формула" r:id="rId16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1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1071538" y="1714488"/>
            <a:ext cx="3143272" cy="1071570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107154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а)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128586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271462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1428736"/>
            <a:ext cx="12426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А = 90</a:t>
            </a:r>
          </a:p>
          <a:p>
            <a:r>
              <a:rPr lang="ru-RU" sz="2400" b="1" u="sng" dirty="0" smtClean="0">
                <a:latin typeface="Arial Black" pitchFamily="34" charset="0"/>
              </a:rPr>
              <a:t>В = 70</a:t>
            </a:r>
          </a:p>
          <a:p>
            <a:r>
              <a:rPr lang="ru-RU" sz="2400" b="1" dirty="0" smtClean="0">
                <a:latin typeface="Arial Black" pitchFamily="34" charset="0"/>
              </a:rPr>
              <a:t>С = ?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endParaRPr lang="ru-RU" sz="2400" b="1" dirty="0">
              <a:latin typeface="Arial Black" pitchFamily="34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429256" y="1357298"/>
          <a:ext cx="285750" cy="500063"/>
        </p:xfrm>
        <a:graphic>
          <a:graphicData uri="http://schemas.openxmlformats.org/presentationml/2006/ole">
            <p:oleObj spid="_x0000_s56322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5429256" y="1714488"/>
          <a:ext cx="285750" cy="500063"/>
        </p:xfrm>
        <a:graphic>
          <a:graphicData uri="http://schemas.openxmlformats.org/presentationml/2006/ole">
            <p:oleObj spid="_x0000_s56323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1204" name="Object 2"/>
          <p:cNvGraphicFramePr>
            <a:graphicFrameLocks noChangeAspect="1"/>
          </p:cNvGraphicFramePr>
          <p:nvPr/>
        </p:nvGraphicFramePr>
        <p:xfrm>
          <a:off x="5429256" y="2071678"/>
          <a:ext cx="285750" cy="500063"/>
        </p:xfrm>
        <a:graphic>
          <a:graphicData uri="http://schemas.openxmlformats.org/presentationml/2006/ole">
            <p:oleObj spid="_x0000_s56324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6715140" y="1357298"/>
          <a:ext cx="214312" cy="214313"/>
        </p:xfrm>
        <a:graphic>
          <a:graphicData uri="http://schemas.openxmlformats.org/presentationml/2006/ole">
            <p:oleObj spid="_x0000_s56325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6715140" y="1785926"/>
          <a:ext cx="214312" cy="214313"/>
        </p:xfrm>
        <a:graphic>
          <a:graphicData uri="http://schemas.openxmlformats.org/presentationml/2006/ole">
            <p:oleObj spid="_x0000_s56326" name="Формула" r:id="rId7" imgW="101520" imgH="11412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714744" y="3071810"/>
            <a:ext cx="185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Решение.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24" y="3786190"/>
            <a:ext cx="571663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 +   С = 90               70 +   С = 90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С = 90 – 70                  С = 20</a:t>
            </a:r>
          </a:p>
          <a:p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642910" y="3714752"/>
          <a:ext cx="285750" cy="500062"/>
        </p:xfrm>
        <a:graphic>
          <a:graphicData uri="http://schemas.openxmlformats.org/presentationml/2006/ole">
            <p:oleObj spid="_x0000_s56327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1500166" y="3714752"/>
          <a:ext cx="285750" cy="500062"/>
        </p:xfrm>
        <a:graphic>
          <a:graphicData uri="http://schemas.openxmlformats.org/presentationml/2006/ole">
            <p:oleObj spid="_x0000_s56328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5072066" y="3714752"/>
          <a:ext cx="285750" cy="500062"/>
        </p:xfrm>
        <a:graphic>
          <a:graphicData uri="http://schemas.openxmlformats.org/presentationml/2006/ole">
            <p:oleObj spid="_x0000_s56329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642910" y="4429132"/>
          <a:ext cx="285750" cy="500062"/>
        </p:xfrm>
        <a:graphic>
          <a:graphicData uri="http://schemas.openxmlformats.org/presentationml/2006/ole">
            <p:oleObj spid="_x0000_s56330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2714612" y="3714752"/>
          <a:ext cx="214312" cy="214313"/>
        </p:xfrm>
        <a:graphic>
          <a:graphicData uri="http://schemas.openxmlformats.org/presentationml/2006/ole">
            <p:oleObj spid="_x0000_s56331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/>
        </p:nvGraphicFramePr>
        <p:xfrm>
          <a:off x="4643438" y="3714752"/>
          <a:ext cx="214312" cy="214313"/>
        </p:xfrm>
        <a:graphic>
          <a:graphicData uri="http://schemas.openxmlformats.org/presentationml/2006/ole">
            <p:oleObj spid="_x0000_s56332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6357950" y="3714752"/>
          <a:ext cx="214312" cy="214313"/>
        </p:xfrm>
        <a:graphic>
          <a:graphicData uri="http://schemas.openxmlformats.org/presentationml/2006/ole">
            <p:oleObj spid="_x0000_s56333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51215" name="Object 15"/>
          <p:cNvGraphicFramePr>
            <a:graphicFrameLocks noChangeAspect="1"/>
          </p:cNvGraphicFramePr>
          <p:nvPr/>
        </p:nvGraphicFramePr>
        <p:xfrm>
          <a:off x="1928794" y="4429132"/>
          <a:ext cx="214312" cy="214313"/>
        </p:xfrm>
        <a:graphic>
          <a:graphicData uri="http://schemas.openxmlformats.org/presentationml/2006/ole">
            <p:oleObj spid="_x0000_s56334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51216" name="Object 16"/>
          <p:cNvGraphicFramePr>
            <a:graphicFrameLocks noChangeAspect="1"/>
          </p:cNvGraphicFramePr>
          <p:nvPr/>
        </p:nvGraphicFramePr>
        <p:xfrm>
          <a:off x="2643174" y="4429132"/>
          <a:ext cx="214312" cy="214313"/>
        </p:xfrm>
        <a:graphic>
          <a:graphicData uri="http://schemas.openxmlformats.org/presentationml/2006/ole">
            <p:oleObj spid="_x0000_s56335" name="Формула" r:id="rId16" imgW="101520" imgH="114120" progId="Equation.3">
              <p:embed/>
            </p:oleObj>
          </a:graphicData>
        </a:graphic>
      </p:graphicFrame>
      <p:graphicFrame>
        <p:nvGraphicFramePr>
          <p:cNvPr id="51219" name="Object 19"/>
          <p:cNvGraphicFramePr>
            <a:graphicFrameLocks noChangeAspect="1"/>
          </p:cNvGraphicFramePr>
          <p:nvPr/>
        </p:nvGraphicFramePr>
        <p:xfrm>
          <a:off x="5572132" y="4429132"/>
          <a:ext cx="214312" cy="214313"/>
        </p:xfrm>
        <a:graphic>
          <a:graphicData uri="http://schemas.openxmlformats.org/presentationml/2006/ole">
            <p:oleObj spid="_x0000_s56337" name="Формула" r:id="rId17" imgW="101520" imgH="114120" progId="Equation.3">
              <p:embed/>
            </p:oleObj>
          </a:graphicData>
        </a:graphic>
      </p:graphicFrame>
      <p:graphicFrame>
        <p:nvGraphicFramePr>
          <p:cNvPr id="51220" name="Object 20"/>
          <p:cNvGraphicFramePr>
            <a:graphicFrameLocks noChangeAspect="1"/>
          </p:cNvGraphicFramePr>
          <p:nvPr/>
        </p:nvGraphicFramePr>
        <p:xfrm>
          <a:off x="4286248" y="4429132"/>
          <a:ext cx="285750" cy="500063"/>
        </p:xfrm>
        <a:graphic>
          <a:graphicData uri="http://schemas.openxmlformats.org/presentationml/2006/ole">
            <p:oleObj spid="_x0000_s56338" name="Формула" r:id="rId18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1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1071538" y="1714488"/>
            <a:ext cx="3143272" cy="1071570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107154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а)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128586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271462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1428736"/>
            <a:ext cx="12426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А = 90</a:t>
            </a:r>
          </a:p>
          <a:p>
            <a:r>
              <a:rPr lang="ru-RU" sz="2400" b="1" u="sng" dirty="0" smtClean="0">
                <a:latin typeface="Arial Black" pitchFamily="34" charset="0"/>
              </a:rPr>
              <a:t>В = 70</a:t>
            </a:r>
          </a:p>
          <a:p>
            <a:r>
              <a:rPr lang="ru-RU" sz="2400" b="1" dirty="0" smtClean="0">
                <a:latin typeface="Arial Black" pitchFamily="34" charset="0"/>
              </a:rPr>
              <a:t>С = ?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endParaRPr lang="ru-RU" sz="2400" b="1" dirty="0">
              <a:latin typeface="Arial Black" pitchFamily="34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429256" y="1357298"/>
          <a:ext cx="285750" cy="500063"/>
        </p:xfrm>
        <a:graphic>
          <a:graphicData uri="http://schemas.openxmlformats.org/presentationml/2006/ole">
            <p:oleObj spid="_x0000_s57346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5429256" y="1714488"/>
          <a:ext cx="285750" cy="500063"/>
        </p:xfrm>
        <a:graphic>
          <a:graphicData uri="http://schemas.openxmlformats.org/presentationml/2006/ole">
            <p:oleObj spid="_x0000_s57347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1204" name="Object 2"/>
          <p:cNvGraphicFramePr>
            <a:graphicFrameLocks noChangeAspect="1"/>
          </p:cNvGraphicFramePr>
          <p:nvPr/>
        </p:nvGraphicFramePr>
        <p:xfrm>
          <a:off x="5429256" y="2071678"/>
          <a:ext cx="285750" cy="500063"/>
        </p:xfrm>
        <a:graphic>
          <a:graphicData uri="http://schemas.openxmlformats.org/presentationml/2006/ole">
            <p:oleObj spid="_x0000_s57348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6715140" y="1357298"/>
          <a:ext cx="214312" cy="214313"/>
        </p:xfrm>
        <a:graphic>
          <a:graphicData uri="http://schemas.openxmlformats.org/presentationml/2006/ole">
            <p:oleObj spid="_x0000_s57349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6715140" y="1785926"/>
          <a:ext cx="214312" cy="214313"/>
        </p:xfrm>
        <a:graphic>
          <a:graphicData uri="http://schemas.openxmlformats.org/presentationml/2006/ole">
            <p:oleObj spid="_x0000_s57350" name="Формула" r:id="rId7" imgW="101520" imgH="11412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714744" y="3071810"/>
            <a:ext cx="185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Решение.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7224" y="3786190"/>
            <a:ext cx="571663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 +   С = 90               70 +   С = 90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С = 90 – 70                  С = 20</a:t>
            </a:r>
          </a:p>
          <a:p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642910" y="3714752"/>
          <a:ext cx="285750" cy="500062"/>
        </p:xfrm>
        <a:graphic>
          <a:graphicData uri="http://schemas.openxmlformats.org/presentationml/2006/ole">
            <p:oleObj spid="_x0000_s57351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1500166" y="3714752"/>
          <a:ext cx="285750" cy="500062"/>
        </p:xfrm>
        <a:graphic>
          <a:graphicData uri="http://schemas.openxmlformats.org/presentationml/2006/ole">
            <p:oleObj spid="_x0000_s57352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5072066" y="3714752"/>
          <a:ext cx="285750" cy="500062"/>
        </p:xfrm>
        <a:graphic>
          <a:graphicData uri="http://schemas.openxmlformats.org/presentationml/2006/ole">
            <p:oleObj spid="_x0000_s57353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642910" y="4429132"/>
          <a:ext cx="285750" cy="500062"/>
        </p:xfrm>
        <a:graphic>
          <a:graphicData uri="http://schemas.openxmlformats.org/presentationml/2006/ole">
            <p:oleObj spid="_x0000_s57354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2714612" y="3714752"/>
          <a:ext cx="214312" cy="214313"/>
        </p:xfrm>
        <a:graphic>
          <a:graphicData uri="http://schemas.openxmlformats.org/presentationml/2006/ole">
            <p:oleObj spid="_x0000_s57355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/>
        </p:nvGraphicFramePr>
        <p:xfrm>
          <a:off x="4643438" y="3714752"/>
          <a:ext cx="214312" cy="214313"/>
        </p:xfrm>
        <a:graphic>
          <a:graphicData uri="http://schemas.openxmlformats.org/presentationml/2006/ole">
            <p:oleObj spid="_x0000_s57356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6357950" y="3714752"/>
          <a:ext cx="214312" cy="214313"/>
        </p:xfrm>
        <a:graphic>
          <a:graphicData uri="http://schemas.openxmlformats.org/presentationml/2006/ole">
            <p:oleObj spid="_x0000_s57357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51215" name="Object 15"/>
          <p:cNvGraphicFramePr>
            <a:graphicFrameLocks noChangeAspect="1"/>
          </p:cNvGraphicFramePr>
          <p:nvPr/>
        </p:nvGraphicFramePr>
        <p:xfrm>
          <a:off x="1928794" y="4429132"/>
          <a:ext cx="214312" cy="214313"/>
        </p:xfrm>
        <a:graphic>
          <a:graphicData uri="http://schemas.openxmlformats.org/presentationml/2006/ole">
            <p:oleObj spid="_x0000_s57358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51216" name="Object 16"/>
          <p:cNvGraphicFramePr>
            <a:graphicFrameLocks noChangeAspect="1"/>
          </p:cNvGraphicFramePr>
          <p:nvPr/>
        </p:nvGraphicFramePr>
        <p:xfrm>
          <a:off x="2643174" y="4429132"/>
          <a:ext cx="214312" cy="214313"/>
        </p:xfrm>
        <a:graphic>
          <a:graphicData uri="http://schemas.openxmlformats.org/presentationml/2006/ole">
            <p:oleObj spid="_x0000_s57359" name="Формула" r:id="rId16" imgW="101520" imgH="114120" progId="Equation.3">
              <p:embed/>
            </p:oleObj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57224" y="5214950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Ответ: 20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51218" name="Object 18"/>
          <p:cNvGraphicFramePr>
            <a:graphicFrameLocks noChangeAspect="1"/>
          </p:cNvGraphicFramePr>
          <p:nvPr/>
        </p:nvGraphicFramePr>
        <p:xfrm>
          <a:off x="2428860" y="5143512"/>
          <a:ext cx="214312" cy="214313"/>
        </p:xfrm>
        <a:graphic>
          <a:graphicData uri="http://schemas.openxmlformats.org/presentationml/2006/ole">
            <p:oleObj spid="_x0000_s57360" name="Формула" r:id="rId17" imgW="101520" imgH="114120" progId="Equation.3">
              <p:embed/>
            </p:oleObj>
          </a:graphicData>
        </a:graphic>
      </p:graphicFrame>
      <p:graphicFrame>
        <p:nvGraphicFramePr>
          <p:cNvPr id="51219" name="Object 19"/>
          <p:cNvGraphicFramePr>
            <a:graphicFrameLocks noChangeAspect="1"/>
          </p:cNvGraphicFramePr>
          <p:nvPr/>
        </p:nvGraphicFramePr>
        <p:xfrm>
          <a:off x="5572132" y="4429132"/>
          <a:ext cx="214312" cy="214313"/>
        </p:xfrm>
        <a:graphic>
          <a:graphicData uri="http://schemas.openxmlformats.org/presentationml/2006/ole">
            <p:oleObj spid="_x0000_s57361" name="Формула" r:id="rId18" imgW="101520" imgH="114120" progId="Equation.3">
              <p:embed/>
            </p:oleObj>
          </a:graphicData>
        </a:graphic>
      </p:graphicFrame>
      <p:graphicFrame>
        <p:nvGraphicFramePr>
          <p:cNvPr id="51220" name="Object 20"/>
          <p:cNvGraphicFramePr>
            <a:graphicFrameLocks noChangeAspect="1"/>
          </p:cNvGraphicFramePr>
          <p:nvPr/>
        </p:nvGraphicFramePr>
        <p:xfrm>
          <a:off x="4286248" y="4429132"/>
          <a:ext cx="285750" cy="500063"/>
        </p:xfrm>
        <a:graphic>
          <a:graphicData uri="http://schemas.openxmlformats.org/presentationml/2006/ole">
            <p:oleObj spid="_x0000_s57362" name="Формула" r:id="rId19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397000"/>
          <a:ext cx="60960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29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50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С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73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1857356" y="1357298"/>
          <a:ext cx="285750" cy="500063"/>
        </p:xfrm>
        <a:graphic>
          <a:graphicData uri="http://schemas.openxmlformats.org/presentationml/2006/ole">
            <p:oleObj spid="_x0000_s58370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857356" y="1785926"/>
          <a:ext cx="285750" cy="500063"/>
        </p:xfrm>
        <a:graphic>
          <a:graphicData uri="http://schemas.openxmlformats.org/presentationml/2006/ole">
            <p:oleObj spid="_x0000_s58371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857356" y="2214554"/>
          <a:ext cx="285750" cy="500063"/>
        </p:xfrm>
        <a:graphic>
          <a:graphicData uri="http://schemas.openxmlformats.org/presentationml/2006/ole">
            <p:oleObj spid="_x0000_s58372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000496" y="1428736"/>
          <a:ext cx="214313" cy="214312"/>
        </p:xfrm>
        <a:graphic>
          <a:graphicData uri="http://schemas.openxmlformats.org/presentationml/2006/ole">
            <p:oleObj spid="_x0000_s58373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4000496" y="1857364"/>
          <a:ext cx="214313" cy="214312"/>
        </p:xfrm>
        <a:graphic>
          <a:graphicData uri="http://schemas.openxmlformats.org/presentationml/2006/ole">
            <p:oleObj spid="_x0000_s58374" name="Формула" r:id="rId7" imgW="101520" imgH="114120" progId="Equation.3">
              <p:embed/>
            </p:oleObj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5500694" y="1428736"/>
          <a:ext cx="214313" cy="214312"/>
        </p:xfrm>
        <a:graphic>
          <a:graphicData uri="http://schemas.openxmlformats.org/presentationml/2006/ole">
            <p:oleObj spid="_x0000_s58375" name="Формула" r:id="rId8" imgW="101520" imgH="114120" progId="Equation.3">
              <p:embed/>
            </p:oleObj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5500694" y="2357430"/>
          <a:ext cx="214313" cy="214312"/>
        </p:xfrm>
        <a:graphic>
          <a:graphicData uri="http://schemas.openxmlformats.org/presentationml/2006/ole">
            <p:oleObj spid="_x0000_s58376" name="Формула" r:id="rId9" imgW="101520" imgH="114120" progId="Equation.3">
              <p:embed/>
            </p:oleObj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7000892" y="1857364"/>
          <a:ext cx="214313" cy="214312"/>
        </p:xfrm>
        <a:graphic>
          <a:graphicData uri="http://schemas.openxmlformats.org/presentationml/2006/ole">
            <p:oleObj spid="_x0000_s58377" name="Формула" r:id="rId10" imgW="101520" imgH="114120" progId="Equation.3">
              <p:embed/>
            </p:oleObj>
          </a:graphicData>
        </a:graphic>
      </p:graphicFrame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7000892" y="2285992"/>
          <a:ext cx="214313" cy="214312"/>
        </p:xfrm>
        <a:graphic>
          <a:graphicData uri="http://schemas.openxmlformats.org/presentationml/2006/ole">
            <p:oleObj spid="_x0000_s58378" name="Формула" r:id="rId11" imgW="101520" imgH="11412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500430" y="642918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2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397000"/>
          <a:ext cx="60960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29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50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С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40</a:t>
                      </a:r>
                      <a:endParaRPr lang="ru-RU" sz="24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73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1857356" y="1357298"/>
          <a:ext cx="285750" cy="500063"/>
        </p:xfrm>
        <a:graphic>
          <a:graphicData uri="http://schemas.openxmlformats.org/presentationml/2006/ole">
            <p:oleObj spid="_x0000_s90114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857356" y="1785926"/>
          <a:ext cx="285750" cy="500063"/>
        </p:xfrm>
        <a:graphic>
          <a:graphicData uri="http://schemas.openxmlformats.org/presentationml/2006/ole">
            <p:oleObj spid="_x0000_s90115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857356" y="2214554"/>
          <a:ext cx="285750" cy="500063"/>
        </p:xfrm>
        <a:graphic>
          <a:graphicData uri="http://schemas.openxmlformats.org/presentationml/2006/ole">
            <p:oleObj spid="_x0000_s90116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000496" y="1428736"/>
          <a:ext cx="214313" cy="214312"/>
        </p:xfrm>
        <a:graphic>
          <a:graphicData uri="http://schemas.openxmlformats.org/presentationml/2006/ole">
            <p:oleObj spid="_x0000_s90117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4000496" y="1857364"/>
          <a:ext cx="214313" cy="214312"/>
        </p:xfrm>
        <a:graphic>
          <a:graphicData uri="http://schemas.openxmlformats.org/presentationml/2006/ole">
            <p:oleObj spid="_x0000_s90118" name="Формула" r:id="rId7" imgW="101520" imgH="114120" progId="Equation.3">
              <p:embed/>
            </p:oleObj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5500694" y="1428736"/>
          <a:ext cx="214313" cy="214312"/>
        </p:xfrm>
        <a:graphic>
          <a:graphicData uri="http://schemas.openxmlformats.org/presentationml/2006/ole">
            <p:oleObj spid="_x0000_s90119" name="Формула" r:id="rId8" imgW="101520" imgH="114120" progId="Equation.3">
              <p:embed/>
            </p:oleObj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5500694" y="2357430"/>
          <a:ext cx="214313" cy="214312"/>
        </p:xfrm>
        <a:graphic>
          <a:graphicData uri="http://schemas.openxmlformats.org/presentationml/2006/ole">
            <p:oleObj spid="_x0000_s90120" name="Формула" r:id="rId9" imgW="101520" imgH="114120" progId="Equation.3">
              <p:embed/>
            </p:oleObj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7000892" y="1857364"/>
          <a:ext cx="214313" cy="214312"/>
        </p:xfrm>
        <a:graphic>
          <a:graphicData uri="http://schemas.openxmlformats.org/presentationml/2006/ole">
            <p:oleObj spid="_x0000_s90121" name="Формула" r:id="rId10" imgW="101520" imgH="114120" progId="Equation.3">
              <p:embed/>
            </p:oleObj>
          </a:graphicData>
        </a:graphic>
      </p:graphicFrame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7000892" y="2285992"/>
          <a:ext cx="214313" cy="214312"/>
        </p:xfrm>
        <a:graphic>
          <a:graphicData uri="http://schemas.openxmlformats.org/presentationml/2006/ole">
            <p:oleObj spid="_x0000_s90122" name="Формула" r:id="rId11" imgW="101520" imgH="11412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500430" y="642918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2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/>
        </p:nvGraphicFramePr>
        <p:xfrm>
          <a:off x="4000496" y="2357430"/>
          <a:ext cx="214313" cy="214313"/>
        </p:xfrm>
        <a:graphic>
          <a:graphicData uri="http://schemas.openxmlformats.org/presentationml/2006/ole">
            <p:oleObj spid="_x0000_s90123" name="Формула" r:id="rId12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397000"/>
          <a:ext cx="60960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29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50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61</a:t>
                      </a:r>
                      <a:endParaRPr lang="ru-RU" sz="24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С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40</a:t>
                      </a:r>
                      <a:endParaRPr lang="ru-RU" sz="24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73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1857356" y="1357298"/>
          <a:ext cx="285750" cy="500063"/>
        </p:xfrm>
        <a:graphic>
          <a:graphicData uri="http://schemas.openxmlformats.org/presentationml/2006/ole">
            <p:oleObj spid="_x0000_s92162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857356" y="1785926"/>
          <a:ext cx="285750" cy="500063"/>
        </p:xfrm>
        <a:graphic>
          <a:graphicData uri="http://schemas.openxmlformats.org/presentationml/2006/ole">
            <p:oleObj spid="_x0000_s92163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857356" y="2214554"/>
          <a:ext cx="285750" cy="500063"/>
        </p:xfrm>
        <a:graphic>
          <a:graphicData uri="http://schemas.openxmlformats.org/presentationml/2006/ole">
            <p:oleObj spid="_x0000_s92164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000496" y="1428736"/>
          <a:ext cx="214313" cy="214312"/>
        </p:xfrm>
        <a:graphic>
          <a:graphicData uri="http://schemas.openxmlformats.org/presentationml/2006/ole">
            <p:oleObj spid="_x0000_s92165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4000496" y="1857364"/>
          <a:ext cx="214313" cy="214312"/>
        </p:xfrm>
        <a:graphic>
          <a:graphicData uri="http://schemas.openxmlformats.org/presentationml/2006/ole">
            <p:oleObj spid="_x0000_s92166" name="Формула" r:id="rId7" imgW="101520" imgH="114120" progId="Equation.3">
              <p:embed/>
            </p:oleObj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5500694" y="1428736"/>
          <a:ext cx="214313" cy="214312"/>
        </p:xfrm>
        <a:graphic>
          <a:graphicData uri="http://schemas.openxmlformats.org/presentationml/2006/ole">
            <p:oleObj spid="_x0000_s92167" name="Формула" r:id="rId8" imgW="101520" imgH="114120" progId="Equation.3">
              <p:embed/>
            </p:oleObj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5500694" y="2357430"/>
          <a:ext cx="214313" cy="214312"/>
        </p:xfrm>
        <a:graphic>
          <a:graphicData uri="http://schemas.openxmlformats.org/presentationml/2006/ole">
            <p:oleObj spid="_x0000_s92168" name="Формула" r:id="rId9" imgW="101520" imgH="114120" progId="Equation.3">
              <p:embed/>
            </p:oleObj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7000892" y="1857364"/>
          <a:ext cx="214313" cy="214312"/>
        </p:xfrm>
        <a:graphic>
          <a:graphicData uri="http://schemas.openxmlformats.org/presentationml/2006/ole">
            <p:oleObj spid="_x0000_s92169" name="Формула" r:id="rId10" imgW="101520" imgH="114120" progId="Equation.3">
              <p:embed/>
            </p:oleObj>
          </a:graphicData>
        </a:graphic>
      </p:graphicFrame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7000892" y="2285992"/>
          <a:ext cx="214313" cy="214312"/>
        </p:xfrm>
        <a:graphic>
          <a:graphicData uri="http://schemas.openxmlformats.org/presentationml/2006/ole">
            <p:oleObj spid="_x0000_s92170" name="Формула" r:id="rId11" imgW="101520" imgH="11412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500430" y="642918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2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/>
        </p:nvGraphicFramePr>
        <p:xfrm>
          <a:off x="4000496" y="2357430"/>
          <a:ext cx="214313" cy="214313"/>
        </p:xfrm>
        <a:graphic>
          <a:graphicData uri="http://schemas.openxmlformats.org/presentationml/2006/ole">
            <p:oleObj spid="_x0000_s92171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92172" name="Object 12"/>
          <p:cNvGraphicFramePr>
            <a:graphicFrameLocks noChangeAspect="1"/>
          </p:cNvGraphicFramePr>
          <p:nvPr/>
        </p:nvGraphicFramePr>
        <p:xfrm>
          <a:off x="5500694" y="1857364"/>
          <a:ext cx="214312" cy="214312"/>
        </p:xfrm>
        <a:graphic>
          <a:graphicData uri="http://schemas.openxmlformats.org/presentationml/2006/ole">
            <p:oleObj spid="_x0000_s92172" name="Формула" r:id="rId13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397000"/>
          <a:ext cx="60960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А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29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17</a:t>
                      </a:r>
                      <a:endParaRPr lang="ru-RU" sz="24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В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50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61</a:t>
                      </a:r>
                      <a:endParaRPr lang="ru-RU" sz="24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С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40</a:t>
                      </a:r>
                      <a:endParaRPr lang="ru-RU" sz="24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90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Black" pitchFamily="34" charset="0"/>
                        </a:rPr>
                        <a:t>73</a:t>
                      </a:r>
                      <a:endParaRPr lang="ru-RU" sz="24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1857356" y="1357298"/>
          <a:ext cx="285750" cy="500063"/>
        </p:xfrm>
        <a:graphic>
          <a:graphicData uri="http://schemas.openxmlformats.org/presentationml/2006/ole">
            <p:oleObj spid="_x0000_s93186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857356" y="1785926"/>
          <a:ext cx="285750" cy="500063"/>
        </p:xfrm>
        <a:graphic>
          <a:graphicData uri="http://schemas.openxmlformats.org/presentationml/2006/ole">
            <p:oleObj spid="_x0000_s93187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857356" y="2214554"/>
          <a:ext cx="285750" cy="500063"/>
        </p:xfrm>
        <a:graphic>
          <a:graphicData uri="http://schemas.openxmlformats.org/presentationml/2006/ole">
            <p:oleObj spid="_x0000_s93188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000496" y="1428736"/>
          <a:ext cx="214313" cy="214312"/>
        </p:xfrm>
        <a:graphic>
          <a:graphicData uri="http://schemas.openxmlformats.org/presentationml/2006/ole">
            <p:oleObj spid="_x0000_s93189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4000496" y="1857364"/>
          <a:ext cx="214313" cy="214312"/>
        </p:xfrm>
        <a:graphic>
          <a:graphicData uri="http://schemas.openxmlformats.org/presentationml/2006/ole">
            <p:oleObj spid="_x0000_s93190" name="Формула" r:id="rId7" imgW="101520" imgH="114120" progId="Equation.3">
              <p:embed/>
            </p:oleObj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5500694" y="1428736"/>
          <a:ext cx="214313" cy="214312"/>
        </p:xfrm>
        <a:graphic>
          <a:graphicData uri="http://schemas.openxmlformats.org/presentationml/2006/ole">
            <p:oleObj spid="_x0000_s93191" name="Формула" r:id="rId8" imgW="101520" imgH="114120" progId="Equation.3">
              <p:embed/>
            </p:oleObj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5500694" y="2357430"/>
          <a:ext cx="214313" cy="214312"/>
        </p:xfrm>
        <a:graphic>
          <a:graphicData uri="http://schemas.openxmlformats.org/presentationml/2006/ole">
            <p:oleObj spid="_x0000_s93192" name="Формула" r:id="rId9" imgW="101520" imgH="114120" progId="Equation.3">
              <p:embed/>
            </p:oleObj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7000892" y="1857364"/>
          <a:ext cx="214313" cy="214312"/>
        </p:xfrm>
        <a:graphic>
          <a:graphicData uri="http://schemas.openxmlformats.org/presentationml/2006/ole">
            <p:oleObj spid="_x0000_s93193" name="Формула" r:id="rId10" imgW="101520" imgH="114120" progId="Equation.3">
              <p:embed/>
            </p:oleObj>
          </a:graphicData>
        </a:graphic>
      </p:graphicFrame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7000892" y="2285992"/>
          <a:ext cx="214313" cy="214312"/>
        </p:xfrm>
        <a:graphic>
          <a:graphicData uri="http://schemas.openxmlformats.org/presentationml/2006/ole">
            <p:oleObj spid="_x0000_s93194" name="Формула" r:id="rId11" imgW="101520" imgH="11412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500430" y="642918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2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/>
        </p:nvGraphicFramePr>
        <p:xfrm>
          <a:off x="4000496" y="2357430"/>
          <a:ext cx="214313" cy="214313"/>
        </p:xfrm>
        <a:graphic>
          <a:graphicData uri="http://schemas.openxmlformats.org/presentationml/2006/ole">
            <p:oleObj spid="_x0000_s93195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92172" name="Object 12"/>
          <p:cNvGraphicFramePr>
            <a:graphicFrameLocks noChangeAspect="1"/>
          </p:cNvGraphicFramePr>
          <p:nvPr/>
        </p:nvGraphicFramePr>
        <p:xfrm>
          <a:off x="5500694" y="1857364"/>
          <a:ext cx="214312" cy="214312"/>
        </p:xfrm>
        <a:graphic>
          <a:graphicData uri="http://schemas.openxmlformats.org/presentationml/2006/ole">
            <p:oleObj spid="_x0000_s93196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93197" name="Object 13"/>
          <p:cNvGraphicFramePr>
            <a:graphicFrameLocks noChangeAspect="1"/>
          </p:cNvGraphicFramePr>
          <p:nvPr/>
        </p:nvGraphicFramePr>
        <p:xfrm>
          <a:off x="7072330" y="1428736"/>
          <a:ext cx="214313" cy="214313"/>
        </p:xfrm>
        <a:graphic>
          <a:graphicData uri="http://schemas.openxmlformats.org/presentationml/2006/ole">
            <p:oleObj spid="_x0000_s93197" name="Формула" r:id="rId14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1500174"/>
            <a:ext cx="4998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tx2"/>
                </a:solidFill>
                <a:latin typeface="Arial Black" pitchFamily="34" charset="0"/>
              </a:rPr>
              <a:t>Физкультминутка!</a:t>
            </a:r>
            <a:endParaRPr lang="ru-RU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248834" name="Picture 2" descr="C:\Documents and Settings\Admin\Рабочий стол\Мама\imgz0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285992"/>
            <a:ext cx="3071834" cy="407196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357554" y="785794"/>
            <a:ext cx="21387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>
                <a:latin typeface="Arial Black" pitchFamily="34" charset="0"/>
              </a:rPr>
              <a:t>Катафот</a:t>
            </a:r>
            <a:endParaRPr lang="ru-RU" sz="3200" dirty="0">
              <a:latin typeface="Arial Black" pitchFamily="34" charset="0"/>
            </a:endParaRPr>
          </a:p>
        </p:txBody>
      </p:sp>
      <p:pic>
        <p:nvPicPr>
          <p:cNvPr id="18439" name="Рисунок 15" descr="^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285720" y="1785926"/>
            <a:ext cx="857256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Катафо</a:t>
            </a:r>
            <a:r>
              <a:rPr lang="ru-RU" sz="2400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́</a:t>
            </a:r>
            <a:r>
              <a:rPr lang="ru-RU" sz="2400" b="1" dirty="0" err="1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err="1" smtClean="0"/>
              <a:t>световозвращатель</a:t>
            </a:r>
            <a:r>
              <a:rPr lang="ru-RU" sz="2000" b="1" dirty="0" smtClean="0"/>
              <a:t>)</a:t>
            </a:r>
            <a:r>
              <a:rPr lang="ru-RU" sz="2000" dirty="0" smtClean="0">
                <a:latin typeface="Calibri"/>
                <a:ea typeface="Times New Roman" pitchFamily="18" charset="0"/>
                <a:cs typeface="Times New Roman" pitchFamily="18" charset="0"/>
              </a:rPr>
              <a:t> —</a:t>
            </a:r>
            <a:r>
              <a:rPr lang="ru-RU" sz="2000" dirty="0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устройство обеспечения безопасности, широко применяемое в дорожном строительстве и транспорте. Местом изобретения </a:t>
            </a:r>
            <a:r>
              <a:rPr lang="ru-RU" sz="2000" dirty="0" err="1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катафота</a:t>
            </a:r>
            <a:r>
              <a:rPr lang="ru-RU" sz="2000" dirty="0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принято считать Великобританию. Изготавливается из стекла или пластмасс. Одна сторона его поверхности гладкая, а другая</a:t>
            </a:r>
            <a:r>
              <a:rPr lang="en-US" sz="2000" dirty="0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«колючая», вымощена уголковыми светоотражателями. </a:t>
            </a:r>
            <a:endParaRPr lang="ru-RU" sz="2000" dirty="0" smtClean="0">
              <a:latin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Все прекрасно знают, что в </a:t>
            </a:r>
            <a:r>
              <a:rPr lang="ru-RU" sz="2000" dirty="0" err="1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катафотах</a:t>
            </a:r>
            <a:r>
              <a:rPr lang="ru-RU" sz="20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, крепящихся на велосипедные колеса, нет источников света. Однако шофер, проезжающий мимо велосипедиста, видит </a:t>
            </a:r>
            <a:r>
              <a:rPr lang="ru-RU" sz="2000" dirty="0" err="1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катафот</a:t>
            </a:r>
            <a:r>
              <a:rPr lang="ru-RU" sz="20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 очень хорошо в момент, когда он попадает в свет фар его машины.</a:t>
            </a:r>
            <a:r>
              <a:rPr lang="ru-RU" sz="2000" dirty="0" smtClean="0"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500034" y="1285860"/>
            <a:ext cx="5715040" cy="1428760"/>
          </a:xfrm>
          <a:prstGeom prst="triangle">
            <a:avLst>
              <a:gd name="adj" fmla="val 7232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" name="Прямая соединительная линия 4"/>
          <p:cNvCxnSpPr>
            <a:stCxn id="3" idx="0"/>
            <a:endCxn id="3" idx="3"/>
          </p:cNvCxnSpPr>
          <p:nvPr/>
        </p:nvCxnSpPr>
        <p:spPr>
          <a:xfrm rot="16200000" flipH="1">
            <a:off x="3919171" y="2000240"/>
            <a:ext cx="142876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4282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124" y="85723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7686" y="271462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Д</a:t>
            </a:r>
            <a:endParaRPr lang="ru-RU" sz="2400" dirty="0">
              <a:latin typeface="Arial Black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-214346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034" y="1285860"/>
            <a:ext cx="5715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5500694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643438" y="2500306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750595" y="2607463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14414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1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3372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2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43438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3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572132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4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14348" y="3357562"/>
            <a:ext cx="407675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1 +  2 = 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3 +  4 =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1 +   2 +   3  +   4  = </a:t>
            </a:r>
            <a:r>
              <a:rPr lang="en-US" sz="2400" dirty="0" smtClean="0">
                <a:latin typeface="Arial Black" pitchFamily="34" charset="0"/>
              </a:rPr>
              <a:t>    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А +   АВС +   С =  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500034" y="3286124"/>
          <a:ext cx="285750" cy="500063"/>
        </p:xfrm>
        <a:graphic>
          <a:graphicData uri="http://schemas.openxmlformats.org/presentationml/2006/ole">
            <p:oleObj spid="_x0000_s59394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1214414" y="3286124"/>
          <a:ext cx="285750" cy="500063"/>
        </p:xfrm>
        <a:graphic>
          <a:graphicData uri="http://schemas.openxmlformats.org/presentationml/2006/ole">
            <p:oleObj spid="_x0000_s59395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500034" y="4000504"/>
          <a:ext cx="285750" cy="500063"/>
        </p:xfrm>
        <a:graphic>
          <a:graphicData uri="http://schemas.openxmlformats.org/presentationml/2006/ole">
            <p:oleObj spid="_x0000_s59396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1214414" y="4000504"/>
          <a:ext cx="285750" cy="500063"/>
        </p:xfrm>
        <a:graphic>
          <a:graphicData uri="http://schemas.openxmlformats.org/presentationml/2006/ole">
            <p:oleObj spid="_x0000_s59397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571472" y="4714884"/>
          <a:ext cx="285750" cy="500063"/>
        </p:xfrm>
        <a:graphic>
          <a:graphicData uri="http://schemas.openxmlformats.org/presentationml/2006/ole">
            <p:oleObj spid="_x0000_s59398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1357290" y="4714884"/>
          <a:ext cx="285750" cy="500063"/>
        </p:xfrm>
        <a:graphic>
          <a:graphicData uri="http://schemas.openxmlformats.org/presentationml/2006/ole">
            <p:oleObj spid="_x0000_s59399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9400" name="Object 8"/>
          <p:cNvGraphicFramePr>
            <a:graphicFrameLocks noChangeAspect="1"/>
          </p:cNvGraphicFramePr>
          <p:nvPr/>
        </p:nvGraphicFramePr>
        <p:xfrm>
          <a:off x="2214546" y="4714884"/>
          <a:ext cx="285750" cy="500063"/>
        </p:xfrm>
        <a:graphic>
          <a:graphicData uri="http://schemas.openxmlformats.org/presentationml/2006/ole">
            <p:oleObj spid="_x0000_s59400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3143240" y="4714884"/>
          <a:ext cx="285750" cy="500063"/>
        </p:xfrm>
        <a:graphic>
          <a:graphicData uri="http://schemas.openxmlformats.org/presentationml/2006/ole">
            <p:oleObj spid="_x0000_s59401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571472" y="5500702"/>
          <a:ext cx="285750" cy="500063"/>
        </p:xfrm>
        <a:graphic>
          <a:graphicData uri="http://schemas.openxmlformats.org/presentationml/2006/ole">
            <p:oleObj spid="_x0000_s59405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1428728" y="5500702"/>
          <a:ext cx="285750" cy="500063"/>
        </p:xfrm>
        <a:graphic>
          <a:graphicData uri="http://schemas.openxmlformats.org/presentationml/2006/ole">
            <p:oleObj spid="_x0000_s59406" name="Формула" r:id="rId12" imgW="164880" imgH="152280" progId="Equation.3">
              <p:embed/>
            </p:oleObj>
          </a:graphicData>
        </a:graphic>
      </p:graphicFrame>
      <p:graphicFrame>
        <p:nvGraphicFramePr>
          <p:cNvPr id="59407" name="Object 15"/>
          <p:cNvGraphicFramePr>
            <a:graphicFrameLocks noChangeAspect="1"/>
          </p:cNvGraphicFramePr>
          <p:nvPr/>
        </p:nvGraphicFramePr>
        <p:xfrm>
          <a:off x="2786050" y="5500702"/>
          <a:ext cx="285750" cy="500063"/>
        </p:xfrm>
        <a:graphic>
          <a:graphicData uri="http://schemas.openxmlformats.org/presentationml/2006/ole">
            <p:oleObj spid="_x0000_s59407" name="Формула" r:id="rId13" imgW="164880" imgH="152280" progId="Equation.3">
              <p:embed/>
            </p:oleObj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3143240" y="500042"/>
            <a:ext cx="3132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Исследование 3:</a:t>
            </a:r>
            <a:endParaRPr lang="ru-RU" sz="2400" dirty="0">
              <a:latin typeface="Arial Black" pitchFamily="34" charset="0"/>
            </a:endParaRPr>
          </a:p>
        </p:txBody>
      </p:sp>
      <p:pic>
        <p:nvPicPr>
          <p:cNvPr id="50" name="Рисунок 49" descr="302"/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72264" y="3643314"/>
            <a:ext cx="2176145" cy="1803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500034" y="1285860"/>
            <a:ext cx="5715040" cy="1428760"/>
          </a:xfrm>
          <a:prstGeom prst="triangle">
            <a:avLst>
              <a:gd name="adj" fmla="val 7232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" name="Прямая соединительная линия 4"/>
          <p:cNvCxnSpPr>
            <a:stCxn id="3" idx="0"/>
            <a:endCxn id="3" idx="3"/>
          </p:cNvCxnSpPr>
          <p:nvPr/>
        </p:nvCxnSpPr>
        <p:spPr>
          <a:xfrm rot="16200000" flipH="1">
            <a:off x="3919171" y="2000240"/>
            <a:ext cx="142876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4282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124" y="85723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7686" y="271462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Д</a:t>
            </a:r>
            <a:endParaRPr lang="ru-RU" sz="2400" dirty="0">
              <a:latin typeface="Arial Black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-214346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034" y="1285860"/>
            <a:ext cx="5715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5500694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643438" y="2500306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750595" y="2607463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14414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1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3372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2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43438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3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572132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4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14348" y="3357562"/>
            <a:ext cx="407675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1 +  2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3 +  4 =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1 +   2 +   3  +   4  = </a:t>
            </a:r>
            <a:r>
              <a:rPr lang="en-US" sz="2400" dirty="0" smtClean="0">
                <a:latin typeface="Arial Black" pitchFamily="34" charset="0"/>
              </a:rPr>
              <a:t>    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А +   АВС +   С =  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500034" y="3286124"/>
          <a:ext cx="285750" cy="500063"/>
        </p:xfrm>
        <a:graphic>
          <a:graphicData uri="http://schemas.openxmlformats.org/presentationml/2006/ole">
            <p:oleObj spid="_x0000_s94210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1214414" y="3286124"/>
          <a:ext cx="285750" cy="500063"/>
        </p:xfrm>
        <a:graphic>
          <a:graphicData uri="http://schemas.openxmlformats.org/presentationml/2006/ole">
            <p:oleObj spid="_x0000_s94211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500034" y="4000504"/>
          <a:ext cx="285750" cy="500063"/>
        </p:xfrm>
        <a:graphic>
          <a:graphicData uri="http://schemas.openxmlformats.org/presentationml/2006/ole">
            <p:oleObj spid="_x0000_s94212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1214414" y="4000504"/>
          <a:ext cx="285750" cy="500063"/>
        </p:xfrm>
        <a:graphic>
          <a:graphicData uri="http://schemas.openxmlformats.org/presentationml/2006/ole">
            <p:oleObj spid="_x0000_s94213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571472" y="4714884"/>
          <a:ext cx="285750" cy="500063"/>
        </p:xfrm>
        <a:graphic>
          <a:graphicData uri="http://schemas.openxmlformats.org/presentationml/2006/ole">
            <p:oleObj spid="_x0000_s94214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1357290" y="4714884"/>
          <a:ext cx="285750" cy="500063"/>
        </p:xfrm>
        <a:graphic>
          <a:graphicData uri="http://schemas.openxmlformats.org/presentationml/2006/ole">
            <p:oleObj spid="_x0000_s94215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9400" name="Object 8"/>
          <p:cNvGraphicFramePr>
            <a:graphicFrameLocks noChangeAspect="1"/>
          </p:cNvGraphicFramePr>
          <p:nvPr/>
        </p:nvGraphicFramePr>
        <p:xfrm>
          <a:off x="2214546" y="4714884"/>
          <a:ext cx="285750" cy="500063"/>
        </p:xfrm>
        <a:graphic>
          <a:graphicData uri="http://schemas.openxmlformats.org/presentationml/2006/ole">
            <p:oleObj spid="_x0000_s94216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3143240" y="4714884"/>
          <a:ext cx="285750" cy="500063"/>
        </p:xfrm>
        <a:graphic>
          <a:graphicData uri="http://schemas.openxmlformats.org/presentationml/2006/ole">
            <p:oleObj spid="_x0000_s94217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571472" y="5500702"/>
          <a:ext cx="285750" cy="500063"/>
        </p:xfrm>
        <a:graphic>
          <a:graphicData uri="http://schemas.openxmlformats.org/presentationml/2006/ole">
            <p:oleObj spid="_x0000_s94218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1428728" y="5500702"/>
          <a:ext cx="285750" cy="500063"/>
        </p:xfrm>
        <a:graphic>
          <a:graphicData uri="http://schemas.openxmlformats.org/presentationml/2006/ole">
            <p:oleObj spid="_x0000_s94219" name="Формула" r:id="rId12" imgW="164880" imgH="152280" progId="Equation.3">
              <p:embed/>
            </p:oleObj>
          </a:graphicData>
        </a:graphic>
      </p:graphicFrame>
      <p:graphicFrame>
        <p:nvGraphicFramePr>
          <p:cNvPr id="59407" name="Object 15"/>
          <p:cNvGraphicFramePr>
            <a:graphicFrameLocks noChangeAspect="1"/>
          </p:cNvGraphicFramePr>
          <p:nvPr/>
        </p:nvGraphicFramePr>
        <p:xfrm>
          <a:off x="2786050" y="5500702"/>
          <a:ext cx="285750" cy="500063"/>
        </p:xfrm>
        <a:graphic>
          <a:graphicData uri="http://schemas.openxmlformats.org/presentationml/2006/ole">
            <p:oleObj spid="_x0000_s94220" name="Формула" r:id="rId13" imgW="164880" imgH="152280" progId="Equation.3">
              <p:embed/>
            </p:oleObj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3143240" y="500042"/>
            <a:ext cx="3132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Исследование 3: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2500298" y="3286124"/>
          <a:ext cx="214313" cy="214313"/>
        </p:xfrm>
        <a:graphic>
          <a:graphicData uri="http://schemas.openxmlformats.org/presentationml/2006/ole">
            <p:oleObj spid="_x0000_s94221" name="Формула" r:id="rId14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500034" y="1285860"/>
            <a:ext cx="5715040" cy="1428760"/>
          </a:xfrm>
          <a:prstGeom prst="triangle">
            <a:avLst>
              <a:gd name="adj" fmla="val 7232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" name="Прямая соединительная линия 4"/>
          <p:cNvCxnSpPr>
            <a:stCxn id="3" idx="0"/>
            <a:endCxn id="3" idx="3"/>
          </p:cNvCxnSpPr>
          <p:nvPr/>
        </p:nvCxnSpPr>
        <p:spPr>
          <a:xfrm rot="16200000" flipH="1">
            <a:off x="3919171" y="2000240"/>
            <a:ext cx="142876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4282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124" y="85723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7686" y="271462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Д</a:t>
            </a:r>
            <a:endParaRPr lang="ru-RU" sz="2400" dirty="0">
              <a:latin typeface="Arial Black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-214346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034" y="1285860"/>
            <a:ext cx="5715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5500694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643438" y="2500306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750595" y="2607463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14414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1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3372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2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43438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3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572132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4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14348" y="3357562"/>
            <a:ext cx="407675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1 +  2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3 +  4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1 +   2 +   3  +   4  = </a:t>
            </a:r>
            <a:r>
              <a:rPr lang="en-US" sz="2400" dirty="0" smtClean="0">
                <a:latin typeface="Arial Black" pitchFamily="34" charset="0"/>
              </a:rPr>
              <a:t>    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А +   АВС +   С =  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500034" y="3286124"/>
          <a:ext cx="285750" cy="500063"/>
        </p:xfrm>
        <a:graphic>
          <a:graphicData uri="http://schemas.openxmlformats.org/presentationml/2006/ole">
            <p:oleObj spid="_x0000_s95234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1214414" y="3286124"/>
          <a:ext cx="285750" cy="500063"/>
        </p:xfrm>
        <a:graphic>
          <a:graphicData uri="http://schemas.openxmlformats.org/presentationml/2006/ole">
            <p:oleObj spid="_x0000_s95235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500034" y="4000504"/>
          <a:ext cx="285750" cy="500063"/>
        </p:xfrm>
        <a:graphic>
          <a:graphicData uri="http://schemas.openxmlformats.org/presentationml/2006/ole">
            <p:oleObj spid="_x0000_s95236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1214414" y="4000504"/>
          <a:ext cx="285750" cy="500063"/>
        </p:xfrm>
        <a:graphic>
          <a:graphicData uri="http://schemas.openxmlformats.org/presentationml/2006/ole">
            <p:oleObj spid="_x0000_s95237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571472" y="4714884"/>
          <a:ext cx="285750" cy="500063"/>
        </p:xfrm>
        <a:graphic>
          <a:graphicData uri="http://schemas.openxmlformats.org/presentationml/2006/ole">
            <p:oleObj spid="_x0000_s95238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1357290" y="4714884"/>
          <a:ext cx="285750" cy="500063"/>
        </p:xfrm>
        <a:graphic>
          <a:graphicData uri="http://schemas.openxmlformats.org/presentationml/2006/ole">
            <p:oleObj spid="_x0000_s95239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9400" name="Object 8"/>
          <p:cNvGraphicFramePr>
            <a:graphicFrameLocks noChangeAspect="1"/>
          </p:cNvGraphicFramePr>
          <p:nvPr/>
        </p:nvGraphicFramePr>
        <p:xfrm>
          <a:off x="2214546" y="4714884"/>
          <a:ext cx="285750" cy="500063"/>
        </p:xfrm>
        <a:graphic>
          <a:graphicData uri="http://schemas.openxmlformats.org/presentationml/2006/ole">
            <p:oleObj spid="_x0000_s95240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3143240" y="4714884"/>
          <a:ext cx="285750" cy="500063"/>
        </p:xfrm>
        <a:graphic>
          <a:graphicData uri="http://schemas.openxmlformats.org/presentationml/2006/ole">
            <p:oleObj spid="_x0000_s95241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571472" y="5500702"/>
          <a:ext cx="285750" cy="500063"/>
        </p:xfrm>
        <a:graphic>
          <a:graphicData uri="http://schemas.openxmlformats.org/presentationml/2006/ole">
            <p:oleObj spid="_x0000_s95242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1428728" y="5500702"/>
          <a:ext cx="285750" cy="500063"/>
        </p:xfrm>
        <a:graphic>
          <a:graphicData uri="http://schemas.openxmlformats.org/presentationml/2006/ole">
            <p:oleObj spid="_x0000_s95243" name="Формула" r:id="rId12" imgW="164880" imgH="152280" progId="Equation.3">
              <p:embed/>
            </p:oleObj>
          </a:graphicData>
        </a:graphic>
      </p:graphicFrame>
      <p:graphicFrame>
        <p:nvGraphicFramePr>
          <p:cNvPr id="59407" name="Object 15"/>
          <p:cNvGraphicFramePr>
            <a:graphicFrameLocks noChangeAspect="1"/>
          </p:cNvGraphicFramePr>
          <p:nvPr/>
        </p:nvGraphicFramePr>
        <p:xfrm>
          <a:off x="2786050" y="5500702"/>
          <a:ext cx="285750" cy="500063"/>
        </p:xfrm>
        <a:graphic>
          <a:graphicData uri="http://schemas.openxmlformats.org/presentationml/2006/ole">
            <p:oleObj spid="_x0000_s95244" name="Формула" r:id="rId13" imgW="164880" imgH="152280" progId="Equation.3">
              <p:embed/>
            </p:oleObj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3143240" y="500042"/>
            <a:ext cx="3132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Исследование 3: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2500298" y="3286124"/>
          <a:ext cx="214313" cy="214313"/>
        </p:xfrm>
        <a:graphic>
          <a:graphicData uri="http://schemas.openxmlformats.org/presentationml/2006/ole">
            <p:oleObj spid="_x0000_s95245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95246" name="Object 14"/>
          <p:cNvGraphicFramePr>
            <a:graphicFrameLocks noChangeAspect="1"/>
          </p:cNvGraphicFramePr>
          <p:nvPr/>
        </p:nvGraphicFramePr>
        <p:xfrm>
          <a:off x="2500298" y="4000504"/>
          <a:ext cx="214312" cy="214313"/>
        </p:xfrm>
        <a:graphic>
          <a:graphicData uri="http://schemas.openxmlformats.org/presentationml/2006/ole">
            <p:oleObj spid="_x0000_s95246" name="Формула" r:id="rId15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500034" y="1285860"/>
            <a:ext cx="5715040" cy="1428760"/>
          </a:xfrm>
          <a:prstGeom prst="triangle">
            <a:avLst>
              <a:gd name="adj" fmla="val 7232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" name="Прямая соединительная линия 4"/>
          <p:cNvCxnSpPr>
            <a:stCxn id="3" idx="0"/>
            <a:endCxn id="3" idx="3"/>
          </p:cNvCxnSpPr>
          <p:nvPr/>
        </p:nvCxnSpPr>
        <p:spPr>
          <a:xfrm rot="16200000" flipH="1">
            <a:off x="3919171" y="2000240"/>
            <a:ext cx="142876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4282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124" y="85723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7686" y="271462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Д</a:t>
            </a:r>
            <a:endParaRPr lang="ru-RU" sz="2400" dirty="0">
              <a:latin typeface="Arial Black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-214346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034" y="1285860"/>
            <a:ext cx="5715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5500694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643438" y="2500306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750595" y="2607463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14414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1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3372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2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43438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3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572132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4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14348" y="3357562"/>
            <a:ext cx="479490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1 +  2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3 +  4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1 +   2 +   3  +   4 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180 </a:t>
            </a:r>
            <a:r>
              <a:rPr lang="en-US" sz="2400" dirty="0" smtClean="0">
                <a:latin typeface="Arial Black" pitchFamily="34" charset="0"/>
              </a:rPr>
              <a:t>    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А +   АВС +   С =  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500034" y="3286124"/>
          <a:ext cx="285750" cy="500063"/>
        </p:xfrm>
        <a:graphic>
          <a:graphicData uri="http://schemas.openxmlformats.org/presentationml/2006/ole">
            <p:oleObj spid="_x0000_s96258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1214414" y="3286124"/>
          <a:ext cx="285750" cy="500063"/>
        </p:xfrm>
        <a:graphic>
          <a:graphicData uri="http://schemas.openxmlformats.org/presentationml/2006/ole">
            <p:oleObj spid="_x0000_s96259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500034" y="4000504"/>
          <a:ext cx="285750" cy="500063"/>
        </p:xfrm>
        <a:graphic>
          <a:graphicData uri="http://schemas.openxmlformats.org/presentationml/2006/ole">
            <p:oleObj spid="_x0000_s96260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1214414" y="4000504"/>
          <a:ext cx="285750" cy="500063"/>
        </p:xfrm>
        <a:graphic>
          <a:graphicData uri="http://schemas.openxmlformats.org/presentationml/2006/ole">
            <p:oleObj spid="_x0000_s96261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571472" y="4714884"/>
          <a:ext cx="285750" cy="500063"/>
        </p:xfrm>
        <a:graphic>
          <a:graphicData uri="http://schemas.openxmlformats.org/presentationml/2006/ole">
            <p:oleObj spid="_x0000_s96262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1357290" y="4714884"/>
          <a:ext cx="285750" cy="500063"/>
        </p:xfrm>
        <a:graphic>
          <a:graphicData uri="http://schemas.openxmlformats.org/presentationml/2006/ole">
            <p:oleObj spid="_x0000_s96263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9400" name="Object 8"/>
          <p:cNvGraphicFramePr>
            <a:graphicFrameLocks noChangeAspect="1"/>
          </p:cNvGraphicFramePr>
          <p:nvPr/>
        </p:nvGraphicFramePr>
        <p:xfrm>
          <a:off x="2214546" y="4714884"/>
          <a:ext cx="285750" cy="500063"/>
        </p:xfrm>
        <a:graphic>
          <a:graphicData uri="http://schemas.openxmlformats.org/presentationml/2006/ole">
            <p:oleObj spid="_x0000_s96264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3143240" y="4714884"/>
          <a:ext cx="285750" cy="500063"/>
        </p:xfrm>
        <a:graphic>
          <a:graphicData uri="http://schemas.openxmlformats.org/presentationml/2006/ole">
            <p:oleObj spid="_x0000_s96265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571472" y="5500702"/>
          <a:ext cx="285750" cy="500063"/>
        </p:xfrm>
        <a:graphic>
          <a:graphicData uri="http://schemas.openxmlformats.org/presentationml/2006/ole">
            <p:oleObj spid="_x0000_s96266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1428728" y="5500702"/>
          <a:ext cx="285750" cy="500063"/>
        </p:xfrm>
        <a:graphic>
          <a:graphicData uri="http://schemas.openxmlformats.org/presentationml/2006/ole">
            <p:oleObj spid="_x0000_s96267" name="Формула" r:id="rId12" imgW="164880" imgH="152280" progId="Equation.3">
              <p:embed/>
            </p:oleObj>
          </a:graphicData>
        </a:graphic>
      </p:graphicFrame>
      <p:graphicFrame>
        <p:nvGraphicFramePr>
          <p:cNvPr id="59407" name="Object 15"/>
          <p:cNvGraphicFramePr>
            <a:graphicFrameLocks noChangeAspect="1"/>
          </p:cNvGraphicFramePr>
          <p:nvPr/>
        </p:nvGraphicFramePr>
        <p:xfrm>
          <a:off x="2786050" y="5500702"/>
          <a:ext cx="285750" cy="500063"/>
        </p:xfrm>
        <a:graphic>
          <a:graphicData uri="http://schemas.openxmlformats.org/presentationml/2006/ole">
            <p:oleObj spid="_x0000_s96268" name="Формула" r:id="rId13" imgW="164880" imgH="152280" progId="Equation.3">
              <p:embed/>
            </p:oleObj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3143240" y="500042"/>
            <a:ext cx="3132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Исследование 3: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2500298" y="3286124"/>
          <a:ext cx="214313" cy="214313"/>
        </p:xfrm>
        <a:graphic>
          <a:graphicData uri="http://schemas.openxmlformats.org/presentationml/2006/ole">
            <p:oleObj spid="_x0000_s96269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95246" name="Object 14"/>
          <p:cNvGraphicFramePr>
            <a:graphicFrameLocks noChangeAspect="1"/>
          </p:cNvGraphicFramePr>
          <p:nvPr/>
        </p:nvGraphicFramePr>
        <p:xfrm>
          <a:off x="2500298" y="4000504"/>
          <a:ext cx="214312" cy="214313"/>
        </p:xfrm>
        <a:graphic>
          <a:graphicData uri="http://schemas.openxmlformats.org/presentationml/2006/ole">
            <p:oleObj spid="_x0000_s96270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96271" name="Object 15"/>
          <p:cNvGraphicFramePr>
            <a:graphicFrameLocks noChangeAspect="1"/>
          </p:cNvGraphicFramePr>
          <p:nvPr/>
        </p:nvGraphicFramePr>
        <p:xfrm>
          <a:off x="4786314" y="4786322"/>
          <a:ext cx="214312" cy="214313"/>
        </p:xfrm>
        <a:graphic>
          <a:graphicData uri="http://schemas.openxmlformats.org/presentationml/2006/ole">
            <p:oleObj spid="_x0000_s96271" name="Формула" r:id="rId16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500034" y="1285860"/>
            <a:ext cx="5715040" cy="1428760"/>
          </a:xfrm>
          <a:prstGeom prst="triangle">
            <a:avLst>
              <a:gd name="adj" fmla="val 7232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" name="Прямая соединительная линия 4"/>
          <p:cNvCxnSpPr>
            <a:stCxn id="3" idx="0"/>
            <a:endCxn id="3" idx="3"/>
          </p:cNvCxnSpPr>
          <p:nvPr/>
        </p:nvCxnSpPr>
        <p:spPr>
          <a:xfrm rot="16200000" flipH="1">
            <a:off x="3919171" y="2000240"/>
            <a:ext cx="142876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4282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124" y="85723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264318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7686" y="271462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Д</a:t>
            </a:r>
            <a:endParaRPr lang="ru-RU" sz="2400" dirty="0">
              <a:latin typeface="Arial Black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-214346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034" y="1285860"/>
            <a:ext cx="5715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5500694" y="2000240"/>
            <a:ext cx="14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643438" y="2500306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750595" y="2607463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14414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1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3372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2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43438" y="1428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3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572132" y="235743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4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14348" y="3357562"/>
            <a:ext cx="479490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1 +  2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3 +  4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90</a:t>
            </a:r>
            <a:r>
              <a:rPr lang="ru-RU" sz="2400" dirty="0" smtClean="0">
                <a:latin typeface="Arial Black" pitchFamily="34" charset="0"/>
              </a:rPr>
              <a:t> 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1 +   2 +   3  +   4 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180 </a:t>
            </a:r>
            <a:r>
              <a:rPr lang="en-US" sz="2400" dirty="0" smtClean="0">
                <a:latin typeface="Arial Black" pitchFamily="34" charset="0"/>
              </a:rPr>
              <a:t>    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 А +   АВС +   С =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180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500034" y="3286124"/>
          <a:ext cx="285750" cy="500063"/>
        </p:xfrm>
        <a:graphic>
          <a:graphicData uri="http://schemas.openxmlformats.org/presentationml/2006/ole">
            <p:oleObj spid="_x0000_s97282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1214414" y="3286124"/>
          <a:ext cx="285750" cy="500063"/>
        </p:xfrm>
        <a:graphic>
          <a:graphicData uri="http://schemas.openxmlformats.org/presentationml/2006/ole">
            <p:oleObj spid="_x0000_s97283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500034" y="4000504"/>
          <a:ext cx="285750" cy="500063"/>
        </p:xfrm>
        <a:graphic>
          <a:graphicData uri="http://schemas.openxmlformats.org/presentationml/2006/ole">
            <p:oleObj spid="_x0000_s97284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1214414" y="4000504"/>
          <a:ext cx="285750" cy="500063"/>
        </p:xfrm>
        <a:graphic>
          <a:graphicData uri="http://schemas.openxmlformats.org/presentationml/2006/ole">
            <p:oleObj spid="_x0000_s97285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571472" y="4714884"/>
          <a:ext cx="285750" cy="500063"/>
        </p:xfrm>
        <a:graphic>
          <a:graphicData uri="http://schemas.openxmlformats.org/presentationml/2006/ole">
            <p:oleObj spid="_x0000_s97286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1357290" y="4714884"/>
          <a:ext cx="285750" cy="500063"/>
        </p:xfrm>
        <a:graphic>
          <a:graphicData uri="http://schemas.openxmlformats.org/presentationml/2006/ole">
            <p:oleObj spid="_x0000_s97287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59400" name="Object 8"/>
          <p:cNvGraphicFramePr>
            <a:graphicFrameLocks noChangeAspect="1"/>
          </p:cNvGraphicFramePr>
          <p:nvPr/>
        </p:nvGraphicFramePr>
        <p:xfrm>
          <a:off x="2214546" y="4714884"/>
          <a:ext cx="285750" cy="500063"/>
        </p:xfrm>
        <a:graphic>
          <a:graphicData uri="http://schemas.openxmlformats.org/presentationml/2006/ole">
            <p:oleObj spid="_x0000_s97288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3143240" y="4714884"/>
          <a:ext cx="285750" cy="500063"/>
        </p:xfrm>
        <a:graphic>
          <a:graphicData uri="http://schemas.openxmlformats.org/presentationml/2006/ole">
            <p:oleObj spid="_x0000_s97289" name="Формула" r:id="rId10" imgW="164880" imgH="152280" progId="Equation.3">
              <p:embed/>
            </p:oleObj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571472" y="5500702"/>
          <a:ext cx="285750" cy="500063"/>
        </p:xfrm>
        <a:graphic>
          <a:graphicData uri="http://schemas.openxmlformats.org/presentationml/2006/ole">
            <p:oleObj spid="_x0000_s97290" name="Формула" r:id="rId11" imgW="164880" imgH="152280" progId="Equation.3">
              <p:embed/>
            </p:oleObj>
          </a:graphicData>
        </a:graphic>
      </p:graphicFrame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1428728" y="5500702"/>
          <a:ext cx="285750" cy="500063"/>
        </p:xfrm>
        <a:graphic>
          <a:graphicData uri="http://schemas.openxmlformats.org/presentationml/2006/ole">
            <p:oleObj spid="_x0000_s97291" name="Формула" r:id="rId12" imgW="164880" imgH="152280" progId="Equation.3">
              <p:embed/>
            </p:oleObj>
          </a:graphicData>
        </a:graphic>
      </p:graphicFrame>
      <p:graphicFrame>
        <p:nvGraphicFramePr>
          <p:cNvPr id="59407" name="Object 15"/>
          <p:cNvGraphicFramePr>
            <a:graphicFrameLocks noChangeAspect="1"/>
          </p:cNvGraphicFramePr>
          <p:nvPr/>
        </p:nvGraphicFramePr>
        <p:xfrm>
          <a:off x="2786050" y="5500702"/>
          <a:ext cx="285750" cy="500063"/>
        </p:xfrm>
        <a:graphic>
          <a:graphicData uri="http://schemas.openxmlformats.org/presentationml/2006/ole">
            <p:oleObj spid="_x0000_s97292" name="Формула" r:id="rId13" imgW="164880" imgH="152280" progId="Equation.3">
              <p:embed/>
            </p:oleObj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3143240" y="500042"/>
            <a:ext cx="3132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Исследование 3: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2500298" y="3286124"/>
          <a:ext cx="214313" cy="214313"/>
        </p:xfrm>
        <a:graphic>
          <a:graphicData uri="http://schemas.openxmlformats.org/presentationml/2006/ole">
            <p:oleObj spid="_x0000_s97293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95246" name="Object 14"/>
          <p:cNvGraphicFramePr>
            <a:graphicFrameLocks noChangeAspect="1"/>
          </p:cNvGraphicFramePr>
          <p:nvPr/>
        </p:nvGraphicFramePr>
        <p:xfrm>
          <a:off x="2500298" y="4000504"/>
          <a:ext cx="214312" cy="214313"/>
        </p:xfrm>
        <a:graphic>
          <a:graphicData uri="http://schemas.openxmlformats.org/presentationml/2006/ole">
            <p:oleObj spid="_x0000_s97294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96271" name="Object 15"/>
          <p:cNvGraphicFramePr>
            <a:graphicFrameLocks noChangeAspect="1"/>
          </p:cNvGraphicFramePr>
          <p:nvPr/>
        </p:nvGraphicFramePr>
        <p:xfrm>
          <a:off x="4714876" y="4786322"/>
          <a:ext cx="214312" cy="214313"/>
        </p:xfrm>
        <a:graphic>
          <a:graphicData uri="http://schemas.openxmlformats.org/presentationml/2006/ole">
            <p:oleObj spid="_x0000_s97295" name="Формула" r:id="rId16" imgW="101520" imgH="114120" progId="Equation.3">
              <p:embed/>
            </p:oleObj>
          </a:graphicData>
        </a:graphic>
      </p:graphicFrame>
      <p:graphicFrame>
        <p:nvGraphicFramePr>
          <p:cNvPr id="97296" name="Object 16"/>
          <p:cNvGraphicFramePr>
            <a:graphicFrameLocks noChangeAspect="1"/>
          </p:cNvGraphicFramePr>
          <p:nvPr/>
        </p:nvGraphicFramePr>
        <p:xfrm>
          <a:off x="4286248" y="5500702"/>
          <a:ext cx="214312" cy="214312"/>
        </p:xfrm>
        <a:graphic>
          <a:graphicData uri="http://schemas.openxmlformats.org/presentationml/2006/ole">
            <p:oleObj spid="_x0000_s97296" name="Формула" r:id="rId17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571480"/>
            <a:ext cx="25472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Вывод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  2 :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071538" y="1928802"/>
            <a:ext cx="6143668" cy="1428760"/>
          </a:xfrm>
          <a:prstGeom prst="triangle">
            <a:avLst>
              <a:gd name="adj" fmla="val 7044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14348" y="314324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86380" y="1428736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768" y="3214686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0298" y="4214818"/>
            <a:ext cx="3327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А +   В +   С = 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180</a:t>
            </a:r>
          </a:p>
          <a:p>
            <a:pPr algn="ctr"/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5572132" y="4143380"/>
          <a:ext cx="214313" cy="214312"/>
        </p:xfrm>
        <a:graphic>
          <a:graphicData uri="http://schemas.openxmlformats.org/presentationml/2006/ole">
            <p:oleObj spid="_x0000_s60418" name="Формула" r:id="rId3" imgW="101520" imgH="114120" progId="Equation.3">
              <p:embed/>
            </p:oleObj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3143240" y="4143380"/>
          <a:ext cx="285750" cy="500063"/>
        </p:xfrm>
        <a:graphic>
          <a:graphicData uri="http://schemas.openxmlformats.org/presentationml/2006/ole">
            <p:oleObj spid="_x0000_s60419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4000496" y="4143380"/>
          <a:ext cx="285750" cy="500063"/>
        </p:xfrm>
        <a:graphic>
          <a:graphicData uri="http://schemas.openxmlformats.org/presentationml/2006/ole">
            <p:oleObj spid="_x0000_s60420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143108" y="4143380"/>
          <a:ext cx="285750" cy="500063"/>
        </p:xfrm>
        <a:graphic>
          <a:graphicData uri="http://schemas.openxmlformats.org/presentationml/2006/ole">
            <p:oleObj spid="_x0000_s60421" name="Формула" r:id="rId6" imgW="164880" imgH="1522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57224" y="5429264"/>
            <a:ext cx="714380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sz="2400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сумма углов треугольника равна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180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7572396" y="5715016"/>
          <a:ext cx="214312" cy="214313"/>
        </p:xfrm>
        <a:graphic>
          <a:graphicData uri="http://schemas.openxmlformats.org/presentationml/2006/ole">
            <p:oleObj spid="_x0000_s60425" name="Формула" r:id="rId7" imgW="101520" imgH="114120" progId="Equation.3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714480" y="4786322"/>
            <a:ext cx="55290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Свойство углов треугольника: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8992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3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500034" y="1857364"/>
            <a:ext cx="2286016" cy="1643074"/>
          </a:xfrm>
          <a:prstGeom prst="triangle">
            <a:avLst>
              <a:gd name="adj" fmla="val 70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342900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8794" y="142873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E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335756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F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2132" y="1571612"/>
            <a:ext cx="1242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 = 50</a:t>
            </a:r>
          </a:p>
          <a:p>
            <a:r>
              <a:rPr lang="en-US" sz="2400" u="sng" dirty="0" smtClean="0">
                <a:latin typeface="Arial Black" pitchFamily="34" charset="0"/>
              </a:rPr>
              <a:t>F = 70</a:t>
            </a:r>
          </a:p>
          <a:p>
            <a:r>
              <a:rPr lang="en-US" sz="2400" dirty="0" smtClean="0">
                <a:latin typeface="Arial Black" pitchFamily="34" charset="0"/>
              </a:rPr>
              <a:t>E = </a:t>
            </a:r>
            <a:r>
              <a:rPr lang="ru-RU" sz="2400" dirty="0" smtClean="0">
                <a:latin typeface="Arial Black" pitchFamily="34" charset="0"/>
              </a:rPr>
              <a:t>?</a:t>
            </a:r>
            <a:endParaRPr lang="en-US" sz="2400" dirty="0" smtClean="0">
              <a:latin typeface="Arial Black" pitchFamily="34" charset="0"/>
            </a:endParaRPr>
          </a:p>
          <a:p>
            <a:endParaRPr lang="en-US" sz="2400" u="sng" dirty="0" smtClean="0">
              <a:latin typeface="Arial Black" pitchFamily="34" charset="0"/>
            </a:endParaRPr>
          </a:p>
          <a:p>
            <a:endParaRPr lang="en-US" sz="2400" u="sng" dirty="0" smtClean="0">
              <a:latin typeface="Arial Black" pitchFamily="34" charset="0"/>
            </a:endParaRPr>
          </a:p>
          <a:p>
            <a:endParaRPr lang="en-US" sz="2400" u="sng" dirty="0" smtClean="0">
              <a:latin typeface="Arial Black" pitchFamily="34" charset="0"/>
            </a:endParaRP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5357818" y="1500174"/>
          <a:ext cx="285750" cy="500063"/>
        </p:xfrm>
        <a:graphic>
          <a:graphicData uri="http://schemas.openxmlformats.org/presentationml/2006/ole">
            <p:oleObj spid="_x0000_s67586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357818" y="1857364"/>
          <a:ext cx="285750" cy="500063"/>
        </p:xfrm>
        <a:graphic>
          <a:graphicData uri="http://schemas.openxmlformats.org/presentationml/2006/ole">
            <p:oleObj spid="_x0000_s67587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5357818" y="2214554"/>
          <a:ext cx="285750" cy="500063"/>
        </p:xfrm>
        <a:graphic>
          <a:graphicData uri="http://schemas.openxmlformats.org/presentationml/2006/ole">
            <p:oleObj spid="_x0000_s67588" name="Формула" r:id="rId5" imgW="164880" imgH="15228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00430" y="3500438"/>
            <a:ext cx="1752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Решение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47148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0100" y="4429132"/>
            <a:ext cx="2488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 +   E +   F = 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785786" y="4357694"/>
          <a:ext cx="285750" cy="500063"/>
        </p:xfrm>
        <a:graphic>
          <a:graphicData uri="http://schemas.openxmlformats.org/presentationml/2006/ole">
            <p:oleObj spid="_x0000_s67589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1571604" y="4357694"/>
          <a:ext cx="285750" cy="500063"/>
        </p:xfrm>
        <a:graphic>
          <a:graphicData uri="http://schemas.openxmlformats.org/presentationml/2006/ole">
            <p:oleObj spid="_x0000_s67590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/>
        </p:nvGraphicFramePr>
        <p:xfrm>
          <a:off x="2428860" y="4357694"/>
          <a:ext cx="285750" cy="500063"/>
        </p:xfrm>
        <a:graphic>
          <a:graphicData uri="http://schemas.openxmlformats.org/presentationml/2006/ole">
            <p:oleObj spid="_x0000_s67591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67592" name="Object 8"/>
          <p:cNvGraphicFramePr>
            <a:graphicFrameLocks noChangeAspect="1"/>
          </p:cNvGraphicFramePr>
          <p:nvPr/>
        </p:nvGraphicFramePr>
        <p:xfrm>
          <a:off x="6643702" y="1500174"/>
          <a:ext cx="214313" cy="214313"/>
        </p:xfrm>
        <a:graphic>
          <a:graphicData uri="http://schemas.openxmlformats.org/presentationml/2006/ole">
            <p:oleObj spid="_x0000_s67592" name="Формула" r:id="rId9" imgW="101520" imgH="114120" progId="Equation.3">
              <p:embed/>
            </p:oleObj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/>
        </p:nvGraphicFramePr>
        <p:xfrm>
          <a:off x="6643702" y="1928802"/>
          <a:ext cx="214313" cy="214313"/>
        </p:xfrm>
        <a:graphic>
          <a:graphicData uri="http://schemas.openxmlformats.org/presentationml/2006/ole">
            <p:oleObj spid="_x0000_s67593" name="Формула" r:id="rId10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8992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3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500034" y="1857364"/>
            <a:ext cx="2286016" cy="1643074"/>
          </a:xfrm>
          <a:prstGeom prst="triangle">
            <a:avLst>
              <a:gd name="adj" fmla="val 70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3429000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8794" y="142873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E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335756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F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2132" y="1571612"/>
            <a:ext cx="1242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 = 50</a:t>
            </a:r>
          </a:p>
          <a:p>
            <a:r>
              <a:rPr lang="en-US" sz="2400" u="sng" dirty="0" smtClean="0">
                <a:latin typeface="Arial Black" pitchFamily="34" charset="0"/>
              </a:rPr>
              <a:t>F = 70</a:t>
            </a:r>
          </a:p>
          <a:p>
            <a:r>
              <a:rPr lang="en-US" sz="2400" dirty="0" smtClean="0">
                <a:latin typeface="Arial Black" pitchFamily="34" charset="0"/>
              </a:rPr>
              <a:t>E = </a:t>
            </a:r>
            <a:r>
              <a:rPr lang="ru-RU" sz="2400" dirty="0" smtClean="0">
                <a:latin typeface="Arial Black" pitchFamily="34" charset="0"/>
              </a:rPr>
              <a:t>?</a:t>
            </a:r>
            <a:endParaRPr lang="en-US" sz="2400" dirty="0" smtClean="0">
              <a:latin typeface="Arial Black" pitchFamily="34" charset="0"/>
            </a:endParaRPr>
          </a:p>
          <a:p>
            <a:endParaRPr lang="en-US" sz="2400" u="sng" dirty="0" smtClean="0">
              <a:latin typeface="Arial Black" pitchFamily="34" charset="0"/>
            </a:endParaRPr>
          </a:p>
          <a:p>
            <a:endParaRPr lang="en-US" sz="2400" u="sng" dirty="0" smtClean="0">
              <a:latin typeface="Arial Black" pitchFamily="34" charset="0"/>
            </a:endParaRPr>
          </a:p>
          <a:p>
            <a:endParaRPr lang="en-US" sz="2400" u="sng" dirty="0" smtClean="0">
              <a:latin typeface="Arial Black" pitchFamily="34" charset="0"/>
            </a:endParaRP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5357818" y="1500174"/>
          <a:ext cx="285750" cy="500063"/>
        </p:xfrm>
        <a:graphic>
          <a:graphicData uri="http://schemas.openxmlformats.org/presentationml/2006/ole">
            <p:oleObj spid="_x0000_s74754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357818" y="1857364"/>
          <a:ext cx="285750" cy="500063"/>
        </p:xfrm>
        <a:graphic>
          <a:graphicData uri="http://schemas.openxmlformats.org/presentationml/2006/ole">
            <p:oleObj spid="_x0000_s74755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5357818" y="2214554"/>
          <a:ext cx="285750" cy="500063"/>
        </p:xfrm>
        <a:graphic>
          <a:graphicData uri="http://schemas.openxmlformats.org/presentationml/2006/ole">
            <p:oleObj spid="_x0000_s74756" name="Формула" r:id="rId5" imgW="164880" imgH="15228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00430" y="3500438"/>
            <a:ext cx="1752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Решение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471488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71538" y="4000504"/>
            <a:ext cx="506420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D +   E +   F = 180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50 +   E + 70 = 180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 E = 180 -  120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r>
              <a:rPr lang="en-US" sz="2400" dirty="0" smtClean="0">
                <a:latin typeface="Arial Black" pitchFamily="34" charset="0"/>
              </a:rPr>
              <a:t> E = 60                     </a:t>
            </a:r>
            <a:r>
              <a:rPr lang="ru-RU" sz="2400" dirty="0" smtClean="0">
                <a:latin typeface="Arial Black" pitchFamily="34" charset="0"/>
              </a:rPr>
              <a:t>Ответ: 60</a:t>
            </a:r>
            <a:endParaRPr lang="en-US" sz="2400" dirty="0" smtClean="0">
              <a:latin typeface="Arial Black" pitchFamily="34" charset="0"/>
            </a:endParaRPr>
          </a:p>
          <a:p>
            <a:endParaRPr lang="en-US" sz="2400" dirty="0" smtClean="0">
              <a:latin typeface="Arial Black" pitchFamily="34" charset="0"/>
            </a:endParaRPr>
          </a:p>
          <a:p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1000100" y="3929066"/>
          <a:ext cx="285750" cy="500063"/>
        </p:xfrm>
        <a:graphic>
          <a:graphicData uri="http://schemas.openxmlformats.org/presentationml/2006/ole">
            <p:oleObj spid="_x0000_s74757" name="Формула" r:id="rId6" imgW="164880" imgH="152280" progId="Equation.3">
              <p:embed/>
            </p:oleObj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1857356" y="3929066"/>
          <a:ext cx="285750" cy="500063"/>
        </p:xfrm>
        <a:graphic>
          <a:graphicData uri="http://schemas.openxmlformats.org/presentationml/2006/ole">
            <p:oleObj spid="_x0000_s74758" name="Формула" r:id="rId7" imgW="164880" imgH="152280" progId="Equation.3">
              <p:embed/>
            </p:oleObj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/>
        </p:nvGraphicFramePr>
        <p:xfrm>
          <a:off x="2714612" y="3929066"/>
          <a:ext cx="285750" cy="500063"/>
        </p:xfrm>
        <a:graphic>
          <a:graphicData uri="http://schemas.openxmlformats.org/presentationml/2006/ole">
            <p:oleObj spid="_x0000_s74759" name="Формула" r:id="rId8" imgW="164880" imgH="152280" progId="Equation.3">
              <p:embed/>
            </p:oleObj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1857356" y="4643446"/>
          <a:ext cx="285750" cy="500062"/>
        </p:xfrm>
        <a:graphic>
          <a:graphicData uri="http://schemas.openxmlformats.org/presentationml/2006/ole">
            <p:oleObj spid="_x0000_s74760" name="Формула" r:id="rId9" imgW="164880" imgH="152280" progId="Equation.3">
              <p:embed/>
            </p:oleObj>
          </a:graphicData>
        </a:graphic>
      </p:graphicFrame>
      <p:graphicFrame>
        <p:nvGraphicFramePr>
          <p:cNvPr id="68617" name="Object 9"/>
          <p:cNvGraphicFramePr>
            <a:graphicFrameLocks noChangeAspect="1"/>
          </p:cNvGraphicFramePr>
          <p:nvPr/>
        </p:nvGraphicFramePr>
        <p:xfrm>
          <a:off x="6643702" y="1500174"/>
          <a:ext cx="214313" cy="214313"/>
        </p:xfrm>
        <a:graphic>
          <a:graphicData uri="http://schemas.openxmlformats.org/presentationml/2006/ole">
            <p:oleObj spid="_x0000_s74761" name="Формула" r:id="rId10" imgW="101520" imgH="114120" progId="Equation.3">
              <p:embed/>
            </p:oleObj>
          </a:graphicData>
        </a:graphic>
      </p:graphicFrame>
      <p:graphicFrame>
        <p:nvGraphicFramePr>
          <p:cNvPr id="68618" name="Object 10"/>
          <p:cNvGraphicFramePr>
            <a:graphicFrameLocks noChangeAspect="1"/>
          </p:cNvGraphicFramePr>
          <p:nvPr/>
        </p:nvGraphicFramePr>
        <p:xfrm>
          <a:off x="6643702" y="1928802"/>
          <a:ext cx="214313" cy="214313"/>
        </p:xfrm>
        <a:graphic>
          <a:graphicData uri="http://schemas.openxmlformats.org/presentationml/2006/ole">
            <p:oleObj spid="_x0000_s74762" name="Формула" r:id="rId11" imgW="101520" imgH="114120" progId="Equation.3">
              <p:embed/>
            </p:oleObj>
          </a:graphicData>
        </a:graphic>
      </p:graphicFrame>
      <p:graphicFrame>
        <p:nvGraphicFramePr>
          <p:cNvPr id="68619" name="Object 11"/>
          <p:cNvGraphicFramePr>
            <a:graphicFrameLocks noChangeAspect="1"/>
          </p:cNvGraphicFramePr>
          <p:nvPr/>
        </p:nvGraphicFramePr>
        <p:xfrm>
          <a:off x="4214810" y="3929066"/>
          <a:ext cx="214313" cy="214313"/>
        </p:xfrm>
        <a:graphic>
          <a:graphicData uri="http://schemas.openxmlformats.org/presentationml/2006/ole">
            <p:oleObj spid="_x0000_s74763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68620" name="Object 12"/>
          <p:cNvGraphicFramePr>
            <a:graphicFrameLocks noChangeAspect="1"/>
          </p:cNvGraphicFramePr>
          <p:nvPr/>
        </p:nvGraphicFramePr>
        <p:xfrm>
          <a:off x="1500166" y="4714884"/>
          <a:ext cx="214312" cy="214312"/>
        </p:xfrm>
        <a:graphic>
          <a:graphicData uri="http://schemas.openxmlformats.org/presentationml/2006/ole">
            <p:oleObj spid="_x0000_s74764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68621" name="Object 13"/>
          <p:cNvGraphicFramePr>
            <a:graphicFrameLocks noChangeAspect="1"/>
          </p:cNvGraphicFramePr>
          <p:nvPr/>
        </p:nvGraphicFramePr>
        <p:xfrm>
          <a:off x="3143240" y="4643446"/>
          <a:ext cx="214312" cy="214312"/>
        </p:xfrm>
        <a:graphic>
          <a:graphicData uri="http://schemas.openxmlformats.org/presentationml/2006/ole">
            <p:oleObj spid="_x0000_s74765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68622" name="Object 14"/>
          <p:cNvGraphicFramePr>
            <a:graphicFrameLocks noChangeAspect="1"/>
          </p:cNvGraphicFramePr>
          <p:nvPr/>
        </p:nvGraphicFramePr>
        <p:xfrm>
          <a:off x="4143372" y="4714884"/>
          <a:ext cx="214312" cy="214312"/>
        </p:xfrm>
        <a:graphic>
          <a:graphicData uri="http://schemas.openxmlformats.org/presentationml/2006/ole">
            <p:oleObj spid="_x0000_s74766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68623" name="Object 15"/>
          <p:cNvGraphicFramePr>
            <a:graphicFrameLocks noChangeAspect="1"/>
          </p:cNvGraphicFramePr>
          <p:nvPr/>
        </p:nvGraphicFramePr>
        <p:xfrm>
          <a:off x="2285984" y="6143644"/>
          <a:ext cx="214312" cy="214312"/>
        </p:xfrm>
        <a:graphic>
          <a:graphicData uri="http://schemas.openxmlformats.org/presentationml/2006/ole">
            <p:oleObj spid="_x0000_s74767" name="Формула" r:id="rId16" imgW="101520" imgH="114120" progId="Equation.3">
              <p:embed/>
            </p:oleObj>
          </a:graphicData>
        </a:graphic>
      </p:graphicFrame>
      <p:graphicFrame>
        <p:nvGraphicFramePr>
          <p:cNvPr id="68624" name="Object 16"/>
          <p:cNvGraphicFramePr>
            <a:graphicFrameLocks noChangeAspect="1"/>
          </p:cNvGraphicFramePr>
          <p:nvPr/>
        </p:nvGraphicFramePr>
        <p:xfrm>
          <a:off x="2428860" y="5357826"/>
          <a:ext cx="214312" cy="214312"/>
        </p:xfrm>
        <a:graphic>
          <a:graphicData uri="http://schemas.openxmlformats.org/presentationml/2006/ole">
            <p:oleObj spid="_x0000_s74768" name="Формула" r:id="rId17" imgW="101520" imgH="114120" progId="Equation.3">
              <p:embed/>
            </p:oleObj>
          </a:graphicData>
        </a:graphic>
      </p:graphicFrame>
      <p:graphicFrame>
        <p:nvGraphicFramePr>
          <p:cNvPr id="68625" name="Object 17"/>
          <p:cNvGraphicFramePr>
            <a:graphicFrameLocks noChangeAspect="1"/>
          </p:cNvGraphicFramePr>
          <p:nvPr/>
        </p:nvGraphicFramePr>
        <p:xfrm>
          <a:off x="3428992" y="5357826"/>
          <a:ext cx="214312" cy="214312"/>
        </p:xfrm>
        <a:graphic>
          <a:graphicData uri="http://schemas.openxmlformats.org/presentationml/2006/ole">
            <p:oleObj spid="_x0000_s74769" name="Формула" r:id="rId18" imgW="101520" imgH="114120" progId="Equation.3">
              <p:embed/>
            </p:oleObj>
          </a:graphicData>
        </a:graphic>
      </p:graphicFrame>
      <p:graphicFrame>
        <p:nvGraphicFramePr>
          <p:cNvPr id="68626" name="Object 18"/>
          <p:cNvGraphicFramePr>
            <a:graphicFrameLocks noChangeAspect="1"/>
          </p:cNvGraphicFramePr>
          <p:nvPr/>
        </p:nvGraphicFramePr>
        <p:xfrm>
          <a:off x="5929322" y="6143644"/>
          <a:ext cx="214312" cy="214312"/>
        </p:xfrm>
        <a:graphic>
          <a:graphicData uri="http://schemas.openxmlformats.org/presentationml/2006/ole">
            <p:oleObj spid="_x0000_s74770" name="Формула" r:id="rId19" imgW="101520" imgH="114120" progId="Equation.3">
              <p:embed/>
            </p:oleObj>
          </a:graphicData>
        </a:graphic>
      </p:graphicFrame>
      <p:graphicFrame>
        <p:nvGraphicFramePr>
          <p:cNvPr id="68627" name="Object 19"/>
          <p:cNvGraphicFramePr>
            <a:graphicFrameLocks noChangeAspect="1"/>
          </p:cNvGraphicFramePr>
          <p:nvPr/>
        </p:nvGraphicFramePr>
        <p:xfrm>
          <a:off x="928662" y="5357826"/>
          <a:ext cx="285750" cy="500062"/>
        </p:xfrm>
        <a:graphic>
          <a:graphicData uri="http://schemas.openxmlformats.org/presentationml/2006/ole">
            <p:oleObj spid="_x0000_s74771" name="Формула" r:id="rId20" imgW="164880" imgH="152280" progId="Equation.3">
              <p:embed/>
            </p:oleObj>
          </a:graphicData>
        </a:graphic>
      </p:graphicFrame>
      <p:graphicFrame>
        <p:nvGraphicFramePr>
          <p:cNvPr id="68628" name="Object 20"/>
          <p:cNvGraphicFramePr>
            <a:graphicFrameLocks noChangeAspect="1"/>
          </p:cNvGraphicFramePr>
          <p:nvPr/>
        </p:nvGraphicFramePr>
        <p:xfrm>
          <a:off x="928662" y="6143644"/>
          <a:ext cx="285750" cy="500062"/>
        </p:xfrm>
        <a:graphic>
          <a:graphicData uri="http://schemas.openxmlformats.org/presentationml/2006/ole">
            <p:oleObj spid="_x0000_s74772" name="Формула" r:id="rId21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0728" y="857232"/>
            <a:ext cx="16434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Итоги.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785786" y="1928802"/>
            <a:ext cx="1643074" cy="9144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214678" y="1857364"/>
            <a:ext cx="1357322" cy="928694"/>
          </a:xfrm>
          <a:prstGeom prst="triangle">
            <a:avLst>
              <a:gd name="adj" fmla="val 291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500694" y="1857364"/>
            <a:ext cx="3143272" cy="914400"/>
          </a:xfrm>
          <a:prstGeom prst="triangle">
            <a:avLst>
              <a:gd name="adj" fmla="val 346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00034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157161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В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5984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С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278605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E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7554" y="1500174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9124" y="278605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F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14942" y="2786058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M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29388" y="142873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N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29652" y="278605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K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0034" y="3429000"/>
            <a:ext cx="8286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1. Определите вид каждого треугольника.</a:t>
            </a:r>
          </a:p>
          <a:p>
            <a:pPr algn="ctr"/>
            <a:endParaRPr lang="ru-RU" sz="2400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2. Чему равна сумма углов треугольника?</a:t>
            </a:r>
          </a:p>
          <a:p>
            <a:pPr algn="ctr"/>
            <a:endParaRPr lang="ru-RU" sz="2400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3. В треугольнике АВС чему равна сумма: 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В +   С ?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79874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3571868" y="5143512"/>
          <a:ext cx="285750" cy="500062"/>
        </p:xfrm>
        <a:graphic>
          <a:graphicData uri="http://schemas.openxmlformats.org/presentationml/2006/ole">
            <p:oleObj spid="_x0000_s79875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79876" name="Object 4"/>
          <p:cNvGraphicFramePr>
            <a:graphicFrameLocks noChangeAspect="1"/>
          </p:cNvGraphicFramePr>
          <p:nvPr/>
        </p:nvGraphicFramePr>
        <p:xfrm>
          <a:off x="4429124" y="5143512"/>
          <a:ext cx="285750" cy="500062"/>
        </p:xfrm>
        <a:graphic>
          <a:graphicData uri="http://schemas.openxmlformats.org/presentationml/2006/ole">
            <p:oleObj spid="_x0000_s79876" name="Формула" r:id="rId5" imgW="16488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>
            <a:off x="1285852" y="1285860"/>
            <a:ext cx="2286016" cy="1643074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5429256" y="1214422"/>
            <a:ext cx="2714644" cy="1714512"/>
          </a:xfrm>
          <a:prstGeom prst="triangle">
            <a:avLst>
              <a:gd name="adj" fmla="val 1796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643042" y="4286256"/>
            <a:ext cx="5500726" cy="1428760"/>
          </a:xfrm>
          <a:prstGeom prst="triangle">
            <a:avLst>
              <a:gd name="adj" fmla="val 7689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28662" y="278605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A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85723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B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8992" y="2857496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C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628" y="2714620"/>
            <a:ext cx="47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М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43570" y="78579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N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72462" y="2714620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K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550070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P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15008" y="385762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D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43768" y="542926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F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7" name="Блок-схема: процесс 16"/>
          <p:cNvSpPr/>
          <p:nvPr/>
        </p:nvSpPr>
        <p:spPr>
          <a:xfrm>
            <a:off x="1285852" y="2786058"/>
            <a:ext cx="142876" cy="142876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214414" y="1571612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55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15008" y="1500174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70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43768" y="2571744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30</a:t>
            </a:r>
            <a:endParaRPr lang="ru-RU" sz="2000" dirty="0">
              <a:latin typeface="Arial Black" pitchFamily="34" charset="0"/>
            </a:endParaRP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1571604" y="1571612"/>
          <a:ext cx="214312" cy="214313"/>
        </p:xfrm>
        <a:graphic>
          <a:graphicData uri="http://schemas.openxmlformats.org/presentationml/2006/ole">
            <p:oleObj spid="_x0000_s110594" name="Формула" r:id="rId3" imgW="101520" imgH="114120" progId="Equation.3">
              <p:embed/>
            </p:oleObj>
          </a:graphicData>
        </a:graphic>
      </p:graphicFrame>
      <p:graphicFrame>
        <p:nvGraphicFramePr>
          <p:cNvPr id="110595" name="Object 3"/>
          <p:cNvGraphicFramePr>
            <a:graphicFrameLocks noChangeAspect="1"/>
          </p:cNvGraphicFramePr>
          <p:nvPr/>
        </p:nvGraphicFramePr>
        <p:xfrm>
          <a:off x="6072198" y="1428736"/>
          <a:ext cx="214312" cy="214313"/>
        </p:xfrm>
        <a:graphic>
          <a:graphicData uri="http://schemas.openxmlformats.org/presentationml/2006/ole">
            <p:oleObj spid="_x0000_s110595" name="Формула" r:id="rId4" imgW="101520" imgH="114120" progId="Equation.3">
              <p:embed/>
            </p:oleObj>
          </a:graphicData>
        </a:graphic>
      </p:graphicFrame>
      <p:graphicFrame>
        <p:nvGraphicFramePr>
          <p:cNvPr id="110596" name="Object 4"/>
          <p:cNvGraphicFramePr>
            <a:graphicFrameLocks noChangeAspect="1"/>
          </p:cNvGraphicFramePr>
          <p:nvPr/>
        </p:nvGraphicFramePr>
        <p:xfrm>
          <a:off x="7500958" y="2500306"/>
          <a:ext cx="214312" cy="214313"/>
        </p:xfrm>
        <a:graphic>
          <a:graphicData uri="http://schemas.openxmlformats.org/presentationml/2006/ole">
            <p:oleObj spid="_x0000_s110596" name="Формула" r:id="rId5" imgW="101520" imgH="11412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214942" y="4429132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110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57422" y="5357826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20</a:t>
            </a:r>
            <a:endParaRPr lang="ru-RU" sz="2000" dirty="0">
              <a:latin typeface="Arial Black" pitchFamily="34" charset="0"/>
            </a:endParaRPr>
          </a:p>
        </p:txBody>
      </p:sp>
      <p:graphicFrame>
        <p:nvGraphicFramePr>
          <p:cNvPr id="110597" name="Object 5"/>
          <p:cNvGraphicFramePr>
            <a:graphicFrameLocks noChangeAspect="1"/>
          </p:cNvGraphicFramePr>
          <p:nvPr/>
        </p:nvGraphicFramePr>
        <p:xfrm>
          <a:off x="2714612" y="5357826"/>
          <a:ext cx="214312" cy="214313"/>
        </p:xfrm>
        <a:graphic>
          <a:graphicData uri="http://schemas.openxmlformats.org/presentationml/2006/ole">
            <p:oleObj spid="_x0000_s110597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110598" name="Object 6"/>
          <p:cNvGraphicFramePr>
            <a:graphicFrameLocks noChangeAspect="1"/>
          </p:cNvGraphicFramePr>
          <p:nvPr/>
        </p:nvGraphicFramePr>
        <p:xfrm>
          <a:off x="5786446" y="4357694"/>
          <a:ext cx="214312" cy="214313"/>
        </p:xfrm>
        <a:graphic>
          <a:graphicData uri="http://schemas.openxmlformats.org/presentationml/2006/ole">
            <p:oleObj spid="_x0000_s110598" name="Формула" r:id="rId7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8" name="Picture 4" descr="C:\Documents and Settings\Admin\Рабочий стол\Мама\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071546"/>
            <a:ext cx="7315200" cy="54864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00298" y="1928802"/>
            <a:ext cx="45143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Arial Black" pitchFamily="34" charset="0"/>
              </a:rPr>
              <a:t>Луноход 1 на луне</a:t>
            </a:r>
            <a:endParaRPr lang="ru-RU" sz="32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554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4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6" y="1785926"/>
          <a:ext cx="7072363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0132"/>
                <a:gridCol w="785818"/>
                <a:gridCol w="714380"/>
                <a:gridCol w="785819"/>
                <a:gridCol w="722320"/>
                <a:gridCol w="801693"/>
                <a:gridCol w="801693"/>
                <a:gridCol w="801693"/>
                <a:gridCol w="65881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А</a:t>
                      </a:r>
                    </a:p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28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65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136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109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38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В</a:t>
                      </a:r>
                    </a:p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39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40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44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128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76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43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С</a:t>
                      </a:r>
                    </a:p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78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25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54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61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90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Вид</a:t>
                      </a:r>
                    </a:p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857224" y="1928802"/>
          <a:ext cx="285750" cy="500062"/>
        </p:xfrm>
        <a:graphic>
          <a:graphicData uri="http://schemas.openxmlformats.org/presentationml/2006/ole">
            <p:oleObj spid="_x0000_s246786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857224" y="3000372"/>
          <a:ext cx="285750" cy="500062"/>
        </p:xfrm>
        <a:graphic>
          <a:graphicData uri="http://schemas.openxmlformats.org/presentationml/2006/ole">
            <p:oleObj spid="_x0000_s246787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857224" y="4000504"/>
          <a:ext cx="285750" cy="500062"/>
        </p:xfrm>
        <a:graphic>
          <a:graphicData uri="http://schemas.openxmlformats.org/presentationml/2006/ole">
            <p:oleObj spid="_x0000_s246788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2285984" y="2000240"/>
          <a:ext cx="214312" cy="214312"/>
        </p:xfrm>
        <a:graphic>
          <a:graphicData uri="http://schemas.openxmlformats.org/presentationml/2006/ole">
            <p:oleObj spid="_x0000_s246789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3786182" y="2000240"/>
          <a:ext cx="214312" cy="214312"/>
        </p:xfrm>
        <a:graphic>
          <a:graphicData uri="http://schemas.openxmlformats.org/presentationml/2006/ole">
            <p:oleObj spid="_x0000_s246790" name="Формула" r:id="rId7" imgW="101520" imgH="114120" progId="Equation.3">
              <p:embed/>
            </p:oleObj>
          </a:graphicData>
        </a:graphic>
      </p:graphicFrame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4643438" y="2000240"/>
          <a:ext cx="214312" cy="214312"/>
        </p:xfrm>
        <a:graphic>
          <a:graphicData uri="http://schemas.openxmlformats.org/presentationml/2006/ole">
            <p:oleObj spid="_x0000_s246791" name="Формула" r:id="rId8" imgW="101520" imgH="114120" progId="Equation.3">
              <p:embed/>
            </p:oleObj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6143636" y="2000240"/>
          <a:ext cx="214312" cy="214312"/>
        </p:xfrm>
        <a:graphic>
          <a:graphicData uri="http://schemas.openxmlformats.org/presentationml/2006/ole">
            <p:oleObj spid="_x0000_s246792" name="Формула" r:id="rId9" imgW="101520" imgH="114120" progId="Equation.3">
              <p:embed/>
            </p:oleObj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6929454" y="2000240"/>
          <a:ext cx="214312" cy="214312"/>
        </p:xfrm>
        <a:graphic>
          <a:graphicData uri="http://schemas.openxmlformats.org/presentationml/2006/ole">
            <p:oleObj spid="_x0000_s246793" name="Формула" r:id="rId10" imgW="101520" imgH="114120" progId="Equation.3">
              <p:embed/>
            </p:oleObj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/>
        </p:nvGraphicFramePr>
        <p:xfrm>
          <a:off x="2285984" y="3000372"/>
          <a:ext cx="214312" cy="214312"/>
        </p:xfrm>
        <a:graphic>
          <a:graphicData uri="http://schemas.openxmlformats.org/presentationml/2006/ole">
            <p:oleObj spid="_x0000_s246794" name="Формула" r:id="rId11" imgW="101520" imgH="114120" progId="Equation.3">
              <p:embed/>
            </p:oleObj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3000364" y="3000372"/>
          <a:ext cx="214312" cy="214312"/>
        </p:xfrm>
        <a:graphic>
          <a:graphicData uri="http://schemas.openxmlformats.org/presentationml/2006/ole">
            <p:oleObj spid="_x0000_s246795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77836" name="Object 12"/>
          <p:cNvGraphicFramePr>
            <a:graphicFrameLocks noChangeAspect="1"/>
          </p:cNvGraphicFramePr>
          <p:nvPr/>
        </p:nvGraphicFramePr>
        <p:xfrm>
          <a:off x="4572000" y="3000372"/>
          <a:ext cx="214312" cy="214312"/>
        </p:xfrm>
        <a:graphic>
          <a:graphicData uri="http://schemas.openxmlformats.org/presentationml/2006/ole">
            <p:oleObj spid="_x0000_s246796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5357818" y="3000372"/>
          <a:ext cx="214312" cy="214312"/>
        </p:xfrm>
        <a:graphic>
          <a:graphicData uri="http://schemas.openxmlformats.org/presentationml/2006/ole">
            <p:oleObj spid="_x0000_s246797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77838" name="Object 14"/>
          <p:cNvGraphicFramePr>
            <a:graphicFrameLocks noChangeAspect="1"/>
          </p:cNvGraphicFramePr>
          <p:nvPr/>
        </p:nvGraphicFramePr>
        <p:xfrm>
          <a:off x="6858016" y="3000372"/>
          <a:ext cx="214312" cy="214312"/>
        </p:xfrm>
        <a:graphic>
          <a:graphicData uri="http://schemas.openxmlformats.org/presentationml/2006/ole">
            <p:oleObj spid="_x0000_s246798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77839" name="Object 15"/>
          <p:cNvGraphicFramePr>
            <a:graphicFrameLocks noChangeAspect="1"/>
          </p:cNvGraphicFramePr>
          <p:nvPr/>
        </p:nvGraphicFramePr>
        <p:xfrm>
          <a:off x="7643834" y="3000372"/>
          <a:ext cx="214312" cy="214312"/>
        </p:xfrm>
        <a:graphic>
          <a:graphicData uri="http://schemas.openxmlformats.org/presentationml/2006/ole">
            <p:oleObj spid="_x0000_s246799" name="Формула" r:id="rId16" imgW="101520" imgH="114120" progId="Equation.3">
              <p:embed/>
            </p:oleObj>
          </a:graphicData>
        </a:graphic>
      </p:graphicFrame>
      <p:graphicFrame>
        <p:nvGraphicFramePr>
          <p:cNvPr id="77840" name="Object 16"/>
          <p:cNvGraphicFramePr>
            <a:graphicFrameLocks noChangeAspect="1"/>
          </p:cNvGraphicFramePr>
          <p:nvPr/>
        </p:nvGraphicFramePr>
        <p:xfrm>
          <a:off x="3000364" y="4000504"/>
          <a:ext cx="214312" cy="214312"/>
        </p:xfrm>
        <a:graphic>
          <a:graphicData uri="http://schemas.openxmlformats.org/presentationml/2006/ole">
            <p:oleObj spid="_x0000_s246800" name="Формула" r:id="rId17" imgW="101520" imgH="114120" progId="Equation.3">
              <p:embed/>
            </p:oleObj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/>
        </p:nvGraphicFramePr>
        <p:xfrm>
          <a:off x="3786182" y="4000504"/>
          <a:ext cx="214312" cy="214312"/>
        </p:xfrm>
        <a:graphic>
          <a:graphicData uri="http://schemas.openxmlformats.org/presentationml/2006/ole">
            <p:oleObj spid="_x0000_s246801" name="Формула" r:id="rId18" imgW="101520" imgH="114120" progId="Equation.3">
              <p:embed/>
            </p:oleObj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5286380" y="4000504"/>
          <a:ext cx="214312" cy="214312"/>
        </p:xfrm>
        <a:graphic>
          <a:graphicData uri="http://schemas.openxmlformats.org/presentationml/2006/ole">
            <p:oleObj spid="_x0000_s246802" name="Формула" r:id="rId19" imgW="101520" imgH="114120" progId="Equation.3">
              <p:embed/>
            </p:oleObj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/>
        </p:nvGraphicFramePr>
        <p:xfrm>
          <a:off x="6143636" y="4000504"/>
          <a:ext cx="214312" cy="214312"/>
        </p:xfrm>
        <a:graphic>
          <a:graphicData uri="http://schemas.openxmlformats.org/presentationml/2006/ole">
            <p:oleObj spid="_x0000_s246803" name="Формула" r:id="rId20" imgW="101520" imgH="114120" progId="Equation.3">
              <p:embed/>
            </p:oleObj>
          </a:graphicData>
        </a:graphic>
      </p:graphicFrame>
      <p:graphicFrame>
        <p:nvGraphicFramePr>
          <p:cNvPr id="77844" name="Object 20"/>
          <p:cNvGraphicFramePr>
            <a:graphicFrameLocks noChangeAspect="1"/>
          </p:cNvGraphicFramePr>
          <p:nvPr/>
        </p:nvGraphicFramePr>
        <p:xfrm>
          <a:off x="7643834" y="4000504"/>
          <a:ext cx="214312" cy="214312"/>
        </p:xfrm>
        <a:graphic>
          <a:graphicData uri="http://schemas.openxmlformats.org/presentationml/2006/ole">
            <p:oleObj spid="_x0000_s246804" name="Формула" r:id="rId21" imgW="101520" imgH="114120" progId="Equation.3">
              <p:embed/>
            </p:oleObj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285720" y="5929330"/>
            <a:ext cx="82153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Если треугольник существует, найдите его третий угол и определите вид треугольника ( заполните таблицу).</a:t>
            </a:r>
            <a:endParaRPr lang="ru-RU" sz="2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554" y="785794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Задача 4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6" y="1785926"/>
          <a:ext cx="7072363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0132"/>
                <a:gridCol w="785818"/>
                <a:gridCol w="714380"/>
                <a:gridCol w="785819"/>
                <a:gridCol w="722320"/>
                <a:gridCol w="801693"/>
                <a:gridCol w="801693"/>
                <a:gridCol w="801693"/>
                <a:gridCol w="65881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А</a:t>
                      </a:r>
                    </a:p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28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62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65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136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----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109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38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47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В</a:t>
                      </a:r>
                    </a:p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39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40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90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44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128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10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76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43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С</a:t>
                      </a:r>
                    </a:p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113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78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25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----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54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61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66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90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Arial Black" pitchFamily="34" charset="0"/>
                        </a:rPr>
                        <a:t>Вид</a:t>
                      </a:r>
                    </a:p>
                    <a:p>
                      <a:pPr algn="ctr"/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Т</a:t>
                      </a:r>
                      <a:endParaRPr lang="ru-RU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Arial Black" pitchFamily="34" charset="0"/>
                        </a:rPr>
                        <a:t>О</a:t>
                      </a:r>
                      <a:endParaRPr lang="ru-RU" sz="2000" dirty="0">
                        <a:solidFill>
                          <a:srgbClr val="0070C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Arial Black" pitchFamily="34" charset="0"/>
                        </a:rPr>
                        <a:t>П</a:t>
                      </a:r>
                      <a:endParaRPr lang="ru-RU" sz="2000" dirty="0">
                        <a:solidFill>
                          <a:srgbClr val="0070C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Arial Black" pitchFamily="34" charset="0"/>
                        </a:rPr>
                        <a:t>----</a:t>
                      </a:r>
                      <a:endParaRPr lang="ru-RU" sz="2000" dirty="0">
                        <a:solidFill>
                          <a:srgbClr val="0070C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Arial Black" pitchFamily="34" charset="0"/>
                        </a:rPr>
                        <a:t>----</a:t>
                      </a:r>
                      <a:endParaRPr lang="ru-RU" sz="2000" dirty="0">
                        <a:solidFill>
                          <a:srgbClr val="0070C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Arial Black" pitchFamily="34" charset="0"/>
                        </a:rPr>
                        <a:t>Т</a:t>
                      </a:r>
                      <a:endParaRPr lang="ru-RU" sz="2000" dirty="0">
                        <a:solidFill>
                          <a:srgbClr val="0070C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Arial Black" pitchFamily="34" charset="0"/>
                        </a:rPr>
                        <a:t>О</a:t>
                      </a:r>
                      <a:endParaRPr lang="ru-RU" sz="2000" dirty="0">
                        <a:solidFill>
                          <a:srgbClr val="0070C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  <a:latin typeface="Arial Black" pitchFamily="34" charset="0"/>
                        </a:rPr>
                        <a:t>П</a:t>
                      </a:r>
                      <a:endParaRPr lang="ru-RU" sz="2000" dirty="0">
                        <a:solidFill>
                          <a:srgbClr val="0070C0"/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857224" y="1928802"/>
          <a:ext cx="285750" cy="500062"/>
        </p:xfrm>
        <a:graphic>
          <a:graphicData uri="http://schemas.openxmlformats.org/presentationml/2006/ole">
            <p:oleObj spid="_x0000_s247810" name="Формула" r:id="rId3" imgW="164880" imgH="152280" progId="Equation.3">
              <p:embed/>
            </p:oleObj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857224" y="3000372"/>
          <a:ext cx="285750" cy="500062"/>
        </p:xfrm>
        <a:graphic>
          <a:graphicData uri="http://schemas.openxmlformats.org/presentationml/2006/ole">
            <p:oleObj spid="_x0000_s247811" name="Формула" r:id="rId4" imgW="164880" imgH="152280" progId="Equation.3">
              <p:embed/>
            </p:oleObj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857224" y="4000504"/>
          <a:ext cx="285750" cy="500062"/>
        </p:xfrm>
        <a:graphic>
          <a:graphicData uri="http://schemas.openxmlformats.org/presentationml/2006/ole">
            <p:oleObj spid="_x0000_s247812" name="Формула" r:id="rId5" imgW="164880" imgH="152280" progId="Equation.3">
              <p:embed/>
            </p:oleObj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2285984" y="2000240"/>
          <a:ext cx="214312" cy="214312"/>
        </p:xfrm>
        <a:graphic>
          <a:graphicData uri="http://schemas.openxmlformats.org/presentationml/2006/ole">
            <p:oleObj spid="_x0000_s247813" name="Формула" r:id="rId6" imgW="101520" imgH="114120" progId="Equation.3">
              <p:embed/>
            </p:oleObj>
          </a:graphicData>
        </a:graphic>
      </p:graphicFrame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3786182" y="2000240"/>
          <a:ext cx="214312" cy="214312"/>
        </p:xfrm>
        <a:graphic>
          <a:graphicData uri="http://schemas.openxmlformats.org/presentationml/2006/ole">
            <p:oleObj spid="_x0000_s247814" name="Формула" r:id="rId7" imgW="101520" imgH="114120" progId="Equation.3">
              <p:embed/>
            </p:oleObj>
          </a:graphicData>
        </a:graphic>
      </p:graphicFrame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4643438" y="2000240"/>
          <a:ext cx="214312" cy="214312"/>
        </p:xfrm>
        <a:graphic>
          <a:graphicData uri="http://schemas.openxmlformats.org/presentationml/2006/ole">
            <p:oleObj spid="_x0000_s247815" name="Формула" r:id="rId8" imgW="101520" imgH="114120" progId="Equation.3">
              <p:embed/>
            </p:oleObj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6143636" y="2000240"/>
          <a:ext cx="214312" cy="214312"/>
        </p:xfrm>
        <a:graphic>
          <a:graphicData uri="http://schemas.openxmlformats.org/presentationml/2006/ole">
            <p:oleObj spid="_x0000_s247816" name="Формула" r:id="rId9" imgW="101520" imgH="114120" progId="Equation.3">
              <p:embed/>
            </p:oleObj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6929454" y="2000240"/>
          <a:ext cx="214312" cy="214312"/>
        </p:xfrm>
        <a:graphic>
          <a:graphicData uri="http://schemas.openxmlformats.org/presentationml/2006/ole">
            <p:oleObj spid="_x0000_s247817" name="Формула" r:id="rId10" imgW="101520" imgH="114120" progId="Equation.3">
              <p:embed/>
            </p:oleObj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/>
        </p:nvGraphicFramePr>
        <p:xfrm>
          <a:off x="2285984" y="3000372"/>
          <a:ext cx="214312" cy="214312"/>
        </p:xfrm>
        <a:graphic>
          <a:graphicData uri="http://schemas.openxmlformats.org/presentationml/2006/ole">
            <p:oleObj spid="_x0000_s247818" name="Формула" r:id="rId11" imgW="101520" imgH="114120" progId="Equation.3">
              <p:embed/>
            </p:oleObj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3000364" y="3000372"/>
          <a:ext cx="214312" cy="214312"/>
        </p:xfrm>
        <a:graphic>
          <a:graphicData uri="http://schemas.openxmlformats.org/presentationml/2006/ole">
            <p:oleObj spid="_x0000_s247819" name="Формула" r:id="rId12" imgW="101520" imgH="114120" progId="Equation.3">
              <p:embed/>
            </p:oleObj>
          </a:graphicData>
        </a:graphic>
      </p:graphicFrame>
      <p:graphicFrame>
        <p:nvGraphicFramePr>
          <p:cNvPr id="77836" name="Object 12"/>
          <p:cNvGraphicFramePr>
            <a:graphicFrameLocks noChangeAspect="1"/>
          </p:cNvGraphicFramePr>
          <p:nvPr/>
        </p:nvGraphicFramePr>
        <p:xfrm>
          <a:off x="4572000" y="3000372"/>
          <a:ext cx="214312" cy="214312"/>
        </p:xfrm>
        <a:graphic>
          <a:graphicData uri="http://schemas.openxmlformats.org/presentationml/2006/ole">
            <p:oleObj spid="_x0000_s247820" name="Формула" r:id="rId13" imgW="101520" imgH="114120" progId="Equation.3">
              <p:embed/>
            </p:oleObj>
          </a:graphicData>
        </a:graphic>
      </p:graphicFrame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5357818" y="3000372"/>
          <a:ext cx="214312" cy="214312"/>
        </p:xfrm>
        <a:graphic>
          <a:graphicData uri="http://schemas.openxmlformats.org/presentationml/2006/ole">
            <p:oleObj spid="_x0000_s247821" name="Формула" r:id="rId14" imgW="101520" imgH="114120" progId="Equation.3">
              <p:embed/>
            </p:oleObj>
          </a:graphicData>
        </a:graphic>
      </p:graphicFrame>
      <p:graphicFrame>
        <p:nvGraphicFramePr>
          <p:cNvPr id="77838" name="Object 14"/>
          <p:cNvGraphicFramePr>
            <a:graphicFrameLocks noChangeAspect="1"/>
          </p:cNvGraphicFramePr>
          <p:nvPr/>
        </p:nvGraphicFramePr>
        <p:xfrm>
          <a:off x="6858016" y="3000372"/>
          <a:ext cx="214312" cy="214312"/>
        </p:xfrm>
        <a:graphic>
          <a:graphicData uri="http://schemas.openxmlformats.org/presentationml/2006/ole">
            <p:oleObj spid="_x0000_s247822" name="Формула" r:id="rId15" imgW="101520" imgH="114120" progId="Equation.3">
              <p:embed/>
            </p:oleObj>
          </a:graphicData>
        </a:graphic>
      </p:graphicFrame>
      <p:graphicFrame>
        <p:nvGraphicFramePr>
          <p:cNvPr id="77839" name="Object 15"/>
          <p:cNvGraphicFramePr>
            <a:graphicFrameLocks noChangeAspect="1"/>
          </p:cNvGraphicFramePr>
          <p:nvPr/>
        </p:nvGraphicFramePr>
        <p:xfrm>
          <a:off x="7643834" y="3000372"/>
          <a:ext cx="214312" cy="214312"/>
        </p:xfrm>
        <a:graphic>
          <a:graphicData uri="http://schemas.openxmlformats.org/presentationml/2006/ole">
            <p:oleObj spid="_x0000_s247823" name="Формула" r:id="rId16" imgW="101520" imgH="114120" progId="Equation.3">
              <p:embed/>
            </p:oleObj>
          </a:graphicData>
        </a:graphic>
      </p:graphicFrame>
      <p:graphicFrame>
        <p:nvGraphicFramePr>
          <p:cNvPr id="77840" name="Object 16"/>
          <p:cNvGraphicFramePr>
            <a:graphicFrameLocks noChangeAspect="1"/>
          </p:cNvGraphicFramePr>
          <p:nvPr/>
        </p:nvGraphicFramePr>
        <p:xfrm>
          <a:off x="3000364" y="4000504"/>
          <a:ext cx="214312" cy="214312"/>
        </p:xfrm>
        <a:graphic>
          <a:graphicData uri="http://schemas.openxmlformats.org/presentationml/2006/ole">
            <p:oleObj spid="_x0000_s247824" name="Формула" r:id="rId17" imgW="101520" imgH="114120" progId="Equation.3">
              <p:embed/>
            </p:oleObj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/>
        </p:nvGraphicFramePr>
        <p:xfrm>
          <a:off x="3786182" y="4000504"/>
          <a:ext cx="214312" cy="214312"/>
        </p:xfrm>
        <a:graphic>
          <a:graphicData uri="http://schemas.openxmlformats.org/presentationml/2006/ole">
            <p:oleObj spid="_x0000_s247825" name="Формула" r:id="rId18" imgW="101520" imgH="114120" progId="Equation.3">
              <p:embed/>
            </p:oleObj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5286380" y="4000504"/>
          <a:ext cx="214312" cy="214312"/>
        </p:xfrm>
        <a:graphic>
          <a:graphicData uri="http://schemas.openxmlformats.org/presentationml/2006/ole">
            <p:oleObj spid="_x0000_s247826" name="Формула" r:id="rId19" imgW="101520" imgH="114120" progId="Equation.3">
              <p:embed/>
            </p:oleObj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/>
        </p:nvGraphicFramePr>
        <p:xfrm>
          <a:off x="6143636" y="4000504"/>
          <a:ext cx="214312" cy="214312"/>
        </p:xfrm>
        <a:graphic>
          <a:graphicData uri="http://schemas.openxmlformats.org/presentationml/2006/ole">
            <p:oleObj spid="_x0000_s247827" name="Формула" r:id="rId20" imgW="101520" imgH="114120" progId="Equation.3">
              <p:embed/>
            </p:oleObj>
          </a:graphicData>
        </a:graphic>
      </p:graphicFrame>
      <p:graphicFrame>
        <p:nvGraphicFramePr>
          <p:cNvPr id="77844" name="Object 20"/>
          <p:cNvGraphicFramePr>
            <a:graphicFrameLocks noChangeAspect="1"/>
          </p:cNvGraphicFramePr>
          <p:nvPr/>
        </p:nvGraphicFramePr>
        <p:xfrm>
          <a:off x="7643834" y="4000504"/>
          <a:ext cx="214312" cy="214312"/>
        </p:xfrm>
        <a:graphic>
          <a:graphicData uri="http://schemas.openxmlformats.org/presentationml/2006/ole">
            <p:oleObj spid="_x0000_s247828" name="Формула" r:id="rId21" imgW="101520" imgH="114120" progId="Equation.3">
              <p:embed/>
            </p:oleObj>
          </a:graphicData>
        </a:graphic>
      </p:graphicFrame>
      <p:graphicFrame>
        <p:nvGraphicFramePr>
          <p:cNvPr id="78869" name="Object 21"/>
          <p:cNvGraphicFramePr>
            <a:graphicFrameLocks noChangeAspect="1"/>
          </p:cNvGraphicFramePr>
          <p:nvPr/>
        </p:nvGraphicFramePr>
        <p:xfrm>
          <a:off x="2357422" y="4000504"/>
          <a:ext cx="214312" cy="214312"/>
        </p:xfrm>
        <a:graphic>
          <a:graphicData uri="http://schemas.openxmlformats.org/presentationml/2006/ole">
            <p:oleObj spid="_x0000_s247829" name="Формула" r:id="rId22" imgW="101520" imgH="114120" progId="Equation.3">
              <p:embed/>
            </p:oleObj>
          </a:graphicData>
        </a:graphic>
      </p:graphicFrame>
      <p:graphicFrame>
        <p:nvGraphicFramePr>
          <p:cNvPr id="78870" name="Object 22"/>
          <p:cNvGraphicFramePr>
            <a:graphicFrameLocks noChangeAspect="1"/>
          </p:cNvGraphicFramePr>
          <p:nvPr/>
        </p:nvGraphicFramePr>
        <p:xfrm>
          <a:off x="3000364" y="2000240"/>
          <a:ext cx="214312" cy="214312"/>
        </p:xfrm>
        <a:graphic>
          <a:graphicData uri="http://schemas.openxmlformats.org/presentationml/2006/ole">
            <p:oleObj spid="_x0000_s247830" name="Формула" r:id="rId23" imgW="101520" imgH="114120" progId="Equation.3">
              <p:embed/>
            </p:oleObj>
          </a:graphicData>
        </a:graphic>
      </p:graphicFrame>
      <p:graphicFrame>
        <p:nvGraphicFramePr>
          <p:cNvPr id="78871" name="Object 23"/>
          <p:cNvGraphicFramePr>
            <a:graphicFrameLocks noChangeAspect="1"/>
          </p:cNvGraphicFramePr>
          <p:nvPr/>
        </p:nvGraphicFramePr>
        <p:xfrm>
          <a:off x="3786182" y="3000372"/>
          <a:ext cx="214312" cy="214312"/>
        </p:xfrm>
        <a:graphic>
          <a:graphicData uri="http://schemas.openxmlformats.org/presentationml/2006/ole">
            <p:oleObj spid="_x0000_s247831" name="Формула" r:id="rId24" imgW="101520" imgH="114120" progId="Equation.3">
              <p:embed/>
            </p:oleObj>
          </a:graphicData>
        </a:graphic>
      </p:graphicFrame>
      <p:graphicFrame>
        <p:nvGraphicFramePr>
          <p:cNvPr id="78872" name="Object 24"/>
          <p:cNvGraphicFramePr>
            <a:graphicFrameLocks noChangeAspect="1"/>
          </p:cNvGraphicFramePr>
          <p:nvPr/>
        </p:nvGraphicFramePr>
        <p:xfrm>
          <a:off x="7643834" y="2000240"/>
          <a:ext cx="214312" cy="214312"/>
        </p:xfrm>
        <a:graphic>
          <a:graphicData uri="http://schemas.openxmlformats.org/presentationml/2006/ole">
            <p:oleObj spid="_x0000_s247832" name="Формула" r:id="rId25" imgW="101520" imgH="114120" progId="Equation.3">
              <p:embed/>
            </p:oleObj>
          </a:graphicData>
        </a:graphic>
      </p:graphicFrame>
      <p:graphicFrame>
        <p:nvGraphicFramePr>
          <p:cNvPr id="78873" name="Object 25"/>
          <p:cNvGraphicFramePr>
            <a:graphicFrameLocks noChangeAspect="1"/>
          </p:cNvGraphicFramePr>
          <p:nvPr/>
        </p:nvGraphicFramePr>
        <p:xfrm>
          <a:off x="6929454" y="4000504"/>
          <a:ext cx="214312" cy="214312"/>
        </p:xfrm>
        <a:graphic>
          <a:graphicData uri="http://schemas.openxmlformats.org/presentationml/2006/ole">
            <p:oleObj spid="_x0000_s247833" name="Формула" r:id="rId26" imgW="101520" imgH="114120" progId="Equation.3">
              <p:embed/>
            </p:oleObj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285720" y="5934670"/>
            <a:ext cx="86439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latin typeface="Arial Black" pitchFamily="34" charset="0"/>
              </a:rPr>
              <a:t>Без ошибок: «</a:t>
            </a:r>
            <a:r>
              <a:rPr lang="ru-RU" sz="2000" i="1" dirty="0" smtClean="0">
                <a:solidFill>
                  <a:srgbClr val="FF0000"/>
                </a:solidFill>
                <a:latin typeface="Arial Black" pitchFamily="34" charset="0"/>
              </a:rPr>
              <a:t>5</a:t>
            </a:r>
            <a:r>
              <a:rPr lang="ru-RU" sz="2000" i="1" dirty="0" smtClean="0">
                <a:latin typeface="Arial Black" pitchFamily="34" charset="0"/>
              </a:rPr>
              <a:t>», 1 – 2 ошибки: «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4</a:t>
            </a:r>
            <a:r>
              <a:rPr lang="ru-RU" sz="2000" i="1" dirty="0" smtClean="0">
                <a:latin typeface="Arial Black" pitchFamily="34" charset="0"/>
              </a:rPr>
              <a:t>», 3 – 4 ошибки: «</a:t>
            </a:r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</a:rPr>
              <a:t>3</a:t>
            </a:r>
            <a:r>
              <a:rPr lang="ru-RU" sz="2000" i="1" dirty="0" smtClean="0">
                <a:latin typeface="Arial Black" pitchFamily="34" charset="0"/>
              </a:rPr>
              <a:t>», </a:t>
            </a:r>
          </a:p>
          <a:p>
            <a:pPr algn="just"/>
            <a:r>
              <a:rPr lang="ru-RU" sz="2000" i="1" dirty="0" smtClean="0">
                <a:latin typeface="Arial Black" pitchFamily="34" charset="0"/>
              </a:rPr>
              <a:t>5 и больше ошибок: «</a:t>
            </a:r>
            <a:r>
              <a:rPr lang="ru-RU" sz="2000" i="1" dirty="0" smtClean="0">
                <a:solidFill>
                  <a:schemeClr val="accent1"/>
                </a:solidFill>
                <a:latin typeface="Arial Black" pitchFamily="34" charset="0"/>
              </a:rPr>
              <a:t>у меня получится в другой раз</a:t>
            </a:r>
            <a:r>
              <a:rPr lang="ru-RU" sz="2000" i="1" dirty="0" smtClean="0">
                <a:latin typeface="Arial Black" pitchFamily="34" charset="0"/>
              </a:rPr>
              <a:t>»</a:t>
            </a:r>
            <a:endParaRPr lang="ru-RU" sz="2000" dirty="0">
              <a:latin typeface="Arial Black" pitchFamily="34" charset="0"/>
            </a:endParaRPr>
          </a:p>
        </p:txBody>
      </p:sp>
      <p:graphicFrame>
        <p:nvGraphicFramePr>
          <p:cNvPr id="247834" name="Object 26"/>
          <p:cNvGraphicFramePr>
            <a:graphicFrameLocks noChangeAspect="1"/>
          </p:cNvGraphicFramePr>
          <p:nvPr/>
        </p:nvGraphicFramePr>
        <p:xfrm>
          <a:off x="6143636" y="3000372"/>
          <a:ext cx="214312" cy="214313"/>
        </p:xfrm>
        <a:graphic>
          <a:graphicData uri="http://schemas.openxmlformats.org/presentationml/2006/ole">
            <p:oleObj spid="_x0000_s247834" name="Формула" r:id="rId27" imgW="101520" imgH="114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428868"/>
            <a:ext cx="85173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Домашняя работа:</a:t>
            </a:r>
          </a:p>
          <a:p>
            <a:pPr algn="ctr"/>
            <a:endParaRPr lang="ru-RU" sz="2400" dirty="0" smtClean="0">
              <a:latin typeface="Arial Black" pitchFamily="34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rgbClr val="0070C0"/>
                </a:solidFill>
                <a:latin typeface="Arial Black" pitchFamily="34" charset="0"/>
              </a:rPr>
              <a:t>Конспект</a:t>
            </a:r>
          </a:p>
          <a:p>
            <a:pPr marL="457200" indent="-457200"/>
            <a:r>
              <a:rPr lang="ru-RU" sz="2400" dirty="0" smtClean="0">
                <a:solidFill>
                  <a:srgbClr val="0070C0"/>
                </a:solidFill>
                <a:latin typeface="Arial Black" pitchFamily="34" charset="0"/>
              </a:rPr>
              <a:t>2) Стр. 160: </a:t>
            </a:r>
          </a:p>
          <a:p>
            <a:pPr marL="457200" indent="-457200"/>
            <a:r>
              <a:rPr lang="ru-RU" sz="2400" dirty="0" smtClean="0">
                <a:solidFill>
                  <a:srgbClr val="0070C0"/>
                </a:solidFill>
                <a:latin typeface="Arial Black" pitchFamily="34" charset="0"/>
              </a:rPr>
              <a:t>     выучить свойство углов треугольника.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Arial Black" pitchFamily="34" charset="0"/>
              </a:rPr>
              <a:t>3) № 585, 586.</a:t>
            </a:r>
            <a:endParaRPr lang="ru-RU" sz="24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0364" y="5072074"/>
            <a:ext cx="30572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Желаю успехов!</a:t>
            </a:r>
            <a:endParaRPr lang="en-US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ru-RU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ru-RU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4000496" y="5715016"/>
            <a:ext cx="914400" cy="9144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0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571480"/>
            <a:ext cx="2667000" cy="1752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14356"/>
            <a:ext cx="850112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 Black" pitchFamily="34" charset="0"/>
              </a:rPr>
              <a:t>Луноход 1</a:t>
            </a:r>
          </a:p>
          <a:p>
            <a:pPr algn="ctr"/>
            <a:endParaRPr lang="ru-RU" sz="3200" dirty="0" smtClean="0">
              <a:latin typeface="Arial Black" pitchFamily="34" charset="0"/>
            </a:endParaRPr>
          </a:p>
          <a:p>
            <a:pPr algn="just"/>
            <a:r>
              <a:rPr lang="ru-RU" sz="2000" dirty="0" smtClean="0">
                <a:latin typeface="Arial Black" pitchFamily="34" charset="0"/>
              </a:rPr>
              <a:t>  17 ноября 1970 года в районе Моря дождей на поверхность Луны спустился советский аппарат, оставивший </a:t>
            </a:r>
            <a:r>
              <a:rPr lang="ru-RU" sz="2000" u="sng" dirty="0" smtClean="0">
                <a:latin typeface="Arial Black" pitchFamily="34" charset="0"/>
              </a:rPr>
              <a:t>первую колею</a:t>
            </a:r>
            <a:r>
              <a:rPr lang="ru-RU" sz="2000" dirty="0" smtClean="0">
                <a:latin typeface="Arial Black" pitchFamily="34" charset="0"/>
              </a:rPr>
              <a:t> на спутнике Земли - </a:t>
            </a:r>
            <a:r>
              <a:rPr lang="ru-RU" sz="2000" u="sng" dirty="0" smtClean="0">
                <a:latin typeface="Arial Black" pitchFamily="34" charset="0"/>
              </a:rPr>
              <a:t>Луноход-1</a:t>
            </a:r>
            <a:r>
              <a:rPr lang="ru-RU" sz="2000" dirty="0" smtClean="0">
                <a:latin typeface="Arial Black" pitchFamily="34" charset="0"/>
              </a:rPr>
              <a:t>. Управлялся он с Земли водителями, которые через телекамеры могли видеть небольшой участок лунной поверхности перед аппаратом.    </a:t>
            </a:r>
          </a:p>
          <a:p>
            <a:pPr algn="just"/>
            <a:r>
              <a:rPr lang="ru-RU" sz="2000" dirty="0" smtClean="0">
                <a:latin typeface="Arial Black" pitchFamily="34" charset="0"/>
              </a:rPr>
              <a:t>  Удивительно, но на Луноходе были установлены уголковые светоотражатели! Они давали возможность любой стране проверить наличие советского аппарата на Луне. А самое главное, такое простейшее геометрическое устройство помогало науке — измерять расстояние до Луны.</a:t>
            </a:r>
          </a:p>
          <a:p>
            <a:pPr algn="just"/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 descr="C:\Documents and Settings\Admin\Рабочий стол\Мама\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714356"/>
            <a:ext cx="4572032" cy="4486268"/>
          </a:xfrm>
          <a:prstGeom prst="rect">
            <a:avLst/>
          </a:prstGeom>
          <a:noFill/>
        </p:spPr>
      </p:pic>
      <p:pic>
        <p:nvPicPr>
          <p:cNvPr id="103427" name="Picture 3" descr="C:\Documents and Settings\Admin\Рабочий стол\Мама\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500042"/>
            <a:ext cx="3643306" cy="281463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072066" y="3500438"/>
            <a:ext cx="37862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такое простейшее геометрическое устройство на Луноходе помогало науке — измерять расстояние до Луны и проверять  наличие Лунохода на Луне. 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072330" y="2500306"/>
            <a:ext cx="17091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Уголковый</a:t>
            </a:r>
          </a:p>
          <a:p>
            <a:r>
              <a:rPr lang="ru-RU" dirty="0" smtClean="0">
                <a:latin typeface="Arial Black" pitchFamily="34" charset="0"/>
              </a:rPr>
              <a:t>отражатель</a:t>
            </a:r>
          </a:p>
          <a:p>
            <a:r>
              <a:rPr lang="ru-RU" dirty="0" smtClean="0">
                <a:latin typeface="Arial Black" pitchFamily="34" charset="0"/>
              </a:rPr>
              <a:t>света: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834" name="Picture 2" descr="C:\Documents and Settings\Admin\Рабочий стол\Мама\05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685800"/>
            <a:ext cx="7315200" cy="54864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43636" y="1571612"/>
            <a:ext cx="19288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 Black" pitchFamily="34" charset="0"/>
              </a:rPr>
              <a:t>Уголковый</a:t>
            </a:r>
          </a:p>
          <a:p>
            <a:r>
              <a:rPr lang="ru-RU" sz="2000" dirty="0" smtClean="0">
                <a:latin typeface="Arial Black" pitchFamily="34" charset="0"/>
              </a:rPr>
              <a:t>отражатель</a:t>
            </a:r>
          </a:p>
          <a:p>
            <a:r>
              <a:rPr lang="ru-RU" sz="2000" dirty="0" smtClean="0">
                <a:latin typeface="Arial Black" pitchFamily="34" charset="0"/>
              </a:rPr>
              <a:t>света</a:t>
            </a:r>
            <a:endParaRPr lang="ru-RU" sz="2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428736"/>
            <a:ext cx="83582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Arial Black" pitchFamily="34" charset="0"/>
              </a:rPr>
              <a:t>  И в </a:t>
            </a:r>
            <a:r>
              <a:rPr lang="ru-RU" sz="2000" dirty="0" err="1" smtClean="0">
                <a:latin typeface="Arial Black" pitchFamily="34" charset="0"/>
              </a:rPr>
              <a:t>катафоте</a:t>
            </a:r>
            <a:r>
              <a:rPr lang="ru-RU" sz="2000" dirty="0" smtClean="0">
                <a:latin typeface="Arial Black" pitchFamily="34" charset="0"/>
              </a:rPr>
              <a:t> и в Луноходе используются уголковые отражатели света, в которых применяется геометрическая фигура - треугольник. </a:t>
            </a:r>
          </a:p>
          <a:p>
            <a:pPr algn="just"/>
            <a:r>
              <a:rPr lang="ru-RU" sz="2000" dirty="0" smtClean="0">
                <a:latin typeface="Arial Black" pitchFamily="34" charset="0"/>
              </a:rPr>
              <a:t>  Вот так простейшие геометрические фигуры помогают людям, начиная от бытовых вопросов безопасности и заканчивая познанием Вселенной.</a:t>
            </a:r>
          </a:p>
          <a:p>
            <a:endParaRPr lang="ru-RU" sz="2400" dirty="0" smtClean="0">
              <a:latin typeface="Arial Black" pitchFamily="34" charset="0"/>
            </a:endParaRPr>
          </a:p>
          <a:p>
            <a:endParaRPr lang="ru-RU" sz="2400" dirty="0" smtClean="0">
              <a:latin typeface="Arial Black" pitchFamily="34" charset="0"/>
            </a:endParaRPr>
          </a:p>
          <a:p>
            <a:endParaRPr lang="ru-RU" sz="2400" dirty="0" smtClean="0">
              <a:latin typeface="Arial Black" pitchFamily="34" charset="0"/>
            </a:endParaRPr>
          </a:p>
          <a:p>
            <a:endParaRPr lang="ru-RU" sz="2400" dirty="0" smtClean="0">
              <a:latin typeface="Arial Black" pitchFamily="34" charset="0"/>
            </a:endParaRPr>
          </a:p>
          <a:p>
            <a:endParaRPr lang="ru-RU" sz="2400" dirty="0">
              <a:latin typeface="Arial Black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3286116" y="3786190"/>
            <a:ext cx="1785918" cy="128588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1814</TotalTime>
  <Words>1482</Words>
  <Application>Microsoft Office PowerPoint</Application>
  <PresentationFormat>Экран (4:3)</PresentationFormat>
  <Paragraphs>667</Paragraphs>
  <Slides>52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5" baseType="lpstr">
      <vt:lpstr>Поток</vt:lpstr>
      <vt:lpstr>Специальное оформление</vt:lpstr>
      <vt:lpstr>Формула</vt:lpstr>
      <vt:lpstr>Свойство углов треугольника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234</cp:revision>
  <dcterms:modified xsi:type="dcterms:W3CDTF">2012-04-12T12:45:53Z</dcterms:modified>
</cp:coreProperties>
</file>