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45" r:id="rId2"/>
    <p:sldMasterId id="2147483749" r:id="rId3"/>
    <p:sldMasterId id="2147483751" r:id="rId4"/>
    <p:sldMasterId id="2147483763" r:id="rId5"/>
    <p:sldMasterId id="2147483765" r:id="rId6"/>
    <p:sldMasterId id="2147483785" r:id="rId7"/>
    <p:sldMasterId id="2147483787" r:id="rId8"/>
    <p:sldMasterId id="2147483793" r:id="rId9"/>
    <p:sldMasterId id="2147483795" r:id="rId10"/>
    <p:sldMasterId id="2147483799" r:id="rId11"/>
    <p:sldMasterId id="2147484089" r:id="rId12"/>
  </p:sldMasterIdLst>
  <p:notesMasterIdLst>
    <p:notesMasterId r:id="rId29"/>
  </p:notesMasterIdLst>
  <p:sldIdLst>
    <p:sldId id="278" r:id="rId13"/>
    <p:sldId id="277" r:id="rId14"/>
    <p:sldId id="275" r:id="rId15"/>
    <p:sldId id="261" r:id="rId16"/>
    <p:sldId id="262" r:id="rId17"/>
    <p:sldId id="269" r:id="rId18"/>
    <p:sldId id="258" r:id="rId19"/>
    <p:sldId id="272" r:id="rId20"/>
    <p:sldId id="259" r:id="rId21"/>
    <p:sldId id="265" r:id="rId22"/>
    <p:sldId id="270" r:id="rId23"/>
    <p:sldId id="266" r:id="rId24"/>
    <p:sldId id="271" r:id="rId25"/>
    <p:sldId id="273" r:id="rId26"/>
    <p:sldId id="260" r:id="rId27"/>
    <p:sldId id="27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6"/>
    <p:penClr>
      <a:schemeClr val="tx1"/>
    </p:penClr>
  </p:showPr>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11" autoAdjust="0"/>
    <p:restoredTop sz="94709" autoAdjust="0"/>
  </p:normalViewPr>
  <p:slideViewPr>
    <p:cSldViewPr>
      <p:cViewPr varScale="1">
        <p:scale>
          <a:sx n="69" d="100"/>
          <a:sy n="69"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AB7EF-8C03-42B8-B437-F2BA6A556C12}" type="datetimeFigureOut">
              <a:rPr lang="ru-RU" smtClean="0"/>
              <a:pPr/>
              <a:t>16.04.2011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6C767-B566-4268-8E9A-E900A90564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Заголовок 7"/>
          <p:cNvSpPr>
            <a:spLocks noGrp="1"/>
          </p:cNvSpPr>
          <p:nvPr>
            <p:ph type="ctrTitle"/>
          </p:nvPr>
        </p:nvSpPr>
        <p:spPr>
          <a:xfrm>
            <a:off x="464234"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endParaRPr lang="ru-RU"/>
          </a:p>
        </p:txBody>
      </p:sp>
      <p:sp>
        <p:nvSpPr>
          <p:cNvPr id="6" name="Номер слайда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16B1745B-6A97-4BA5-8210-D68995569DEA}" type="slidenum">
              <a:rPr lang="ru-RU"/>
              <a:pPr>
                <a:defRPr/>
              </a:pPr>
              <a:t>‹#›</a:t>
            </a:fld>
            <a:endParaRPr lang="ru-RU"/>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spd="med">
    <p:plus/>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a:p>
        </p:txBody>
      </p:sp>
      <p:sp>
        <p:nvSpPr>
          <p:cNvPr id="5325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5325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fld id="{0B6F290D-EEFE-4D30-B0D6-143AA5ECD7C1}" type="datetimeFigureOut">
              <a:rPr lang="ru-RU"/>
              <a:pPr>
                <a:defRPr/>
              </a:pPr>
              <a:t>16.04.2011</a:t>
            </a:fld>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4B898C58-0FD5-4370-81D7-3D091BBED929}"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fld id="{595CC43C-479B-4CFF-9D99-9B1F207F371E}" type="datetimeFigureOut">
              <a:rPr lang="ru-RU"/>
              <a:pPr>
                <a:defRPr/>
              </a:pPr>
              <a:t>16.04.2011</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5BF715B2-AA75-4FE6-BBBF-A2CCEE44795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fld id="{AB95AD75-4BD9-418C-A340-9AE914996011}" type="datetimeFigureOut">
              <a:rPr lang="ru-RU"/>
              <a:pPr>
                <a:defRPr/>
              </a:pPr>
              <a:t>16.04.2011</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20489092-7E0A-4B67-B552-25641E7151E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fld id="{6460C1AB-D955-4A50-B41C-0252920F2368}" type="datetimeFigureOut">
              <a:rPr lang="ru-RU"/>
              <a:pPr>
                <a:defRPr/>
              </a:pPr>
              <a:t>16.04.2011</a:t>
            </a:fld>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2099C924-FEA3-4FC0-BCF5-7A2DF1C3BB5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fld id="{1023FEB2-3DAF-402D-9A09-C10ADA512D1D}" type="datetimeFigureOut">
              <a:rPr lang="ru-RU"/>
              <a:pPr>
                <a:defRPr/>
              </a:pPr>
              <a:t>16.04.2011</a:t>
            </a:fld>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A12DDCDF-5E20-4650-A96C-303A5BE7CAB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70A56662-95D8-4411-92E0-C96632324499}" type="datetimeFigureOut">
              <a:rPr lang="ru-RU"/>
              <a:pPr>
                <a:defRPr/>
              </a:pPr>
              <a:t>16.04.2011</a:t>
            </a:fld>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F3AD466F-9879-435F-9F63-1D90E5BE84B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F82EB2D9-99F9-4778-B681-DD7254889A52}" type="datetimeFigureOut">
              <a:rPr lang="ru-RU"/>
              <a:pPr>
                <a:defRPr/>
              </a:pPr>
              <a:t>16.04.2011</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47B45DD8-05C7-4907-AF45-BF43E19930E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F0518503-CC33-4100-AF5F-BBA243315023}" type="datetimeFigureOut">
              <a:rPr lang="ru-RU"/>
              <a:pPr>
                <a:defRPr/>
              </a:pPr>
              <a:t>16.04.2011</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C03E2A0F-B0EB-4110-92A4-21733FEF40B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31FDB418-77EC-4D54-B632-CACA75C50BCF}" type="datetimeFigureOut">
              <a:rPr lang="ru-RU"/>
              <a:pPr>
                <a:defRPr/>
              </a:pPr>
              <a:t>16.04.2011</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C3F70E3B-709E-4493-B98B-8975F3EE436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F8223176-0063-4724-A2DF-51D9ED6A3D24}" type="datetimeFigureOut">
              <a:rPr lang="ru-RU"/>
              <a:pPr>
                <a:defRPr/>
              </a:pPr>
              <a:t>16.04.2011</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0B3A5FBE-ADD9-4B68-8C3E-34571CAA5BF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p>
          </p:txBody>
        </p:sp>
      </p:grpSp>
      <p:sp>
        <p:nvSpPr>
          <p:cNvPr id="12083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084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smtClean="0"/>
            </a:lvl1pPr>
          </a:lstStyle>
          <a:p>
            <a:pPr>
              <a:defRPr/>
            </a:pPr>
            <a:fld id="{C60EEA7F-FDCF-4763-986C-6C734982639C}" type="datetimeFigureOut">
              <a:rPr lang="ru-RU"/>
              <a:pPr>
                <a:defRPr/>
              </a:pPr>
              <a:t>16.04.2011</a:t>
            </a:fld>
            <a:endParaRPr lang="ru-RU"/>
          </a:p>
        </p:txBody>
      </p:sp>
      <p:sp>
        <p:nvSpPr>
          <p:cNvPr id="8" name="Rectangle 7"/>
          <p:cNvSpPr>
            <a:spLocks noGrp="1" noChangeArrowheads="1"/>
          </p:cNvSpPr>
          <p:nvPr>
            <p:ph type="ftr" sz="quarter" idx="11"/>
          </p:nvPr>
        </p:nvSpPr>
        <p:spPr/>
        <p:txBody>
          <a:bodyPr/>
          <a:lstStyle>
            <a:lvl1pPr>
              <a:defRPr smtClean="0"/>
            </a:lvl1pPr>
          </a:lstStyle>
          <a:p>
            <a:pPr>
              <a:defRPr/>
            </a:pPr>
            <a:endParaRPr lang="ru-RU"/>
          </a:p>
        </p:txBody>
      </p:sp>
      <p:sp>
        <p:nvSpPr>
          <p:cNvPr id="9" name="Rectangle 8"/>
          <p:cNvSpPr>
            <a:spLocks noGrp="1" noChangeArrowheads="1"/>
          </p:cNvSpPr>
          <p:nvPr>
            <p:ph type="sldNum" sz="quarter" idx="12"/>
          </p:nvPr>
        </p:nvSpPr>
        <p:spPr/>
        <p:txBody>
          <a:bodyPr/>
          <a:lstStyle>
            <a:lvl1pPr>
              <a:defRPr smtClean="0"/>
            </a:lvl1pPr>
          </a:lstStyle>
          <a:p>
            <a:pPr>
              <a:defRPr/>
            </a:pPr>
            <a:fld id="{F3A08430-3050-47E1-B79B-E039E3297B3C}"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A6F081DA-D474-4B7F-9C0F-EB1FFF094CE9}" type="datetimeFigureOut">
              <a:rPr lang="ru-RU"/>
              <a:pPr>
                <a:defRPr/>
              </a:pPr>
              <a:t>16.04.2011</a:t>
            </a:fld>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ADB347B4-BD6F-4752-92D7-D9C3238DA5C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FD554FB8-7AC4-404F-9F43-9E5E62513C22}"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98F58CF-BA33-402F-B2E3-5FEF2E285D3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fld id="{7600124F-DC4A-41CB-BF71-667F3B6194C8}"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BF17B715-BA9C-4D35-A6F8-817C6B99F34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fld id="{019F2A7C-68A1-4D9E-9C39-7484D1BFE2CB}"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A9A0F675-8FB6-4ABC-B224-23E0898AFBA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fld id="{3A509AFD-1C0F-44EE-957C-3727219CBFD5}" type="datetimeFigureOut">
              <a:rPr lang="ru-RU"/>
              <a:pPr>
                <a:defRPr/>
              </a:pPr>
              <a:t>16.04.2011</a:t>
            </a:fld>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9F4C9166-B4AD-4B55-86B6-830A540638D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fld id="{2CC5C935-B1E5-4BE6-9E0F-9D9C371FC30E}" type="datetimeFigureOut">
              <a:rPr lang="ru-RU"/>
              <a:pPr>
                <a:defRPr/>
              </a:pPr>
              <a:t>16.04.2011</a:t>
            </a:fld>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43E4251C-3C47-4180-88A3-9F83F72BAA2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6342A3BE-646C-4FE2-B923-167E23437AEF}" type="datetimeFigureOut">
              <a:rPr lang="ru-RU"/>
              <a:pPr>
                <a:defRPr/>
              </a:pPr>
              <a:t>16.04.2011</a:t>
            </a:fld>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E0D41CC0-64E3-4E58-B3E8-3C2491966AA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AF95644A-7883-4D23-9BE9-43C2F888D2CA}"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0CF81C58-951F-48C0-99D3-00A538FDA6A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22227AFF-B96B-409C-B33A-DE7A568B96C2}"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08F6D92-CB39-4DD2-88B4-A2D00D3AAC1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A9A48CBA-486C-41F2-AF52-4B260CD8DA9A}"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305C7DD6-CEC7-418C-9CB9-6811655619B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8D05317F-EFFA-4E50-AA8A-056E995D399C}"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F55E9745-D53E-46FC-A8F4-16C9C0EBD77E}"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906AD36C-D8A1-424E-8486-EDA743D5C426}" type="datetimeFigureOut">
              <a:rPr lang="ru-RU"/>
              <a:pPr>
                <a:defRPr/>
              </a:pPr>
              <a:t>16.04.2011</a:t>
            </a:fld>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DBFF7EBD-4FC3-464B-A2D2-25E46C4659F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fld id="{8D4E7DBA-7F11-4804-85CF-8A0D9C568F1F}" type="datetimeFigureOut">
              <a:rPr lang="ru-RU" smtClean="0"/>
              <a:pPr>
                <a:defRPr/>
              </a:pPr>
              <a:t>16.04.2011</a:t>
            </a:fld>
            <a:endParaRPr lang="ru-RU"/>
          </a:p>
        </p:txBody>
      </p:sp>
      <p:sp>
        <p:nvSpPr>
          <p:cNvPr id="16" name="Номер слайда 15"/>
          <p:cNvSpPr>
            <a:spLocks noGrp="1"/>
          </p:cNvSpPr>
          <p:nvPr>
            <p:ph type="sldNum" sz="quarter" idx="11"/>
          </p:nvPr>
        </p:nvSpPr>
        <p:spPr/>
        <p:txBody>
          <a:bodyPr/>
          <a:lstStyle/>
          <a:p>
            <a:pPr>
              <a:defRPr/>
            </a:pPr>
            <a:fld id="{38176DD8-249E-408D-B60D-3A908EFFCF77}"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fld id="{09D0DB09-7A53-440B-92FA-C12A2603A0D3}" type="datetimeFigureOut">
              <a:rPr lang="ru-RU" smtClean="0"/>
              <a:pPr>
                <a:defRPr/>
              </a:pPr>
              <a:t>16.04.2011</a:t>
            </a:fld>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92A47B5C-EB85-4F24-B57A-570BFFE73942}"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595CC43C-479B-4CFF-9D99-9B1F207F371E}" type="datetimeFigureOut">
              <a:rPr lang="ru-RU" smtClean="0"/>
              <a:pPr>
                <a:defRPr/>
              </a:pPr>
              <a:t>16.04.2011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BF715B2-AA75-4FE6-BBBF-A2CCEE44795A}"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fld id="{AB95AD75-4BD9-418C-A340-9AE914996011}" type="datetimeFigureOut">
              <a:rPr lang="ru-RU" smtClean="0"/>
              <a:pPr>
                <a:defRPr/>
              </a:pPr>
              <a:t>16.04.2011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0489092-7E0A-4B67-B552-25641E7151EF}"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2099C924-FEA3-4FC0-BCF5-7A2DF1C3BB58}"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fld id="{6460C1AB-D955-4A50-B41C-0252920F2368}" type="datetimeFigureOut">
              <a:rPr lang="ru-RU" smtClean="0"/>
              <a:pPr>
                <a:defRPr/>
              </a:pPr>
              <a:t>16.04.2011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1023FEB2-3DAF-402D-9A09-C10ADA512D1D}" type="datetimeFigureOut">
              <a:rPr lang="ru-RU" smtClean="0"/>
              <a:pPr>
                <a:defRPr/>
              </a:pPr>
              <a:t>16.04.2011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12DDCDF-5E20-4650-A96C-303A5BE7CAB7}"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0A56662-95D8-4411-92E0-C96632324499}" type="datetimeFigureOut">
              <a:rPr lang="ru-RU" smtClean="0"/>
              <a:pPr>
                <a:defRPr/>
              </a:pPr>
              <a:t>16.04.2011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F3AD466F-9879-435F-9F63-1D90E5BE84BA}" type="slidenum">
              <a:rPr lang="ru-RU" smtClean="0"/>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fld id="{F82EB2D9-99F9-4778-B681-DD7254889A52}" type="datetimeFigureOut">
              <a:rPr lang="ru-RU" smtClean="0"/>
              <a:pPr>
                <a:defRPr/>
              </a:pPr>
              <a:t>16.04.2011</a:t>
            </a:fld>
            <a:endParaRPr lang="ru-RU"/>
          </a:p>
        </p:txBody>
      </p:sp>
      <p:sp>
        <p:nvSpPr>
          <p:cNvPr id="9" name="Номер слайда 8"/>
          <p:cNvSpPr>
            <a:spLocks noGrp="1"/>
          </p:cNvSpPr>
          <p:nvPr>
            <p:ph type="sldNum" sz="quarter" idx="15"/>
          </p:nvPr>
        </p:nvSpPr>
        <p:spPr/>
        <p:txBody>
          <a:bodyPr/>
          <a:lstStyle/>
          <a:p>
            <a:pPr>
              <a:defRPr/>
            </a:pPr>
            <a:fld id="{47B45DD8-05C7-4907-AF45-BF43E19930EA}"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fld id="{F0518503-CC33-4100-AF5F-BBA243315023}" type="datetimeFigureOut">
              <a:rPr lang="ru-RU" smtClean="0"/>
              <a:pPr>
                <a:defRPr/>
              </a:pPr>
              <a:t>16.04.2011</a:t>
            </a:fld>
            <a:endParaRPr lang="ru-RU"/>
          </a:p>
        </p:txBody>
      </p:sp>
      <p:sp>
        <p:nvSpPr>
          <p:cNvPr id="9" name="Номер слайда 8"/>
          <p:cNvSpPr>
            <a:spLocks noGrp="1"/>
          </p:cNvSpPr>
          <p:nvPr>
            <p:ph type="sldNum" sz="quarter" idx="11"/>
          </p:nvPr>
        </p:nvSpPr>
        <p:spPr/>
        <p:txBody>
          <a:bodyPr/>
          <a:lstStyle/>
          <a:p>
            <a:pPr>
              <a:defRPr/>
            </a:pPr>
            <a:fld id="{C03E2A0F-B0EB-4110-92A4-21733FEF40B3}"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1FDB418-77EC-4D54-B632-CACA75C50BCF}" type="datetimeFigureOut">
              <a:rPr lang="ru-RU" smtClean="0"/>
              <a:pPr>
                <a:defRPr/>
              </a:pPr>
              <a:t>16.04.2011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3F70E3B-709E-4493-B98B-8975F3EE436F}" type="slidenum">
              <a:rPr lang="ru-RU" smtClean="0"/>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59437B6D-E118-473E-8718-4292062F739D}" type="datetimeFigureOut">
              <a:rPr lang="ru-RU"/>
              <a:pPr>
                <a:defRPr/>
              </a:pPr>
              <a:t>16.04.2011</a:t>
            </a:fld>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15F0BFCB-AD16-4831-999C-ED83062BAAF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8223176-0063-4724-A2DF-51D9ED6A3D24}" type="datetimeFigureOut">
              <a:rPr lang="ru-RU" smtClean="0"/>
              <a:pPr>
                <a:defRPr/>
              </a:pPr>
              <a:t>16.04.2011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B3A5FBE-ADD9-4B68-8C3E-34571CAA5BFB}" type="slidenum">
              <a:rPr lang="ru-RU" smtClean="0"/>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21F0D05E-CE94-4B07-8737-F673C315780C}" type="datetimeFigureOut">
              <a:rPr lang="ru-RU"/>
              <a:pPr>
                <a:defRPr/>
              </a:pPr>
              <a:t>16.04.2011</a:t>
            </a:fld>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FCDA004D-5697-4BA4-88D3-0F34BA931EC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880BB49A-1C78-49EE-94C1-430638AC4B75}" type="datetimeFigureOut">
              <a:rPr lang="ru-RU"/>
              <a:pPr>
                <a:defRPr/>
              </a:pPr>
              <a:t>16.04.2011</a:t>
            </a:fld>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6443B785-56C7-4DE4-8D70-8C530C8830F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FC173A2-2005-4459-BEFC-8FFAB0742766}" type="datetimeFigureOut">
              <a:rPr lang="ru-RU"/>
              <a:pPr>
                <a:defRPr/>
              </a:pPr>
              <a:t>16.04.2011</a:t>
            </a:fld>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E69A5470-74F4-4A49-A150-385F001D742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A3185D71-A8EF-4090-88EC-8A1AEDBD9F38}" type="datetimeFigureOut">
              <a:rPr lang="ru-RU"/>
              <a:pPr>
                <a:defRPr/>
              </a:pPr>
              <a:t>16.04.2011</a:t>
            </a:fld>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B0BEC1AF-AFA7-44ED-8E85-EA51EFE3A9CC}"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A86259D5-9AC8-4B59-84ED-AAFD0F9E1BD9}" type="datetimeFigureOut">
              <a:rPr lang="ru-RU"/>
              <a:pPr>
                <a:defRPr/>
              </a:pPr>
              <a:t>16.04.2011</a:t>
            </a:fld>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D117BF83-3440-484D-B972-4BA3D533615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C0A90D36-0D0B-4FBB-B7DD-7DB6DC162797}" type="datetimeFigureOut">
              <a:rPr lang="ru-RU"/>
              <a:pPr>
                <a:defRPr/>
              </a:pPr>
              <a:t>16.04.2011</a:t>
            </a:fld>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9D28CCA6-7795-4DD0-84A9-5FBE23A2B05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endParaRPr lang="ru-RU"/>
          </a:p>
        </p:txBody>
      </p:sp>
      <p:sp>
        <p:nvSpPr>
          <p:cNvPr id="6" name="Нижний колонтитул 4"/>
          <p:cNvSpPr>
            <a:spLocks noGrp="1"/>
          </p:cNvSpPr>
          <p:nvPr>
            <p:ph type="ftr" sz="quarter" idx="11"/>
          </p:nvPr>
        </p:nvSpPr>
        <p:spPr/>
        <p:txBody>
          <a:bodyPr/>
          <a:lstStyle>
            <a:lvl1pPr>
              <a:defRPr/>
            </a:lvl1pPr>
            <a:extLst/>
          </a:lstStyle>
          <a:p>
            <a:pPr>
              <a:defRPr/>
            </a:pPr>
            <a:endParaRPr lang="ru-RU"/>
          </a:p>
        </p:txBody>
      </p:sp>
      <p:sp>
        <p:nvSpPr>
          <p:cNvPr id="7" name="Номер слайда 5"/>
          <p:cNvSpPr>
            <a:spLocks noGrp="1"/>
          </p:cNvSpPr>
          <p:nvPr>
            <p:ph type="sldNum" sz="quarter" idx="12"/>
          </p:nvPr>
        </p:nvSpPr>
        <p:spPr/>
        <p:txBody>
          <a:bodyPr/>
          <a:lstStyle>
            <a:lvl1pPr>
              <a:defRPr/>
            </a:lvl1pPr>
            <a:extLst/>
          </a:lstStyle>
          <a:p>
            <a:pPr>
              <a:defRPr/>
            </a:pPr>
            <a:fld id="{66033733-D0EA-46BF-96BB-97BE1218848E}"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F753D3F7-656E-4159-9778-A6DDB8CB4767}" type="datetimeFigureOut">
              <a:rPr lang="ru-RU"/>
              <a:pPr>
                <a:defRPr/>
              </a:pPr>
              <a:t>16.04.2011</a:t>
            </a:fld>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652FC024-6684-4E5A-B8F8-929F33F7C20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3"/>
          <a:srcRect/>
          <a:stretch>
            <a:fillRect/>
          </a:stretch>
        </p:blipFill>
        <p:spPr bwMode="ltGray">
          <a:xfrm>
            <a:off x="0" y="0"/>
            <a:ext cx="9144000" cy="6862763"/>
          </a:xfrm>
          <a:prstGeom prst="rect">
            <a:avLst/>
          </a:prstGeom>
          <a:noFill/>
          <a:ln w="9525">
            <a:noFill/>
            <a:miter lim="800000"/>
            <a:headEnd/>
            <a:tailEnd/>
          </a:ln>
        </p:spPr>
      </p:pic>
      <p:sp>
        <p:nvSpPr>
          <p:cNvPr id="5939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a:t>Образец подзаголовка</a:t>
            </a:r>
          </a:p>
        </p:txBody>
      </p:sp>
      <p:sp>
        <p:nvSpPr>
          <p:cNvPr id="5939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a:t>Образец заголовка</a:t>
            </a:r>
          </a:p>
        </p:txBody>
      </p:sp>
      <p:sp>
        <p:nvSpPr>
          <p:cNvPr id="5" name="Rectangle 3"/>
          <p:cNvSpPr>
            <a:spLocks noGrp="1" noChangeArrowheads="1"/>
          </p:cNvSpPr>
          <p:nvPr>
            <p:ph type="dt" sz="half" idx="10"/>
          </p:nvPr>
        </p:nvSpPr>
        <p:spPr>
          <a:xfrm>
            <a:off x="304800" y="6248400"/>
            <a:ext cx="1905000" cy="457200"/>
          </a:xfrm>
        </p:spPr>
        <p:txBody>
          <a:bodyPr/>
          <a:lstStyle>
            <a:lvl1pPr>
              <a:defRPr smtClean="0"/>
            </a:lvl1pPr>
          </a:lstStyle>
          <a:p>
            <a:pPr>
              <a:defRPr/>
            </a:pPr>
            <a:fld id="{C0A60684-9A97-40FD-BF37-88417D2EA5F0}" type="datetimeFigureOut">
              <a:rPr lang="ru-RU"/>
              <a:pPr>
                <a:defRPr/>
              </a:pPr>
              <a:t>16.04.2011</a:t>
            </a:fld>
            <a:endParaRPr lang="ru-RU"/>
          </a:p>
        </p:txBody>
      </p:sp>
      <p:sp>
        <p:nvSpPr>
          <p:cNvPr id="6" name="Rectangle 4"/>
          <p:cNvSpPr>
            <a:spLocks noGrp="1" noChangeArrowheads="1"/>
          </p:cNvSpPr>
          <p:nvPr>
            <p:ph type="ftr" sz="quarter" idx="11"/>
          </p:nvPr>
        </p:nvSpPr>
        <p:spPr/>
        <p:txBody>
          <a:bodyPr/>
          <a:lstStyle>
            <a:lvl1pPr>
              <a:defRPr smtClean="0"/>
            </a:lvl1pPr>
          </a:lstStyle>
          <a:p>
            <a:pPr>
              <a:defRPr/>
            </a:pPr>
            <a:endParaRPr lang="ru-RU"/>
          </a:p>
        </p:txBody>
      </p:sp>
      <p:sp>
        <p:nvSpPr>
          <p:cNvPr id="7" name="Rectangle 5"/>
          <p:cNvSpPr>
            <a:spLocks noGrp="1" noChangeArrowheads="1"/>
          </p:cNvSpPr>
          <p:nvPr>
            <p:ph type="sldNum" sz="quarter" idx="12"/>
          </p:nvPr>
        </p:nvSpPr>
        <p:spPr>
          <a:xfrm>
            <a:off x="7010400" y="6248400"/>
            <a:ext cx="1905000" cy="457200"/>
          </a:xfrm>
        </p:spPr>
        <p:txBody>
          <a:bodyPr/>
          <a:lstStyle>
            <a:lvl1pPr>
              <a:defRPr smtClean="0"/>
            </a:lvl1pPr>
          </a:lstStyle>
          <a:p>
            <a:pPr>
              <a:defRPr/>
            </a:pPr>
            <a:fld id="{372D5876-53CA-4E1B-8E90-3D6691B89202}"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49E0A3F5-9A55-4605-9B1D-1136898CC322}"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BF922171-6A20-4140-90FB-6DA87365607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fld id="{1E55F28E-F229-4E0F-990E-77F9098C2AF1}"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9058B584-2B04-4BDE-947D-F802A147803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fld id="{94C26A70-B407-4F1F-8C94-4415DCC9EF2E}"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55E29735-D8BC-4D38-9B17-2099B3A9906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fld id="{E788E425-1AA8-446B-8B07-5DF4EF4ACA6A}" type="datetimeFigureOut">
              <a:rPr lang="ru-RU"/>
              <a:pPr>
                <a:defRPr/>
              </a:pPr>
              <a:t>16.04.2011</a:t>
            </a:fld>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8DFC0F36-2CB1-40E1-916E-86EA25BF7CB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fld id="{13E82CB3-4A63-43C2-828E-4E6366B69E9B}" type="datetimeFigureOut">
              <a:rPr lang="ru-RU"/>
              <a:pPr>
                <a:defRPr/>
              </a:pPr>
              <a:t>16.04.2011</a:t>
            </a:fld>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63A2CB4D-16AB-4D0D-AF6B-5462BF20B44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C37AA42-095D-4C9A-B38A-1DFE4BF980F9}" type="datetimeFigureOut">
              <a:rPr lang="ru-RU"/>
              <a:pPr>
                <a:defRPr/>
              </a:pPr>
              <a:t>16.04.2011</a:t>
            </a:fld>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C7E9D6E4-5F7B-473F-8A0D-F9314C0A5AE0}"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02145EF5-E4DE-4E87-A172-00C61D3852CA}"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41EA8773-1CA0-4A12-B3E9-CCAA2558559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A1E1FE46-A42B-43FD-B50F-2F1BB1929FBA}" type="datetimeFigureOut">
              <a:rPr lang="ru-RU"/>
              <a:pPr>
                <a:defRPr/>
              </a:pPr>
              <a:t>16.04.2011</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31C6840E-4BE1-46E2-8939-A8B2DCF140B0}"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178AD250-1875-41F3-83C8-62249E6419E4}"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spd="med">
    <p:plus/>
    <p:sndAc>
      <p:stSnd>
        <p:snd r:embed="rId1" name="chimes.wav" builtIn="1"/>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A19AB2B5-E47E-41B9-98E5-DBC939E7BAE3}"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BFA79E95-ECB5-49F1-AB7A-7EFB0E21B28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fld id="{B188C757-3627-4DEE-A36F-81524F7764E8}" type="datetimeFigureOut">
              <a:rPr lang="ru-RU"/>
              <a:pPr>
                <a:defRPr/>
              </a:pPr>
              <a:t>16.04.2011</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ACF1A909-AC1B-4992-8438-EF4A64F7271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62476" name="Rectangle 12"/>
          <p:cNvSpPr>
            <a:spLocks noGrp="1" noChangeArrowheads="1"/>
          </p:cNvSpPr>
          <p:nvPr>
            <p:ph type="ctrTitle"/>
          </p:nvPr>
        </p:nvSpPr>
        <p:spPr>
          <a:xfrm>
            <a:off x="990600" y="1676400"/>
            <a:ext cx="7772400" cy="1462088"/>
          </a:xfrm>
        </p:spPr>
        <p:txBody>
          <a:bodyPr/>
          <a:lstStyle>
            <a:lvl1pPr>
              <a:defRPr/>
            </a:lvl1pPr>
          </a:lstStyle>
          <a:p>
            <a:r>
              <a:rPr lang="ru-RU"/>
              <a:t>Образец заголовка</a:t>
            </a:r>
          </a:p>
        </p:txBody>
      </p:sp>
      <p:sp>
        <p:nvSpPr>
          <p:cNvPr id="624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fld id="{7B56D53F-DF28-4ADA-9DEE-213C5650DCB8}" type="datetimeFigureOut">
              <a:rPr lang="ru-RU"/>
              <a:pPr>
                <a:defRPr/>
              </a:pPr>
              <a:t>16.04.2011</a:t>
            </a:fld>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28D34019-90F9-4035-A207-7DF05ED16C88}"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5284EAC0-7A33-43A5-9038-341E16560A6C}"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BC66996-8057-42C6-8774-9CFF96B28A1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9EE0194F-E4EC-4032-B76C-EC12B73C2047}"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058674D-D3A7-4117-A104-65968ED6A5B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B24E25A6-2D7E-4635-8D76-95113B74573A}"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F2D2233A-3B8D-4C18-9573-A018D09928C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AAB52F75-5053-4B78-90C4-97B811C8A67C}" type="datetimeFigureOut">
              <a:rPr lang="ru-RU"/>
              <a:pPr>
                <a:defRPr/>
              </a:pPr>
              <a:t>16.04.2011</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7075626B-86A0-444A-8730-87D5241559F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D1C5A560-ACA3-4948-92DF-8932BBDD9204}" type="datetimeFigureOut">
              <a:rPr lang="ru-RU"/>
              <a:pPr>
                <a:defRPr/>
              </a:pPr>
              <a:t>16.04.2011</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18407FF1-ED4B-4E04-BB9C-F84BCB3E9DF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99FE60E-908A-463B-9698-38F295417A76}" type="datetimeFigureOut">
              <a:rPr lang="ru-RU"/>
              <a:pPr>
                <a:defRPr/>
              </a:pPr>
              <a:t>16.04.2011</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A16BB47F-C5F5-4723-972D-09FFB444FD5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C0B3CA06-1896-4183-B708-A76CB5879326}"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B1CDAC1-2DFE-40DD-9AEF-BA1738EA10F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71FBB84D-F0EE-4F11-8046-327A830274B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AABF3FD1-ACEC-47F7-BA80-7A691CB46D19}"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58834294-208B-4C83-ADE3-08C13FF21E6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034DF618-5F42-4C48-A0E5-AF8880B572EC}"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D1F6953-3091-4AD9-98D5-17B2364ABE0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9E2341CF-3DDB-484C-A994-83B412FFC0CF}"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E0118FC-1AAB-4F57-977A-EB63F204100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ru-RU"/>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ru-RU">
                <a:latin typeface="Arial" charset="0"/>
              </a:endParaRPr>
            </a:p>
          </p:txBody>
        </p:sp>
      </p:grpSp>
      <p:sp>
        <p:nvSpPr>
          <p:cNvPr id="75782" name="Rectangle 6"/>
          <p:cNvSpPr>
            <a:spLocks noGrp="1" noChangeArrowheads="1"/>
          </p:cNvSpPr>
          <p:nvPr>
            <p:ph type="ctrTitle"/>
          </p:nvPr>
        </p:nvSpPr>
        <p:spPr>
          <a:xfrm>
            <a:off x="1443038" y="985838"/>
            <a:ext cx="7239000" cy="1444625"/>
          </a:xfrm>
        </p:spPr>
        <p:txBody>
          <a:bodyPr/>
          <a:lstStyle>
            <a:lvl1pPr>
              <a:defRPr sz="4000"/>
            </a:lvl1pPr>
          </a:lstStyle>
          <a:p>
            <a:r>
              <a:rPr lang="ru-RU"/>
              <a:t>Образец заголовка</a:t>
            </a:r>
          </a:p>
        </p:txBody>
      </p:sp>
      <p:sp>
        <p:nvSpPr>
          <p:cNvPr id="757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ru-RU"/>
              <a:t>Образец подзаголовка</a:t>
            </a:r>
          </a:p>
        </p:txBody>
      </p:sp>
      <p:sp>
        <p:nvSpPr>
          <p:cNvPr id="8" name="Rectangle 8"/>
          <p:cNvSpPr>
            <a:spLocks noGrp="1" noChangeArrowheads="1"/>
          </p:cNvSpPr>
          <p:nvPr>
            <p:ph type="dt" sz="half" idx="10"/>
          </p:nvPr>
        </p:nvSpPr>
        <p:spPr/>
        <p:txBody>
          <a:bodyPr/>
          <a:lstStyle>
            <a:lvl1pPr>
              <a:defRPr smtClean="0"/>
            </a:lvl1pPr>
          </a:lstStyle>
          <a:p>
            <a:pPr>
              <a:defRPr/>
            </a:pPr>
            <a:fld id="{9EEE0156-B074-4C2F-8FEB-2AA098737EC0}" type="datetimeFigureOut">
              <a:rPr lang="ru-RU"/>
              <a:pPr>
                <a:defRPr/>
              </a:pPr>
              <a:t>16.04.2011</a:t>
            </a:fld>
            <a:endParaRPr lang="ru-RU"/>
          </a:p>
        </p:txBody>
      </p:sp>
      <p:sp>
        <p:nvSpPr>
          <p:cNvPr id="9" name="Rectangle 9"/>
          <p:cNvSpPr>
            <a:spLocks noGrp="1" noChangeArrowheads="1"/>
          </p:cNvSpPr>
          <p:nvPr>
            <p:ph type="ftr" sz="quarter" idx="11"/>
          </p:nvPr>
        </p:nvSpPr>
        <p:spPr/>
        <p:txBody>
          <a:bodyPr/>
          <a:lstStyle>
            <a:lvl1pPr>
              <a:defRPr smtClean="0"/>
            </a:lvl1pPr>
          </a:lstStyle>
          <a:p>
            <a:pPr>
              <a:defRPr/>
            </a:pPr>
            <a:endParaRPr lang="ru-RU"/>
          </a:p>
        </p:txBody>
      </p:sp>
      <p:sp>
        <p:nvSpPr>
          <p:cNvPr id="10" name="Rectangle 10"/>
          <p:cNvSpPr>
            <a:spLocks noGrp="1" noChangeArrowheads="1"/>
          </p:cNvSpPr>
          <p:nvPr>
            <p:ph type="sldNum" sz="quarter" idx="12"/>
          </p:nvPr>
        </p:nvSpPr>
        <p:spPr/>
        <p:txBody>
          <a:bodyPr/>
          <a:lstStyle>
            <a:lvl1pPr>
              <a:defRPr smtClean="0"/>
            </a:lvl1pPr>
          </a:lstStyle>
          <a:p>
            <a:pPr>
              <a:defRPr/>
            </a:pPr>
            <a:fld id="{16D460F4-E2D1-4B17-8F96-FE8AE64124C9}"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0CCA4686-3080-4901-B4A9-CDFA672E4EC8}"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1F70FD58-0669-4ED0-A6AF-0F4784FCBF5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3D45E791-4ACC-4399-955A-970DA3E9580A}"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4AFD5B51-1649-4A68-A419-BA0A2E6B19A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36994BD0-B2FE-4784-B455-7B3F3C60E776}"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F56B9A01-CA1C-4C14-94F2-CA7264A024DC}"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500FD956-6EE8-4B72-BCF2-D983C046250C}" type="datetimeFigureOut">
              <a:rPr lang="ru-RU"/>
              <a:pPr>
                <a:defRPr/>
              </a:pPr>
              <a:t>16.04.2011</a:t>
            </a:fld>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1D9C63FB-55C4-4408-88C3-3CF82F1956F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C634CAE7-FE7A-4B17-AABB-F2549D3FD04F}" type="datetimeFigureOut">
              <a:rPr lang="ru-RU"/>
              <a:pPr>
                <a:defRPr/>
              </a:pPr>
              <a:t>16.04.2011</a:t>
            </a:fld>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E5388D98-702E-4060-B2C8-123FF683388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36480E0E-6E52-40A8-8387-FE3899C8174C}" type="datetimeFigureOut">
              <a:rPr lang="ru-RU"/>
              <a:pPr>
                <a:defRPr/>
              </a:pPr>
              <a:t>16.04.2011</a:t>
            </a:fld>
            <a:endParaRPr lang="ru-RU"/>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3C795655-F652-4644-A2BC-C121A0DC9EA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5F8A410-7965-4421-B7D9-ACDAB62602B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1D84B908-CB35-4637-97B9-7BCAFC4FC843}"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3E748BC6-3761-4F96-A5E6-F3DB88884DF0}"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47D21836-3011-450A-8310-1E8A83EFA328}"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852C2F8B-B410-4365-B2AB-1A07F672B2B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DD303F06-E340-4B4E-9F24-0B042869CC59}"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DE0BCECD-505A-45C9-ABFE-E129EB899E2D}"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6413" y="301625"/>
            <a:ext cx="1827212" cy="5640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0013" y="301625"/>
            <a:ext cx="5334000" cy="5640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6B8B58CE-A055-4615-B491-B64CB5635D1D}"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64179043-7282-43FD-82DE-BD9BF4414EA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ru-RU"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ru-RU"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ru-RU"/>
            </a:p>
          </p:txBody>
        </p:sp>
      </p:grpSp>
      <p:sp>
        <p:nvSpPr>
          <p:cNvPr id="78855" name="Rectangle 7"/>
          <p:cNvSpPr>
            <a:spLocks noGrp="1" noChangeArrowheads="1"/>
          </p:cNvSpPr>
          <p:nvPr>
            <p:ph type="ctrTitle"/>
          </p:nvPr>
        </p:nvSpPr>
        <p:spPr>
          <a:xfrm>
            <a:off x="228600" y="1427163"/>
            <a:ext cx="8077200" cy="1609725"/>
          </a:xfrm>
        </p:spPr>
        <p:txBody>
          <a:bodyPr/>
          <a:lstStyle>
            <a:lvl1pPr>
              <a:defRPr sz="4600"/>
            </a:lvl1pPr>
          </a:lstStyle>
          <a:p>
            <a:r>
              <a:rPr lang="ru-RU"/>
              <a:t>Образец заголовка</a:t>
            </a:r>
          </a:p>
        </p:txBody>
      </p:sp>
      <p:sp>
        <p:nvSpPr>
          <p:cNvPr id="7885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a:t>Образец подзаголовка</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fld id="{0B21BB5D-983D-484E-BB77-365E1737034E}" type="datetimeFigureOut">
              <a:rPr lang="ru-RU"/>
              <a:pPr>
                <a:defRPr/>
              </a:pPr>
              <a:t>16.04.2011</a:t>
            </a:fld>
            <a:endParaRPr lang="ru-RU"/>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ru-RU"/>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44B34FEB-7357-4697-AB84-123693372249}"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2BDE4C15-D1BC-47EF-9445-71A3F6A5BD5F}"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EF483EAC-0B5F-451E-A099-1013630F1C9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45F39BA4-AD5A-40B7-B0E4-A05C8C6AD542}"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014EC9C6-C1B6-4C80-8DFC-ECD6652BB378}"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F5EFC0A8-336A-494D-9A4C-A84C49D49227}"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DA83D7C8-246E-4860-9071-42CD78382AB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9E9B96C2-361A-4333-9914-0ACD9325F2DC}" type="datetimeFigureOut">
              <a:rPr lang="ru-RU"/>
              <a:pPr>
                <a:defRPr/>
              </a:pPr>
              <a:t>16.04.2011</a:t>
            </a:fld>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7EAE4DCC-1298-4096-B2B6-7C783B991E5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FBB1058B-3864-44A0-8FAD-037EA6ED0EB1}" type="datetimeFigureOut">
              <a:rPr lang="ru-RU"/>
              <a:pPr>
                <a:defRPr/>
              </a:pPr>
              <a:t>16.04.2011</a:t>
            </a:fld>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8F524FE6-DBD9-4F2D-86B3-F056E38E786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15B4CDA3-DBF9-42FF-B2EE-C845AEF91952}"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spd="med">
    <p:plus/>
    <p:sndAc>
      <p:stSnd>
        <p:snd r:embed="rId1" name="chimes.wav" builtIn="1"/>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81B67A5E-47F8-4E0C-AD78-E3F51EBD7009}" type="datetimeFigureOut">
              <a:rPr lang="ru-RU"/>
              <a:pPr>
                <a:defRPr/>
              </a:pPr>
              <a:t>16.04.2011</a:t>
            </a:fld>
            <a:endParaRPr lang="ru-RU"/>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991103B6-E7DA-46E1-9D05-C778D61778C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957959A8-185C-4F5B-82A5-13305DDEA7C1}"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AB5A4397-5CC8-431D-8F3F-EBA27F10247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333021D1-A682-4BFA-AD71-A6D881C2AD7D}" type="datetimeFigureOut">
              <a:rPr lang="ru-RU"/>
              <a:pPr>
                <a:defRPr/>
              </a:pPr>
              <a:t>16.04.2011</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18B2D35F-6091-4954-A9BE-8550EEF73380}"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4D610A23-55D1-4108-ACC7-6A08D0900B5A}"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1A0F980F-D6C7-4374-B27D-0CA4E3A09C0D}"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EA984231-9A00-4EE5-AE09-B9FDCB7B7E91}" type="datetimeFigureOut">
              <a:rPr lang="ru-RU"/>
              <a:pPr>
                <a:defRPr/>
              </a:pPr>
              <a:t>16.04.2011</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6FFE09A4-3E7A-427F-8A69-9BA1D8AF5CD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0036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10036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fld id="{AC5D83FF-8B06-4DC9-B27F-B0DD6CC82EEC}" type="datetimeFigureOut">
              <a:rPr lang="ru-RU"/>
              <a:pPr>
                <a:defRPr/>
              </a:pPr>
              <a:t>16.04.2011</a:t>
            </a:fld>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ru-RU"/>
          </a:p>
        </p:txBody>
      </p:sp>
      <p:sp>
        <p:nvSpPr>
          <p:cNvPr id="13" name="Rectangle 13"/>
          <p:cNvSpPr>
            <a:spLocks noGrp="1" noChangeArrowheads="1"/>
          </p:cNvSpPr>
          <p:nvPr>
            <p:ph type="sldNum" sz="quarter" idx="12"/>
          </p:nvPr>
        </p:nvSpPr>
        <p:spPr/>
        <p:txBody>
          <a:bodyPr/>
          <a:lstStyle>
            <a:lvl1pPr>
              <a:defRPr smtClean="0"/>
            </a:lvl1pPr>
          </a:lstStyle>
          <a:p>
            <a:pPr>
              <a:defRPr/>
            </a:pPr>
            <a:fld id="{2DF48547-746B-4BB0-9A08-3274210B8F1C}"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59844C28-DCCC-47FB-BE58-7A6C7F091B41}"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A73C97E-A9D6-452B-A32D-8111EFD1DB5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9AC4A97B-8AC5-473C-90E8-8811F79C40BD}"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195F054-83BF-4DAD-9A6E-43E9FBFCEF5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6E50C3C2-CFA5-4EC0-9C6F-818B18A2DFA0}"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66853520-9AF9-41FD-9D5B-F85BF9FA909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FF3DFC01-E826-46DA-B3B5-1DC2AC8FEE78}" type="datetimeFigureOut">
              <a:rPr lang="ru-RU"/>
              <a:pPr>
                <a:defRPr/>
              </a:pPr>
              <a:t>16.04.2011</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F1EBF55A-A3D7-4E73-B2E9-91BC53BE836A}"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BA5FBBDE-25C2-41E3-AC59-361887CE2645}"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cSld>
  <p:clrMapOvr>
    <a:masterClrMapping/>
  </p:clrMapOvr>
  <p:transition spd="med">
    <p:plus/>
    <p:sndAc>
      <p:stSnd>
        <p:snd r:embed="rId1" name="chimes.wav" builtIn="1"/>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19C3A2CC-0D46-40B4-B6DD-7D29C71081D1}" type="datetimeFigureOut">
              <a:rPr lang="ru-RU"/>
              <a:pPr>
                <a:defRPr/>
              </a:pPr>
              <a:t>16.04.2011</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F118132B-ADB7-44C8-82F1-58E3AD38C73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A66B1C9-D957-4FBF-9802-1AE75C4BB584}" type="datetimeFigureOut">
              <a:rPr lang="ru-RU"/>
              <a:pPr>
                <a:defRPr/>
              </a:pPr>
              <a:t>16.04.2011</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990A2DFC-3B12-42C5-932A-20CDAE4C2EC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64E4F5F0-5FBF-430F-905D-5352278F1B69}"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B6C6E3F-ED5D-416A-8B70-73E9DC69413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DF243905-F731-4405-85A0-6E53767FE5DA}" type="datetimeFigureOut">
              <a:rPr lang="ru-RU"/>
              <a:pPr>
                <a:defRPr/>
              </a:pPr>
              <a:t>16.04.2011</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564F105-0C92-4FD7-944C-007F17AA8C8C}"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EA5DF549-87AF-4288-83E3-8F63A70E9BE0}"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57B5BFC3-90F2-4FAA-A393-27B1303280C0}"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C5177BCB-1B51-4A29-9696-13F61A111629}" type="datetimeFigureOut">
              <a:rPr lang="ru-RU"/>
              <a:pPr>
                <a:defRPr/>
              </a:pPr>
              <a:t>16.04.2011</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D78E069-E9C4-4890-9316-482B538C7BD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104469"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10447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smtClean="0"/>
            </a:lvl1pPr>
          </a:lstStyle>
          <a:p>
            <a:pPr>
              <a:defRPr/>
            </a:pPr>
            <a:fld id="{3A4AE5FB-4829-4DBA-85F6-C7C75AFDFF4E}" type="datetimeFigureOut">
              <a:rPr lang="ru-RU"/>
              <a:pPr>
                <a:defRPr/>
              </a:pPr>
              <a:t>16.04.2011</a:t>
            </a:fld>
            <a:endParaRPr lang="ru-RU"/>
          </a:p>
        </p:txBody>
      </p:sp>
      <p:sp>
        <p:nvSpPr>
          <p:cNvPr id="24" name="Rectangle 24"/>
          <p:cNvSpPr>
            <a:spLocks noGrp="1" noChangeArrowheads="1"/>
          </p:cNvSpPr>
          <p:nvPr>
            <p:ph type="ftr" sz="quarter" idx="11"/>
          </p:nvPr>
        </p:nvSpPr>
        <p:spPr/>
        <p:txBody>
          <a:bodyPr/>
          <a:lstStyle>
            <a:lvl1pPr>
              <a:defRPr smtClean="0"/>
            </a:lvl1pPr>
          </a:lstStyle>
          <a:p>
            <a:pPr>
              <a:defRPr/>
            </a:pPr>
            <a:endParaRPr lang="ru-RU"/>
          </a:p>
        </p:txBody>
      </p:sp>
      <p:sp>
        <p:nvSpPr>
          <p:cNvPr id="25" name="Rectangle 25"/>
          <p:cNvSpPr>
            <a:spLocks noGrp="1" noChangeArrowheads="1"/>
          </p:cNvSpPr>
          <p:nvPr>
            <p:ph type="sldNum" sz="quarter" idx="12"/>
          </p:nvPr>
        </p:nvSpPr>
        <p:spPr/>
        <p:txBody>
          <a:bodyPr/>
          <a:lstStyle>
            <a:lvl1pPr>
              <a:defRPr smtClean="0"/>
            </a:lvl1pPr>
          </a:lstStyle>
          <a:p>
            <a:pPr>
              <a:defRPr/>
            </a:pPr>
            <a:fld id="{35C0B325-7694-4F42-8550-97247663890C}"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02DF5F0B-90C1-428C-B0A5-4C65EDB627EE}" type="datetimeFigureOut">
              <a:rPr lang="ru-RU"/>
              <a:pPr>
                <a:defRPr/>
              </a:pPr>
              <a:t>16.04.2011</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0A2B172E-63E6-4820-954D-9AD11BE9FECD}"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fld id="{D776EBBD-B23A-4E8C-AE36-2EFF3D2BA613}" type="datetimeFigureOut">
              <a:rPr lang="ru-RU"/>
              <a:pPr>
                <a:defRPr/>
              </a:pPr>
              <a:t>16.04.2011</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96C1EA95-4102-464A-962E-E080BF8822A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fld id="{90B74847-41F6-4C02-9BFE-360F5E4F53B3}" type="datetimeFigureOut">
              <a:rPr lang="ru-RU"/>
              <a:pPr>
                <a:defRPr/>
              </a:pPr>
              <a:t>16.04.2011</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28B3D788-F19D-40E1-85D9-7F59365C3CF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AE655BD-E60F-481C-8CEF-B4591D0247CC}"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fld id="{AB51DDC1-D2B4-44C4-A2B3-5FA7DF126D76}" type="datetimeFigureOut">
              <a:rPr lang="ru-RU"/>
              <a:pPr>
                <a:defRPr/>
              </a:pPr>
              <a:t>16.04.2011</a:t>
            </a:fld>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F038C3CF-A833-4E0A-9692-E52F3F39B95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fld id="{8F9D4AFF-A84C-4870-AF43-C72B16F1EBB4}" type="datetimeFigureOut">
              <a:rPr lang="ru-RU"/>
              <a:pPr>
                <a:defRPr/>
              </a:pPr>
              <a:t>16.04.2011</a:t>
            </a:fld>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C17F7A64-C208-454C-B25F-259D9449F76F}"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C393549D-9BE8-4CAF-B01D-3976B4F890ED}" type="datetimeFigureOut">
              <a:rPr lang="ru-RU"/>
              <a:pPr>
                <a:defRPr/>
              </a:pPr>
              <a:t>16.04.2011</a:t>
            </a:fld>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E9269333-8C0B-48ED-9B09-2F60809B886C}"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FB048479-1FD1-4768-A74C-7EA46374E344}" type="datetimeFigureOut">
              <a:rPr lang="ru-RU"/>
              <a:pPr>
                <a:defRPr/>
              </a:pPr>
              <a:t>16.04.2011</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D2833738-4ECA-4D68-B5D5-043A6A56EE44}"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fld id="{53EEF37A-9A9F-4C6C-98FA-1A3A49B001DE}" type="datetimeFigureOut">
              <a:rPr lang="ru-RU"/>
              <a:pPr>
                <a:defRPr/>
              </a:pPr>
              <a:t>16.04.2011</a:t>
            </a:fld>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6BBFF933-078D-4106-BAE1-A6335E9EFB0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69075AC3-1AD7-4F0F-ABA5-0D35FA1136FB}" type="datetimeFigureOut">
              <a:rPr lang="ru-RU"/>
              <a:pPr>
                <a:defRPr/>
              </a:pPr>
              <a:t>16.04.2011</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D110FD4A-FB70-45D9-82F4-5D101622A9B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fld id="{2EE9018A-F008-40ED-9AFE-3AC945A78191}" type="datetimeFigureOut">
              <a:rPr lang="ru-RU"/>
              <a:pPr>
                <a:defRPr/>
              </a:pPr>
              <a:t>16.04.2011</a:t>
            </a:fld>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C04254B1-7453-45E5-BDC5-B0939360A511}"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112662"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1126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smtClean="0"/>
            </a:lvl1pPr>
          </a:lstStyle>
          <a:p>
            <a:pPr>
              <a:defRPr/>
            </a:pPr>
            <a:fld id="{85D8359C-406A-4BC7-921C-4489FC9D24AF}" type="datetimeFigureOut">
              <a:rPr lang="ru-RU"/>
              <a:pPr>
                <a:defRPr/>
              </a:pPr>
              <a:t>16.04.2011</a:t>
            </a:fld>
            <a:endParaRPr lang="ru-RU"/>
          </a:p>
        </p:txBody>
      </p:sp>
      <p:sp>
        <p:nvSpPr>
          <p:cNvPr id="25" name="Rectangle 25"/>
          <p:cNvSpPr>
            <a:spLocks noGrp="1" noChangeArrowheads="1"/>
          </p:cNvSpPr>
          <p:nvPr>
            <p:ph type="sldNum" sz="quarter" idx="11"/>
          </p:nvPr>
        </p:nvSpPr>
        <p:spPr/>
        <p:txBody>
          <a:bodyPr/>
          <a:lstStyle>
            <a:lvl1pPr>
              <a:defRPr smtClean="0"/>
            </a:lvl1pPr>
          </a:lstStyle>
          <a:p>
            <a:pPr>
              <a:defRPr/>
            </a:pPr>
            <a:fld id="{E4CBA6DC-6B65-4CA0-8CFF-11729F1586D1}"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smtClean="0"/>
            </a:lvl1pPr>
          </a:lstStyle>
          <a:p>
            <a:pPr>
              <a:defRPr/>
            </a:pPr>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01BDC76B-83CA-404B-8C9F-2BFB8019A386}" type="datetimeFigureOut">
              <a:rPr lang="ru-RU"/>
              <a:pPr>
                <a:defRPr/>
              </a:pPr>
              <a:t>16.04.2011</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7285C25F-D041-4C2C-A641-D1BB5D7F5045}"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fld id="{80C72BEE-0AEC-4CE6-8AF8-C4EE686F2859}" type="datetimeFigureOut">
              <a:rPr lang="ru-RU"/>
              <a:pPr>
                <a:defRPr/>
              </a:pPr>
              <a:t>16.04.2011</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48059577-E277-4DF9-BF44-15423569417E}"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738FE69-571D-453E-A59E-B2C83163EC3D}"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fld id="{85CCF4AF-D12D-478E-9281-A1D8B20BD683}" type="datetimeFigureOut">
              <a:rPr lang="ru-RU"/>
              <a:pPr>
                <a:defRPr/>
              </a:pPr>
              <a:t>16.04.2011</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6F932BCC-36DF-4CBE-A8DC-CB19899411C3}"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fld id="{CC840B59-16FF-454B-8A9D-F566BC14DC04}" type="datetimeFigureOut">
              <a:rPr lang="ru-RU"/>
              <a:pPr>
                <a:defRPr/>
              </a:pPr>
              <a:t>16.04.2011</a:t>
            </a:fld>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AEE9A15D-72C8-486D-8BA1-0B446C60A05E}"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fld id="{FB742414-E23C-4286-B5C6-CF1865CA7C65}" type="datetimeFigureOut">
              <a:rPr lang="ru-RU"/>
              <a:pPr>
                <a:defRPr/>
              </a:pPr>
              <a:t>16.04.2011</a:t>
            </a:fld>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6E9D976B-007B-4F3C-A7AC-5F65A8C9BBF7}"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B8B84358-29DB-4ECC-AB35-B09C4834F517}" type="datetimeFigureOut">
              <a:rPr lang="ru-RU"/>
              <a:pPr>
                <a:defRPr/>
              </a:pPr>
              <a:t>16.04.2011</a:t>
            </a:fld>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996910C1-2645-4639-B774-FE2C3718A98B}"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fld id="{6225D0F4-1708-47DE-9E39-EFFD284EE065}" type="datetimeFigureOut">
              <a:rPr lang="ru-RU"/>
              <a:pPr>
                <a:defRPr/>
              </a:pPr>
              <a:t>16.04.2011</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3CEA8D7B-817A-4909-B06A-BEEC8B81B64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fld id="{D6F2E903-C84F-490F-8E82-D8E66EE60CFD}" type="datetimeFigureOut">
              <a:rPr lang="ru-RU"/>
              <a:pPr>
                <a:defRPr/>
              </a:pPr>
              <a:t>16.04.2011</a:t>
            </a:fld>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4D8F8EB4-8F67-4C64-A39C-A605A1D9D056}"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B83A0712-7ECD-48FB-8D24-0F15A0563530}" type="datetimeFigureOut">
              <a:rPr lang="ru-RU"/>
              <a:pPr>
                <a:defRPr/>
              </a:pPr>
              <a:t>16.04.2011</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5867E794-54CC-431C-B83B-5B65A18F4AAE}"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fld id="{DF488591-9C83-4C9E-8DE7-79FCF731A7EB}" type="datetimeFigureOut">
              <a:rPr lang="ru-RU"/>
              <a:pPr>
                <a:defRPr/>
              </a:pPr>
              <a:t>16.04.2011</a:t>
            </a:fld>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FA4C23C4-825F-4387-A6A9-18EECDA210B9}"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1157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1157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fld id="{8D4E7DBA-7F11-4804-85CF-8A0D9C568F1F}" type="datetimeFigureOut">
              <a:rPr lang="ru-RU"/>
              <a:pPr>
                <a:defRPr/>
              </a:pPr>
              <a:t>16.04.2011</a:t>
            </a:fld>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38176DD8-249E-408D-B60D-3A908EFFCF77}" type="slidenum">
              <a:rPr lang="ru-RU"/>
              <a:pPr>
                <a:defRPr/>
              </a:pPr>
              <a:t>‹#›</a:t>
            </a:fld>
            <a:endParaRPr lang="ru-RU"/>
          </a:p>
        </p:txBody>
      </p:sp>
    </p:spTree>
  </p:cSld>
  <p:clrMapOvr>
    <a:masterClrMapping/>
  </p:clrMapOvr>
  <p:transition spd="med">
    <p:plus/>
    <p:sndAc>
      <p:stSnd>
        <p:snd r:embed="rId1" name="chimes.wav" builtIn="1"/>
      </p:stSnd>
    </p:sndAc>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09D0DB09-7A53-440B-92FA-C12A2603A0D3}" type="datetimeFigureOut">
              <a:rPr lang="ru-RU"/>
              <a:pPr>
                <a:defRPr/>
              </a:pPr>
              <a:t>16.04.2011</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92A47B5C-EB85-4F24-B57A-570BFFE73942}" type="slidenum">
              <a:rPr lang="ru-RU"/>
              <a:pPr>
                <a:defRPr/>
              </a:pPr>
              <a:t>‹#›</a:t>
            </a:fld>
            <a:endParaRPr lang="ru-RU"/>
          </a:p>
        </p:txBody>
      </p:sp>
    </p:spTree>
  </p:cSld>
  <p:clrMapOvr>
    <a:masterClrMapping/>
  </p:clrMapOvr>
  <p:transition spd="med">
    <p:plus/>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audio" Target="../media/audio1.wa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audio" Target="../media/audio1.wav"/><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audio" Target="../media/audio1.wav"/><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audio" Target="../media/audio1.wav"/><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audio" Target="../media/audio1.wav"/><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audio" Target="../media/audio1.wav"/><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audio" Target="../media/audio1.wav"/><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audio" Target="../media/audio1.wav"/><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audio" Target="../media/audio1.wav"/><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audio" Target="../media/audio1.wav"/><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audio" Target="../media/audio1.wav"/><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audio" Target="../media/audio1.wav"/><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52E43C7B-42FD-4F01-95C0-F4CF6FF9FD78}"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3948" r:id="rId5"/>
    <p:sldLayoutId id="2147484075" r:id="rId6"/>
    <p:sldLayoutId id="2147484076" r:id="rId7"/>
    <p:sldLayoutId id="2147483949" r:id="rId8"/>
    <p:sldLayoutId id="2147483950" r:id="rId9"/>
  </p:sldLayoutIdLst>
  <p:transition spd="med">
    <p:plus/>
    <p:sndAc>
      <p:stSnd>
        <p:snd r:embed="rId11"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stCondLst>
                                            <p:cond delay="0"/>
                                          </p:stCondLst>
                                        </p:cTn>
                                        <p:tgtEl>
                                          <p:spTgt spid="1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stCondLst>
                                            <p:cond delay="0"/>
                                          </p:stCondLst>
                                        </p:cTn>
                                        <p:tgtEl>
                                          <p:spTgt spid="1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stCondLst>
                                            <p:cond delay="0"/>
                                          </p:stCondLst>
                                        </p:cTn>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1000">
                                          <p:stCondLst>
                                            <p:cond delay="0"/>
                                          </p:stCondLst>
                                        </p:cTn>
                                        <p:tgtEl>
                                          <p:spTgt spid="1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stCondLst>
                                            <p:cond delay="0"/>
                                          </p:stCondLst>
                                        </p:cTn>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Cambria" pitchFamily="18" charset="0"/>
        </a:defRPr>
      </a:lvl2pPr>
      <a:lvl3pPr marL="53975" indent="-53975" algn="r" rtl="0" eaLnBrk="0" fontAlgn="base" hangingPunct="0">
        <a:spcBef>
          <a:spcPct val="0"/>
        </a:spcBef>
        <a:spcAft>
          <a:spcPct val="0"/>
        </a:spcAft>
        <a:defRPr sz="4600">
          <a:solidFill>
            <a:srgbClr val="E7EACB"/>
          </a:solidFill>
          <a:latin typeface="Cambria" pitchFamily="18" charset="0"/>
        </a:defRPr>
      </a:lvl3pPr>
      <a:lvl4pPr marL="53975" indent="-53975" algn="r" rtl="0" eaLnBrk="0" fontAlgn="base" hangingPunct="0">
        <a:spcBef>
          <a:spcPct val="0"/>
        </a:spcBef>
        <a:spcAft>
          <a:spcPct val="0"/>
        </a:spcAft>
        <a:defRPr sz="4600">
          <a:solidFill>
            <a:srgbClr val="E7EACB"/>
          </a:solidFill>
          <a:latin typeface="Cambria" pitchFamily="18" charset="0"/>
        </a:defRPr>
      </a:lvl4pPr>
      <a:lvl5pPr marL="53975" indent="-53975" algn="r" rtl="0" eaLnBrk="0" fontAlgn="base" hangingPunct="0">
        <a:spcBef>
          <a:spcPct val="0"/>
        </a:spcBef>
        <a:spcAft>
          <a:spcPct val="0"/>
        </a:spcAft>
        <a:defRPr sz="4600">
          <a:solidFill>
            <a:srgbClr val="E7EACB"/>
          </a:solidFill>
          <a:latin typeface="Cambria" pitchFamily="18" charset="0"/>
        </a:defRPr>
      </a:lvl5pPr>
      <a:lvl6pPr marL="511175" algn="r" rtl="0" fontAlgn="base">
        <a:spcBef>
          <a:spcPct val="0"/>
        </a:spcBef>
        <a:spcAft>
          <a:spcPct val="0"/>
        </a:spcAft>
        <a:defRPr sz="4600">
          <a:solidFill>
            <a:srgbClr val="E7EACB"/>
          </a:solidFill>
          <a:latin typeface="Cambria" pitchFamily="18" charset="0"/>
        </a:defRPr>
      </a:lvl6pPr>
      <a:lvl7pPr marL="968375" algn="r" rtl="0" fontAlgn="base">
        <a:spcBef>
          <a:spcPct val="0"/>
        </a:spcBef>
        <a:spcAft>
          <a:spcPct val="0"/>
        </a:spcAft>
        <a:defRPr sz="4600">
          <a:solidFill>
            <a:srgbClr val="E7EACB"/>
          </a:solidFill>
          <a:latin typeface="Cambria" pitchFamily="18" charset="0"/>
        </a:defRPr>
      </a:lvl7pPr>
      <a:lvl8pPr marL="1425575" algn="r" rtl="0" fontAlgn="base">
        <a:spcBef>
          <a:spcPct val="0"/>
        </a:spcBef>
        <a:spcAft>
          <a:spcPct val="0"/>
        </a:spcAft>
        <a:defRPr sz="4600">
          <a:solidFill>
            <a:srgbClr val="E7EACB"/>
          </a:solidFill>
          <a:latin typeface="Cambria" pitchFamily="18" charset="0"/>
        </a:defRPr>
      </a:lvl8pPr>
      <a:lvl9pPr marL="1882775" algn="r" rtl="0" fontAlgn="base">
        <a:spcBef>
          <a:spcPct val="0"/>
        </a:spcBef>
        <a:spcAft>
          <a:spcPct val="0"/>
        </a:spcAft>
        <a:defRPr sz="4600">
          <a:solidFill>
            <a:srgbClr val="E7EACB"/>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12291" name="Group 3"/>
          <p:cNvGrpSpPr>
            <a:grpSpLocks/>
          </p:cNvGrpSpPr>
          <p:nvPr/>
        </p:nvGrpSpPr>
        <p:grpSpPr bwMode="auto">
          <a:xfrm>
            <a:off x="3175" y="4267200"/>
            <a:ext cx="9140825" cy="2590800"/>
            <a:chOff x="2" y="2688"/>
            <a:chExt cx="5758" cy="1632"/>
          </a:xfrm>
        </p:grpSpPr>
        <p:sp>
          <p:nvSpPr>
            <p:cNvPr id="1146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12298" name="Group 5"/>
            <p:cNvGrpSpPr>
              <a:grpSpLocks/>
            </p:cNvGrpSpPr>
            <p:nvPr userDrawn="1"/>
          </p:nvGrpSpPr>
          <p:grpSpPr bwMode="auto">
            <a:xfrm>
              <a:off x="3528" y="3715"/>
              <a:ext cx="792" cy="521"/>
              <a:chOff x="3527" y="3715"/>
              <a:chExt cx="792" cy="521"/>
            </a:xfrm>
          </p:grpSpPr>
          <p:sp>
            <p:nvSpPr>
              <p:cNvPr id="1146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1146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1146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146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1146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146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1147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1147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147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1147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1147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2299" name="Group 17"/>
            <p:cNvGrpSpPr>
              <a:grpSpLocks/>
            </p:cNvGrpSpPr>
            <p:nvPr userDrawn="1"/>
          </p:nvGrpSpPr>
          <p:grpSpPr bwMode="auto">
            <a:xfrm>
              <a:off x="1776" y="3631"/>
              <a:ext cx="1626" cy="683"/>
              <a:chOff x="1776" y="3631"/>
              <a:chExt cx="1626" cy="683"/>
            </a:xfrm>
          </p:grpSpPr>
          <p:sp>
            <p:nvSpPr>
              <p:cNvPr id="1147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1147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1147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1147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1147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1147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1147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1147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1147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1147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1147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1147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1147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1147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1147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147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147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147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12300" name="Group 36"/>
            <p:cNvGrpSpPr>
              <a:grpSpLocks/>
            </p:cNvGrpSpPr>
            <p:nvPr userDrawn="1"/>
          </p:nvGrpSpPr>
          <p:grpSpPr bwMode="auto">
            <a:xfrm>
              <a:off x="4128" y="3360"/>
              <a:ext cx="1351" cy="821"/>
              <a:chOff x="4128" y="3360"/>
              <a:chExt cx="1351" cy="821"/>
            </a:xfrm>
          </p:grpSpPr>
          <p:sp>
            <p:nvSpPr>
              <p:cNvPr id="1147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147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147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1147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147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147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147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147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1147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1147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147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147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1147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1147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147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1147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147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2301" name="Group 54"/>
            <p:cNvGrpSpPr>
              <a:grpSpLocks/>
            </p:cNvGrpSpPr>
            <p:nvPr userDrawn="1"/>
          </p:nvGrpSpPr>
          <p:grpSpPr bwMode="auto">
            <a:xfrm>
              <a:off x="5280" y="3024"/>
              <a:ext cx="425" cy="258"/>
              <a:chOff x="5280" y="3024"/>
              <a:chExt cx="425" cy="258"/>
            </a:xfrm>
          </p:grpSpPr>
          <p:sp>
            <p:nvSpPr>
              <p:cNvPr id="1147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47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47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47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47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147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147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2309" name="Group 62"/>
              <p:cNvGrpSpPr>
                <a:grpSpLocks/>
              </p:cNvGrpSpPr>
              <p:nvPr/>
            </p:nvGrpSpPr>
            <p:grpSpPr bwMode="auto">
              <a:xfrm>
                <a:off x="5381" y="3085"/>
                <a:ext cx="227" cy="132"/>
                <a:chOff x="5381" y="3085"/>
                <a:chExt cx="227" cy="132"/>
              </a:xfrm>
            </p:grpSpPr>
            <p:sp>
              <p:nvSpPr>
                <p:cNvPr id="1147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147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1147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147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1147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147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47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fld id="{8FBF65FB-FA32-4523-924E-3F8BD3A56E5C}" type="datetimeFigureOut">
              <a:rPr lang="ru-RU"/>
              <a:pPr>
                <a:defRPr/>
              </a:pPr>
              <a:t>16.04.2011</a:t>
            </a:fld>
            <a:endParaRPr lang="ru-RU"/>
          </a:p>
        </p:txBody>
      </p:sp>
      <p:sp>
        <p:nvSpPr>
          <p:cNvPr id="1147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ru-RU"/>
          </a:p>
        </p:txBody>
      </p:sp>
      <p:sp>
        <p:nvSpPr>
          <p:cNvPr id="1147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mn-lt"/>
              </a:defRPr>
            </a:lvl1pPr>
          </a:lstStyle>
          <a:p>
            <a:pPr>
              <a:defRPr/>
            </a:pPr>
            <a:fld id="{AD1AF8AE-462E-4455-820E-9D50E3E0405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7"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147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4756">
                                            <p:txEl>
                                              <p:pRg st="0" end="0"/>
                                            </p:txEl>
                                          </p:spTgt>
                                        </p:tgtEl>
                                        <p:attrNameLst>
                                          <p:attrName>style.visibility</p:attrName>
                                        </p:attrNameLst>
                                      </p:cBhvr>
                                      <p:to>
                                        <p:strVal val="visible"/>
                                      </p:to>
                                    </p:set>
                                    <p:animEffect transition="in" filter="fade">
                                      <p:cBhvr>
                                        <p:cTn id="11" dur="1000">
                                          <p:stCondLst>
                                            <p:cond delay="0"/>
                                          </p:stCondLst>
                                        </p:cTn>
                                        <p:tgtEl>
                                          <p:spTgt spid="11475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4756">
                                            <p:txEl>
                                              <p:pRg st="1" end="1"/>
                                            </p:txEl>
                                          </p:spTgt>
                                        </p:tgtEl>
                                        <p:attrNameLst>
                                          <p:attrName>style.visibility</p:attrName>
                                        </p:attrNameLst>
                                      </p:cBhvr>
                                      <p:to>
                                        <p:strVal val="visible"/>
                                      </p:to>
                                    </p:set>
                                    <p:animEffect transition="in" filter="fade">
                                      <p:cBhvr>
                                        <p:cTn id="14" dur="1000">
                                          <p:stCondLst>
                                            <p:cond delay="0"/>
                                          </p:stCondLst>
                                        </p:cTn>
                                        <p:tgtEl>
                                          <p:spTgt spid="11475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4756">
                                            <p:txEl>
                                              <p:pRg st="2" end="2"/>
                                            </p:txEl>
                                          </p:spTgt>
                                        </p:tgtEl>
                                        <p:attrNameLst>
                                          <p:attrName>style.visibility</p:attrName>
                                        </p:attrNameLst>
                                      </p:cBhvr>
                                      <p:to>
                                        <p:strVal val="visible"/>
                                      </p:to>
                                    </p:set>
                                    <p:animEffect transition="in" filter="fade">
                                      <p:cBhvr>
                                        <p:cTn id="17" dur="1000">
                                          <p:stCondLst>
                                            <p:cond delay="0"/>
                                          </p:stCondLst>
                                        </p:cTn>
                                        <p:tgtEl>
                                          <p:spTgt spid="11475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756">
                                            <p:txEl>
                                              <p:pRg st="3" end="3"/>
                                            </p:txEl>
                                          </p:spTgt>
                                        </p:tgtEl>
                                        <p:attrNameLst>
                                          <p:attrName>style.visibility</p:attrName>
                                        </p:attrNameLst>
                                      </p:cBhvr>
                                      <p:to>
                                        <p:strVal val="visible"/>
                                      </p:to>
                                    </p:set>
                                    <p:animEffect transition="in" filter="fade">
                                      <p:cBhvr>
                                        <p:cTn id="20" dur="1000">
                                          <p:stCondLst>
                                            <p:cond delay="0"/>
                                          </p:stCondLst>
                                        </p:cTn>
                                        <p:tgtEl>
                                          <p:spTgt spid="11475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4756">
                                            <p:txEl>
                                              <p:pRg st="4" end="4"/>
                                            </p:txEl>
                                          </p:spTgt>
                                        </p:tgtEl>
                                        <p:attrNameLst>
                                          <p:attrName>style.visibility</p:attrName>
                                        </p:attrNameLst>
                                      </p:cBhvr>
                                      <p:to>
                                        <p:strVal val="visible"/>
                                      </p:to>
                                    </p:set>
                                    <p:animEffect transition="in" filter="fade">
                                      <p:cBhvr>
                                        <p:cTn id="23" dur="1000">
                                          <p:stCondLst>
                                            <p:cond delay="0"/>
                                          </p:stCondLst>
                                        </p:cTn>
                                        <p:tgtEl>
                                          <p:spTgt spid="1147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55" grpId="0"/>
      <p:bldP spid="114756" grpId="0" build="p">
        <p:tmplLst>
          <p:tmpl lvl="1">
            <p:tnLst>
              <p:par>
                <p:cTn presetID="10" presetClass="entr" presetSubtype="0" fill="hold" nodeType="clickEffect">
                  <p:stCondLst>
                    <p:cond delay="0"/>
                  </p:stCondLst>
                  <p:childTnLst>
                    <p:set>
                      <p:cBhvr>
                        <p:cTn dur="1" fill="hold">
                          <p:stCondLst>
                            <p:cond delay="0"/>
                          </p:stCondLst>
                        </p:cTn>
                        <p:tgtEl>
                          <p:spTgt spid="114756"/>
                        </p:tgtEl>
                        <p:attrNameLst>
                          <p:attrName>style.visibility</p:attrName>
                        </p:attrNameLst>
                      </p:cBhvr>
                      <p:to>
                        <p:strVal val="visible"/>
                      </p:to>
                    </p:set>
                    <p:animEffect transition="in" filter="fade">
                      <p:cBhvr>
                        <p:cTn dur="1000">
                          <p:stCondLst>
                            <p:cond delay="0"/>
                          </p:stCondLst>
                        </p:cTn>
                        <p:tgtEl>
                          <p:spTgt spid="11475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4756"/>
                        </p:tgtEl>
                        <p:attrNameLst>
                          <p:attrName>style.visibility</p:attrName>
                        </p:attrNameLst>
                      </p:cBhvr>
                      <p:to>
                        <p:strVal val="visible"/>
                      </p:to>
                    </p:set>
                    <p:animEffect transition="in" filter="fade">
                      <p:cBhvr>
                        <p:cTn dur="1000">
                          <p:stCondLst>
                            <p:cond delay="0"/>
                          </p:stCondLst>
                        </p:cTn>
                        <p:tgtEl>
                          <p:spTgt spid="11475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4756"/>
                        </p:tgtEl>
                        <p:attrNameLst>
                          <p:attrName>style.visibility</p:attrName>
                        </p:attrNameLst>
                      </p:cBhvr>
                      <p:to>
                        <p:strVal val="visible"/>
                      </p:to>
                    </p:set>
                    <p:animEffect transition="in" filter="fade">
                      <p:cBhvr>
                        <p:cTn dur="1000">
                          <p:stCondLst>
                            <p:cond delay="0"/>
                          </p:stCondLst>
                        </p:cTn>
                        <p:tgtEl>
                          <p:spTgt spid="11475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4756"/>
                        </p:tgtEl>
                        <p:attrNameLst>
                          <p:attrName>style.visibility</p:attrName>
                        </p:attrNameLst>
                      </p:cBhvr>
                      <p:to>
                        <p:strVal val="visible"/>
                      </p:to>
                    </p:set>
                    <p:animEffect transition="in" filter="fade">
                      <p:cBhvr>
                        <p:cTn dur="1000">
                          <p:stCondLst>
                            <p:cond delay="0"/>
                          </p:stCondLst>
                        </p:cTn>
                        <p:tgtEl>
                          <p:spTgt spid="11475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4756"/>
                        </p:tgtEl>
                        <p:attrNameLst>
                          <p:attrName>style.visibility</p:attrName>
                        </p:attrNameLst>
                      </p:cBhvr>
                      <p:to>
                        <p:strVal val="visible"/>
                      </p:to>
                    </p:set>
                    <p:animEffect transition="in" filter="fade">
                      <p:cBhvr>
                        <p:cTn dur="1000">
                          <p:stCondLst>
                            <p:cond delay="0"/>
                          </p:stCondLst>
                        </p:cTn>
                        <p:tgtEl>
                          <p:spTgt spid="114756"/>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7242175" cy="1981200"/>
            <a:chOff x="0" y="0"/>
            <a:chExt cx="4562" cy="1248"/>
          </a:xfrm>
        </p:grpSpPr>
        <p:sp>
          <p:nvSpPr>
            <p:cNvPr id="11981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p>
          </p:txBody>
        </p:sp>
        <p:sp>
          <p:nvSpPr>
            <p:cNvPr id="11981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grpSp>
      <p:sp>
        <p:nvSpPr>
          <p:cNvPr id="11981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981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981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fld id="{A2F4246E-A768-4793-B506-C1D9653BCEF6}" type="datetimeFigureOut">
              <a:rPr lang="ru-RU"/>
              <a:pPr>
                <a:defRPr/>
              </a:pPr>
              <a:t>16.04.2011</a:t>
            </a:fld>
            <a:endParaRPr lang="ru-RU"/>
          </a:p>
        </p:txBody>
      </p:sp>
      <p:sp>
        <p:nvSpPr>
          <p:cNvPr id="11981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ru-RU"/>
          </a:p>
        </p:txBody>
      </p:sp>
      <p:sp>
        <p:nvSpPr>
          <p:cNvPr id="11981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7B072A14-4480-4E0A-AF41-61344278E64E}"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8"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198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9814">
                                            <p:txEl>
                                              <p:pRg st="0" end="0"/>
                                            </p:txEl>
                                          </p:spTgt>
                                        </p:tgtEl>
                                        <p:attrNameLst>
                                          <p:attrName>style.visibility</p:attrName>
                                        </p:attrNameLst>
                                      </p:cBhvr>
                                      <p:to>
                                        <p:strVal val="visible"/>
                                      </p:to>
                                    </p:set>
                                    <p:animEffect transition="in" filter="fade">
                                      <p:cBhvr>
                                        <p:cTn id="11" dur="1000">
                                          <p:stCondLst>
                                            <p:cond delay="0"/>
                                          </p:stCondLst>
                                        </p:cTn>
                                        <p:tgtEl>
                                          <p:spTgt spid="11981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9814">
                                            <p:txEl>
                                              <p:pRg st="1" end="1"/>
                                            </p:txEl>
                                          </p:spTgt>
                                        </p:tgtEl>
                                        <p:attrNameLst>
                                          <p:attrName>style.visibility</p:attrName>
                                        </p:attrNameLst>
                                      </p:cBhvr>
                                      <p:to>
                                        <p:strVal val="visible"/>
                                      </p:to>
                                    </p:set>
                                    <p:animEffect transition="in" filter="fade">
                                      <p:cBhvr>
                                        <p:cTn id="14" dur="1000">
                                          <p:stCondLst>
                                            <p:cond delay="0"/>
                                          </p:stCondLst>
                                        </p:cTn>
                                        <p:tgtEl>
                                          <p:spTgt spid="11981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9814">
                                            <p:txEl>
                                              <p:pRg st="2" end="2"/>
                                            </p:txEl>
                                          </p:spTgt>
                                        </p:tgtEl>
                                        <p:attrNameLst>
                                          <p:attrName>style.visibility</p:attrName>
                                        </p:attrNameLst>
                                      </p:cBhvr>
                                      <p:to>
                                        <p:strVal val="visible"/>
                                      </p:to>
                                    </p:set>
                                    <p:animEffect transition="in" filter="fade">
                                      <p:cBhvr>
                                        <p:cTn id="17" dur="1000">
                                          <p:stCondLst>
                                            <p:cond delay="0"/>
                                          </p:stCondLst>
                                        </p:cTn>
                                        <p:tgtEl>
                                          <p:spTgt spid="11981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9814">
                                            <p:txEl>
                                              <p:pRg st="3" end="3"/>
                                            </p:txEl>
                                          </p:spTgt>
                                        </p:tgtEl>
                                        <p:attrNameLst>
                                          <p:attrName>style.visibility</p:attrName>
                                        </p:attrNameLst>
                                      </p:cBhvr>
                                      <p:to>
                                        <p:strVal val="visible"/>
                                      </p:to>
                                    </p:set>
                                    <p:animEffect transition="in" filter="fade">
                                      <p:cBhvr>
                                        <p:cTn id="20" dur="1000">
                                          <p:stCondLst>
                                            <p:cond delay="0"/>
                                          </p:stCondLst>
                                        </p:cTn>
                                        <p:tgtEl>
                                          <p:spTgt spid="11981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9814">
                                            <p:txEl>
                                              <p:pRg st="4" end="4"/>
                                            </p:txEl>
                                          </p:spTgt>
                                        </p:tgtEl>
                                        <p:attrNameLst>
                                          <p:attrName>style.visibility</p:attrName>
                                        </p:attrNameLst>
                                      </p:cBhvr>
                                      <p:to>
                                        <p:strVal val="visible"/>
                                      </p:to>
                                    </p:set>
                                    <p:animEffect transition="in" filter="fade">
                                      <p:cBhvr>
                                        <p:cTn id="23" dur="1000">
                                          <p:stCondLst>
                                            <p:cond delay="0"/>
                                          </p:stCondLst>
                                        </p:cTn>
                                        <p:tgtEl>
                                          <p:spTgt spid="1198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P spid="119814" grpId="0" build="p">
        <p:tmplLst>
          <p:tmpl lvl="1">
            <p:tnLst>
              <p:par>
                <p:cTn presetID="10"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animEffect transition="in" filter="fade">
                      <p:cBhvr>
                        <p:cTn dur="1000">
                          <p:stCondLst>
                            <p:cond delay="0"/>
                          </p:stCondLst>
                        </p:cTn>
                        <p:tgtEl>
                          <p:spTgt spid="1198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9814"/>
                        </p:tgtEl>
                        <p:attrNameLst>
                          <p:attrName>style.visibility</p:attrName>
                        </p:attrNameLst>
                      </p:cBhvr>
                      <p:to>
                        <p:strVal val="visible"/>
                      </p:to>
                    </p:set>
                    <p:animEffect transition="in" filter="fade">
                      <p:cBhvr>
                        <p:cTn dur="1000">
                          <p:stCondLst>
                            <p:cond delay="0"/>
                          </p:stCondLst>
                        </p:cTn>
                        <p:tgtEl>
                          <p:spTgt spid="1198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9814"/>
                        </p:tgtEl>
                        <p:attrNameLst>
                          <p:attrName>style.visibility</p:attrName>
                        </p:attrNameLst>
                      </p:cBhvr>
                      <p:to>
                        <p:strVal val="visible"/>
                      </p:to>
                    </p:set>
                    <p:animEffect transition="in" filter="fade">
                      <p:cBhvr>
                        <p:cTn dur="1000">
                          <p:stCondLst>
                            <p:cond delay="0"/>
                          </p:stCondLst>
                        </p:cTn>
                        <p:tgtEl>
                          <p:spTgt spid="1198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9814"/>
                        </p:tgtEl>
                        <p:attrNameLst>
                          <p:attrName>style.visibility</p:attrName>
                        </p:attrNameLst>
                      </p:cBhvr>
                      <p:to>
                        <p:strVal val="visible"/>
                      </p:to>
                    </p:set>
                    <p:animEffect transition="in" filter="fade">
                      <p:cBhvr>
                        <p:cTn dur="1000">
                          <p:stCondLst>
                            <p:cond delay="0"/>
                          </p:stCondLst>
                        </p:cTn>
                        <p:tgtEl>
                          <p:spTgt spid="1198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9814"/>
                        </p:tgtEl>
                        <p:attrNameLst>
                          <p:attrName>style.visibility</p:attrName>
                        </p:attrNameLst>
                      </p:cBhvr>
                      <p:to>
                        <p:strVal val="visible"/>
                      </p:to>
                    </p:set>
                    <p:animEffect transition="in" filter="fade">
                      <p:cBhvr>
                        <p:cTn dur="1000">
                          <p:stCondLst>
                            <p:cond delay="0"/>
                          </p:stCondLst>
                        </p:cTn>
                        <p:tgtEl>
                          <p:spTgt spid="119814"/>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2E43C7B-42FD-4F01-95C0-F4CF6FF9FD78}"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stCondLst>
                                            <p:cond delay="0"/>
                                          </p:stCondLst>
                                        </p:cTn>
                                        <p:tgtEl>
                                          <p:spTgt spid="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stCondLst>
                                            <p:cond delay="0"/>
                                          </p:stCondLst>
                                        </p:cTn>
                                        <p:tgtEl>
                                          <p:spTgt spid="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stCondLst>
                                            <p:cond delay="0"/>
                                          </p:stCondLst>
                                        </p:cTn>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1000">
                                          <p:stCondLst>
                                            <p:cond delay="0"/>
                                          </p:stCondLst>
                                        </p:cTn>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1000">
                                          <p:stCondLst>
                                            <p:cond delay="0"/>
                                          </p:stCondLst>
                                        </p:cTn>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a:p>
        </p:txBody>
      </p:sp>
      <p:sp>
        <p:nvSpPr>
          <p:cNvPr id="522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22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222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E5D0BD3C-B22F-45A0-8DBF-EEB04852F8DF}" type="datetimeFigureOut">
              <a:rPr lang="ru-RU"/>
              <a:pPr>
                <a:defRPr/>
              </a:pPr>
              <a:t>16.04.2011</a:t>
            </a:fld>
            <a:endParaRPr lang="ru-RU"/>
          </a:p>
        </p:txBody>
      </p:sp>
      <p:sp>
        <p:nvSpPr>
          <p:cNvPr id="5223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5223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4D70021-B57F-4248-A491-A4F42AF0A3C0}" type="slidenum">
              <a:rPr lang="ru-RU"/>
              <a:pPr>
                <a:defRPr/>
              </a:pPr>
              <a:t>‹#›</a:t>
            </a:fld>
            <a:endParaRPr lang="ru-RU"/>
          </a:p>
        </p:txBody>
      </p:sp>
      <p:sp>
        <p:nvSpPr>
          <p:cNvPr id="52232"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a:p>
        </p:txBody>
      </p:sp>
      <p:sp>
        <p:nvSpPr>
          <p:cNvPr id="52233"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a:p>
        </p:txBody>
      </p:sp>
      <p:grpSp>
        <p:nvGrpSpPr>
          <p:cNvPr id="2058" name="Group 10"/>
          <p:cNvGrpSpPr>
            <a:grpSpLocks/>
          </p:cNvGrpSpPr>
          <p:nvPr/>
        </p:nvGrpSpPr>
        <p:grpSpPr bwMode="auto">
          <a:xfrm>
            <a:off x="7938" y="5540375"/>
            <a:ext cx="1784350" cy="1246188"/>
            <a:chOff x="5" y="3490"/>
            <a:chExt cx="1124" cy="785"/>
          </a:xfrm>
        </p:grpSpPr>
        <p:sp>
          <p:nvSpPr>
            <p:cNvPr id="5223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a:p>
          </p:txBody>
        </p:sp>
        <p:sp>
          <p:nvSpPr>
            <p:cNvPr id="5223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a:p>
          </p:txBody>
        </p:sp>
        <p:sp>
          <p:nvSpPr>
            <p:cNvPr id="5223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5223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sp>
          <p:nvSpPr>
            <p:cNvPr id="5223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a:p>
          </p:txBody>
        </p:sp>
        <p:sp>
          <p:nvSpPr>
            <p:cNvPr id="5224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a:p>
          </p:txBody>
        </p:sp>
        <p:sp>
          <p:nvSpPr>
            <p:cNvPr id="5224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a:p>
          </p:txBody>
        </p:sp>
        <p:sp>
          <p:nvSpPr>
            <p:cNvPr id="5224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a:p>
          </p:txBody>
        </p:sp>
        <p:sp>
          <p:nvSpPr>
            <p:cNvPr id="5224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5224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a:p>
              </p:txBody>
            </p:sp>
            <p:sp>
              <p:nvSpPr>
                <p:cNvPr id="5224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a:p>
              </p:txBody>
            </p:sp>
            <p:sp>
              <p:nvSpPr>
                <p:cNvPr id="5224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a:p>
              </p:txBody>
            </p:sp>
          </p:grpSp>
          <p:sp>
            <p:nvSpPr>
              <p:cNvPr id="5224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5225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sp>
            <p:nvSpPr>
              <p:cNvPr id="5225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a:p>
            </p:txBody>
          </p:sp>
          <p:grpSp>
            <p:nvGrpSpPr>
              <p:cNvPr id="2089" name="Group 28"/>
              <p:cNvGrpSpPr>
                <a:grpSpLocks/>
              </p:cNvGrpSpPr>
              <p:nvPr userDrawn="1"/>
            </p:nvGrpSpPr>
            <p:grpSpPr bwMode="auto">
              <a:xfrm>
                <a:off x="5" y="3490"/>
                <a:ext cx="1124" cy="678"/>
                <a:chOff x="5" y="3490"/>
                <a:chExt cx="1124" cy="678"/>
              </a:xfrm>
            </p:grpSpPr>
            <p:sp>
              <p:nvSpPr>
                <p:cNvPr id="5225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5225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5225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5225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a:p>
              </p:txBody>
            </p:sp>
            <p:sp>
              <p:nvSpPr>
                <p:cNvPr id="5225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a:p>
              </p:txBody>
            </p:sp>
            <p:sp>
              <p:nvSpPr>
                <p:cNvPr id="5225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a:p>
              </p:txBody>
            </p:sp>
            <p:sp>
              <p:nvSpPr>
                <p:cNvPr id="5225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a:p>
              </p:txBody>
            </p:sp>
            <p:sp>
              <p:nvSpPr>
                <p:cNvPr id="5226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5226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sp>
          <p:nvSpPr>
            <p:cNvPr id="5226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5226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a:p>
            </p:txBody>
          </p:sp>
          <p:grpSp>
            <p:nvGrpSpPr>
              <p:cNvPr id="2064" name="Group 43"/>
              <p:cNvGrpSpPr>
                <a:grpSpLocks/>
              </p:cNvGrpSpPr>
              <p:nvPr userDrawn="1"/>
            </p:nvGrpSpPr>
            <p:grpSpPr bwMode="auto">
              <a:xfrm>
                <a:off x="4610" y="57"/>
                <a:ext cx="1344" cy="985"/>
                <a:chOff x="4610" y="57"/>
                <a:chExt cx="1344" cy="985"/>
              </a:xfrm>
            </p:grpSpPr>
            <p:sp>
              <p:nvSpPr>
                <p:cNvPr id="5226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a:p>
              </p:txBody>
            </p:sp>
            <p:sp>
              <p:nvSpPr>
                <p:cNvPr id="52269"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a:p>
              </p:txBody>
            </p:sp>
            <p:sp>
              <p:nvSpPr>
                <p:cNvPr id="52270"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a:p>
              </p:txBody>
            </p:sp>
            <p:sp>
              <p:nvSpPr>
                <p:cNvPr id="5227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a:p>
              </p:txBody>
            </p:sp>
            <p:sp>
              <p:nvSpPr>
                <p:cNvPr id="5227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a:p>
              </p:txBody>
            </p:sp>
            <p:sp>
              <p:nvSpPr>
                <p:cNvPr id="52273"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227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227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a:p>
              </p:txBody>
            </p:sp>
          </p:grpSp>
        </p:grpSp>
        <p:sp>
          <p:nvSpPr>
            <p:cNvPr id="5227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a:p>
          </p:txBody>
        </p:sp>
      </p:grpSp>
    </p:spTree>
  </p:cSld>
  <p:clrMap bg1="lt1" tx1="dk1" bg2="lt2" tx2="dk2" accent1="accent1" accent2="accent2" accent3="accent3" accent4="accent4" accent5="accent5" accent6="accent6" hlink="hlink" folHlink="folHlink"/>
  <p:sldLayoutIdLst>
    <p:sldLayoutId id="2147484077"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22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8">
                                            <p:txEl>
                                              <p:pRg st="0" end="0"/>
                                            </p:txEl>
                                          </p:spTgt>
                                        </p:tgtEl>
                                        <p:attrNameLst>
                                          <p:attrName>style.visibility</p:attrName>
                                        </p:attrNameLst>
                                      </p:cBhvr>
                                      <p:to>
                                        <p:strVal val="visible"/>
                                      </p:to>
                                    </p:set>
                                    <p:animEffect transition="in" filter="fade">
                                      <p:cBhvr>
                                        <p:cTn id="11" dur="1000">
                                          <p:stCondLst>
                                            <p:cond delay="0"/>
                                          </p:stCondLst>
                                        </p:cTn>
                                        <p:tgtEl>
                                          <p:spTgt spid="5222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228">
                                            <p:txEl>
                                              <p:pRg st="1" end="1"/>
                                            </p:txEl>
                                          </p:spTgt>
                                        </p:tgtEl>
                                        <p:attrNameLst>
                                          <p:attrName>style.visibility</p:attrName>
                                        </p:attrNameLst>
                                      </p:cBhvr>
                                      <p:to>
                                        <p:strVal val="visible"/>
                                      </p:to>
                                    </p:set>
                                    <p:animEffect transition="in" filter="fade">
                                      <p:cBhvr>
                                        <p:cTn id="14" dur="1000">
                                          <p:stCondLst>
                                            <p:cond delay="0"/>
                                          </p:stCondLst>
                                        </p:cTn>
                                        <p:tgtEl>
                                          <p:spTgt spid="5222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Effect transition="in" filter="fade">
                                      <p:cBhvr>
                                        <p:cTn id="17" dur="1000">
                                          <p:stCondLst>
                                            <p:cond delay="0"/>
                                          </p:stCondLst>
                                        </p:cTn>
                                        <p:tgtEl>
                                          <p:spTgt spid="5222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228">
                                            <p:txEl>
                                              <p:pRg st="3" end="3"/>
                                            </p:txEl>
                                          </p:spTgt>
                                        </p:tgtEl>
                                        <p:attrNameLst>
                                          <p:attrName>style.visibility</p:attrName>
                                        </p:attrNameLst>
                                      </p:cBhvr>
                                      <p:to>
                                        <p:strVal val="visible"/>
                                      </p:to>
                                    </p:set>
                                    <p:animEffect transition="in" filter="fade">
                                      <p:cBhvr>
                                        <p:cTn id="20" dur="1000">
                                          <p:stCondLst>
                                            <p:cond delay="0"/>
                                          </p:stCondLst>
                                        </p:cTn>
                                        <p:tgtEl>
                                          <p:spTgt spid="5222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228">
                                            <p:txEl>
                                              <p:pRg st="4" end="4"/>
                                            </p:txEl>
                                          </p:spTgt>
                                        </p:tgtEl>
                                        <p:attrNameLst>
                                          <p:attrName>style.visibility</p:attrName>
                                        </p:attrNameLst>
                                      </p:cBhvr>
                                      <p:to>
                                        <p:strVal val="visible"/>
                                      </p:to>
                                    </p:set>
                                    <p:animEffect transition="in" filter="fade">
                                      <p:cBhvr>
                                        <p:cTn id="23" dur="1000">
                                          <p:stCondLst>
                                            <p:cond delay="0"/>
                                          </p:stCondLst>
                                        </p:cTn>
                                        <p:tgtEl>
                                          <p:spTgt spid="522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build="p">
        <p:tmplLst>
          <p:tmpl lvl="1">
            <p:tnLst>
              <p:par>
                <p:cTn presetID="10" presetClass="entr" presetSubtype="0" fill="hold" nodeType="clickEffect">
                  <p:stCondLst>
                    <p:cond delay="0"/>
                  </p:stCondLst>
                  <p:childTnLst>
                    <p:set>
                      <p:cBhvr>
                        <p:cTn dur="1" fill="hold">
                          <p:stCondLst>
                            <p:cond delay="0"/>
                          </p:stCondLst>
                        </p:cTn>
                        <p:tgtEl>
                          <p:spTgt spid="52228"/>
                        </p:tgtEl>
                        <p:attrNameLst>
                          <p:attrName>style.visibility</p:attrName>
                        </p:attrNameLst>
                      </p:cBhvr>
                      <p:to>
                        <p:strVal val="visible"/>
                      </p:to>
                    </p:set>
                    <p:animEffect transition="in" filter="fade">
                      <p:cBhvr>
                        <p:cTn dur="1000">
                          <p:stCondLst>
                            <p:cond delay="0"/>
                          </p:stCondLst>
                        </p:cTn>
                        <p:tgtEl>
                          <p:spTgt spid="522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2228"/>
                        </p:tgtEl>
                        <p:attrNameLst>
                          <p:attrName>style.visibility</p:attrName>
                        </p:attrNameLst>
                      </p:cBhvr>
                      <p:to>
                        <p:strVal val="visible"/>
                      </p:to>
                    </p:set>
                    <p:animEffect transition="in" filter="fade">
                      <p:cBhvr>
                        <p:cTn dur="1000">
                          <p:stCondLst>
                            <p:cond delay="0"/>
                          </p:stCondLst>
                        </p:cTn>
                        <p:tgtEl>
                          <p:spTgt spid="522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2228"/>
                        </p:tgtEl>
                        <p:attrNameLst>
                          <p:attrName>style.visibility</p:attrName>
                        </p:attrNameLst>
                      </p:cBhvr>
                      <p:to>
                        <p:strVal val="visible"/>
                      </p:to>
                    </p:set>
                    <p:animEffect transition="in" filter="fade">
                      <p:cBhvr>
                        <p:cTn dur="1000">
                          <p:stCondLst>
                            <p:cond delay="0"/>
                          </p:stCondLst>
                        </p:cTn>
                        <p:tgtEl>
                          <p:spTgt spid="522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2228"/>
                        </p:tgtEl>
                        <p:attrNameLst>
                          <p:attrName>style.visibility</p:attrName>
                        </p:attrNameLst>
                      </p:cBhvr>
                      <p:to>
                        <p:strVal val="visible"/>
                      </p:to>
                    </p:set>
                    <p:animEffect transition="in" filter="fade">
                      <p:cBhvr>
                        <p:cTn dur="1000">
                          <p:stCondLst>
                            <p:cond delay="0"/>
                          </p:stCondLst>
                        </p:cTn>
                        <p:tgtEl>
                          <p:spTgt spid="522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2228"/>
                        </p:tgtEl>
                        <p:attrNameLst>
                          <p:attrName>style.visibility</p:attrName>
                        </p:attrNameLst>
                      </p:cBhvr>
                      <p:to>
                        <p:strVal val="visible"/>
                      </p:to>
                    </p:set>
                    <p:animEffect transition="in" filter="fade">
                      <p:cBhvr>
                        <p:cTn dur="1000">
                          <p:stCondLst>
                            <p:cond delay="0"/>
                          </p:stCondLst>
                        </p:cTn>
                        <p:tgtEl>
                          <p:spTgt spid="52228"/>
                        </p:tgtEl>
                      </p:cBhvr>
                    </p:animEffect>
                  </p:childTnLst>
                </p:cTn>
              </p:par>
            </p:tnLst>
          </p:tmpl>
        </p:tmplLst>
      </p:bldP>
    </p:bld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2667000" cy="6858000"/>
            <a:chOff x="0" y="0"/>
            <a:chExt cx="1680" cy="4320"/>
          </a:xfrm>
        </p:grpSpPr>
        <p:sp>
          <p:nvSpPr>
            <p:cNvPr id="5837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ru-RU">
                <a:latin typeface="Arial" charset="0"/>
              </a:endParaRPr>
            </a:p>
          </p:txBody>
        </p:sp>
        <p:pic>
          <p:nvPicPr>
            <p:cNvPr id="3081" name="Picture 4" descr="slidemaster_med3"/>
            <p:cNvPicPr>
              <a:picLocks noChangeAspect="1" noChangeArrowheads="1"/>
            </p:cNvPicPr>
            <p:nvPr/>
          </p:nvPicPr>
          <p:blipFill>
            <a:blip r:embed="rId14"/>
            <a:srcRect/>
            <a:stretch>
              <a:fillRect/>
            </a:stretch>
          </p:blipFill>
          <p:spPr bwMode="ltGray">
            <a:xfrm>
              <a:off x="0" y="0"/>
              <a:ext cx="1348" cy="4320"/>
            </a:xfrm>
            <a:prstGeom prst="rect">
              <a:avLst/>
            </a:prstGeom>
            <a:noFill/>
            <a:ln w="9525">
              <a:noFill/>
              <a:miter lim="800000"/>
              <a:headEnd/>
              <a:tailEnd/>
            </a:ln>
          </p:spPr>
        </p:pic>
      </p:grpSp>
      <p:sp>
        <p:nvSpPr>
          <p:cNvPr id="5837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837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8375"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C0C0C0"/>
                  </a:outerShdw>
                </a:effectLst>
                <a:latin typeface="+mn-lt"/>
              </a:defRPr>
            </a:lvl1pPr>
          </a:lstStyle>
          <a:p>
            <a:pPr>
              <a:defRPr/>
            </a:pPr>
            <a:fld id="{9DC6BB65-18A5-45E9-8807-04271E9E249A}" type="datetimeFigureOut">
              <a:rPr lang="ru-RU"/>
              <a:pPr>
                <a:defRPr/>
              </a:pPr>
              <a:t>16.04.2011</a:t>
            </a:fld>
            <a:endParaRPr lang="ru-RU"/>
          </a:p>
        </p:txBody>
      </p:sp>
      <p:sp>
        <p:nvSpPr>
          <p:cNvPr id="583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C0C0C0"/>
                  </a:outerShdw>
                </a:effectLst>
                <a:latin typeface="+mn-lt"/>
              </a:defRPr>
            </a:lvl1pPr>
          </a:lstStyle>
          <a:p>
            <a:pPr>
              <a:defRPr/>
            </a:pPr>
            <a:endParaRPr lang="ru-RU"/>
          </a:p>
        </p:txBody>
      </p:sp>
      <p:sp>
        <p:nvSpPr>
          <p:cNvPr id="58377"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C0C0C0"/>
                  </a:outerShdw>
                </a:effectLst>
                <a:latin typeface="+mn-lt"/>
              </a:defRPr>
            </a:lvl1pPr>
          </a:lstStyle>
          <a:p>
            <a:pPr>
              <a:defRPr/>
            </a:pPr>
            <a:fld id="{8935CCD7-4DE2-4326-9034-E00FCC6E54C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78"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837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8374">
                                            <p:txEl>
                                              <p:pRg st="0" end="0"/>
                                            </p:txEl>
                                          </p:spTgt>
                                        </p:tgtEl>
                                        <p:attrNameLst>
                                          <p:attrName>style.visibility</p:attrName>
                                        </p:attrNameLst>
                                      </p:cBhvr>
                                      <p:to>
                                        <p:strVal val="visible"/>
                                      </p:to>
                                    </p:set>
                                    <p:animEffect transition="in" filter="fade">
                                      <p:cBhvr>
                                        <p:cTn id="11" dur="1000">
                                          <p:stCondLst>
                                            <p:cond delay="0"/>
                                          </p:stCondLst>
                                        </p:cTn>
                                        <p:tgtEl>
                                          <p:spTgt spid="5837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8374">
                                            <p:txEl>
                                              <p:pRg st="1" end="1"/>
                                            </p:txEl>
                                          </p:spTgt>
                                        </p:tgtEl>
                                        <p:attrNameLst>
                                          <p:attrName>style.visibility</p:attrName>
                                        </p:attrNameLst>
                                      </p:cBhvr>
                                      <p:to>
                                        <p:strVal val="visible"/>
                                      </p:to>
                                    </p:set>
                                    <p:animEffect transition="in" filter="fade">
                                      <p:cBhvr>
                                        <p:cTn id="14" dur="1000">
                                          <p:stCondLst>
                                            <p:cond delay="0"/>
                                          </p:stCondLst>
                                        </p:cTn>
                                        <p:tgtEl>
                                          <p:spTgt spid="5837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374">
                                            <p:txEl>
                                              <p:pRg st="2" end="2"/>
                                            </p:txEl>
                                          </p:spTgt>
                                        </p:tgtEl>
                                        <p:attrNameLst>
                                          <p:attrName>style.visibility</p:attrName>
                                        </p:attrNameLst>
                                      </p:cBhvr>
                                      <p:to>
                                        <p:strVal val="visible"/>
                                      </p:to>
                                    </p:set>
                                    <p:animEffect transition="in" filter="fade">
                                      <p:cBhvr>
                                        <p:cTn id="17" dur="1000">
                                          <p:stCondLst>
                                            <p:cond delay="0"/>
                                          </p:stCondLst>
                                        </p:cTn>
                                        <p:tgtEl>
                                          <p:spTgt spid="5837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374">
                                            <p:txEl>
                                              <p:pRg st="3" end="3"/>
                                            </p:txEl>
                                          </p:spTgt>
                                        </p:tgtEl>
                                        <p:attrNameLst>
                                          <p:attrName>style.visibility</p:attrName>
                                        </p:attrNameLst>
                                      </p:cBhvr>
                                      <p:to>
                                        <p:strVal val="visible"/>
                                      </p:to>
                                    </p:set>
                                    <p:animEffect transition="in" filter="fade">
                                      <p:cBhvr>
                                        <p:cTn id="20" dur="1000">
                                          <p:stCondLst>
                                            <p:cond delay="0"/>
                                          </p:stCondLst>
                                        </p:cTn>
                                        <p:tgtEl>
                                          <p:spTgt spid="5837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374">
                                            <p:txEl>
                                              <p:pRg st="4" end="4"/>
                                            </p:txEl>
                                          </p:spTgt>
                                        </p:tgtEl>
                                        <p:attrNameLst>
                                          <p:attrName>style.visibility</p:attrName>
                                        </p:attrNameLst>
                                      </p:cBhvr>
                                      <p:to>
                                        <p:strVal val="visible"/>
                                      </p:to>
                                    </p:set>
                                    <p:animEffect transition="in" filter="fade">
                                      <p:cBhvr>
                                        <p:cTn id="23" dur="1000">
                                          <p:stCondLst>
                                            <p:cond delay="0"/>
                                          </p:stCondLst>
                                        </p:cTn>
                                        <p:tgtEl>
                                          <p:spTgt spid="583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4" grpId="0" build="p">
        <p:tmplLst>
          <p:tmpl lvl="1">
            <p:tnLst>
              <p:par>
                <p:cTn presetID="10" presetClass="entr" presetSubtype="0" fill="hold" nodeType="clickEffect">
                  <p:stCondLst>
                    <p:cond delay="0"/>
                  </p:stCondLst>
                  <p:childTnLst>
                    <p:set>
                      <p:cBhvr>
                        <p:cTn dur="1" fill="hold">
                          <p:stCondLst>
                            <p:cond delay="0"/>
                          </p:stCondLst>
                        </p:cTn>
                        <p:tgtEl>
                          <p:spTgt spid="58374"/>
                        </p:tgtEl>
                        <p:attrNameLst>
                          <p:attrName>style.visibility</p:attrName>
                        </p:attrNameLst>
                      </p:cBhvr>
                      <p:to>
                        <p:strVal val="visible"/>
                      </p:to>
                    </p:set>
                    <p:animEffect transition="in" filter="fade">
                      <p:cBhvr>
                        <p:cTn dur="1000">
                          <p:stCondLst>
                            <p:cond delay="0"/>
                          </p:stCondLst>
                        </p:cTn>
                        <p:tgtEl>
                          <p:spTgt spid="5837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8374"/>
                        </p:tgtEl>
                        <p:attrNameLst>
                          <p:attrName>style.visibility</p:attrName>
                        </p:attrNameLst>
                      </p:cBhvr>
                      <p:to>
                        <p:strVal val="visible"/>
                      </p:to>
                    </p:set>
                    <p:animEffect transition="in" filter="fade">
                      <p:cBhvr>
                        <p:cTn dur="1000">
                          <p:stCondLst>
                            <p:cond delay="0"/>
                          </p:stCondLst>
                        </p:cTn>
                        <p:tgtEl>
                          <p:spTgt spid="5837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8374"/>
                        </p:tgtEl>
                        <p:attrNameLst>
                          <p:attrName>style.visibility</p:attrName>
                        </p:attrNameLst>
                      </p:cBhvr>
                      <p:to>
                        <p:strVal val="visible"/>
                      </p:to>
                    </p:set>
                    <p:animEffect transition="in" filter="fade">
                      <p:cBhvr>
                        <p:cTn dur="1000">
                          <p:stCondLst>
                            <p:cond delay="0"/>
                          </p:stCondLst>
                        </p:cTn>
                        <p:tgtEl>
                          <p:spTgt spid="5837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8374"/>
                        </p:tgtEl>
                        <p:attrNameLst>
                          <p:attrName>style.visibility</p:attrName>
                        </p:attrNameLst>
                      </p:cBhvr>
                      <p:to>
                        <p:strVal val="visible"/>
                      </p:to>
                    </p:set>
                    <p:animEffect transition="in" filter="fade">
                      <p:cBhvr>
                        <p:cTn dur="1000">
                          <p:stCondLst>
                            <p:cond delay="0"/>
                          </p:stCondLst>
                        </p:cTn>
                        <p:tgtEl>
                          <p:spTgt spid="5837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8374"/>
                        </p:tgtEl>
                        <p:attrNameLst>
                          <p:attrName>style.visibility</p:attrName>
                        </p:attrNameLst>
                      </p:cBhvr>
                      <p:to>
                        <p:strVal val="visible"/>
                      </p:to>
                    </p:set>
                    <p:animEffect transition="in" filter="fade">
                      <p:cBhvr>
                        <p:cTn dur="1000">
                          <p:stCondLst>
                            <p:cond delay="0"/>
                          </p:stCondLst>
                        </p:cTn>
                        <p:tgtEl>
                          <p:spTgt spid="58374"/>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latin typeface="Tahoma" charset="0"/>
            </a:endParaRPr>
          </a:p>
        </p:txBody>
      </p:sp>
      <p:sp>
        <p:nvSpPr>
          <p:cNvPr id="614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charset="0"/>
            </a:endParaRPr>
          </a:p>
        </p:txBody>
      </p:sp>
      <p:sp>
        <p:nvSpPr>
          <p:cNvPr id="614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latin typeface="Tahoma" charset="0"/>
            </a:endParaRPr>
          </a:p>
        </p:txBody>
      </p:sp>
      <p:sp>
        <p:nvSpPr>
          <p:cNvPr id="614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charset="0"/>
            </a:endParaRPr>
          </a:p>
        </p:txBody>
      </p:sp>
      <p:sp>
        <p:nvSpPr>
          <p:cNvPr id="614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latin typeface="Tahoma" charset="0"/>
            </a:endParaRPr>
          </a:p>
        </p:txBody>
      </p:sp>
      <p:sp>
        <p:nvSpPr>
          <p:cNvPr id="614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latin typeface="Tahoma" charset="0"/>
            </a:endParaRPr>
          </a:p>
        </p:txBody>
      </p:sp>
      <p:sp>
        <p:nvSpPr>
          <p:cNvPr id="614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charset="0"/>
            </a:endParaRPr>
          </a:p>
        </p:txBody>
      </p:sp>
      <p:sp>
        <p:nvSpPr>
          <p:cNvPr id="6144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145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4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fld id="{DF719038-AA42-4C77-ADFC-EC7A039D9F59}" type="datetimeFigureOut">
              <a:rPr lang="ru-RU"/>
              <a:pPr>
                <a:defRPr/>
              </a:pPr>
              <a:t>16.04.2011</a:t>
            </a:fld>
            <a:endParaRPr lang="ru-RU"/>
          </a:p>
        </p:txBody>
      </p:sp>
      <p:sp>
        <p:nvSpPr>
          <p:cNvPr id="614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ru-RU"/>
          </a:p>
        </p:txBody>
      </p:sp>
      <p:sp>
        <p:nvSpPr>
          <p:cNvPr id="614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411567FD-6507-4E9D-8886-A5170F6B7D5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79"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14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1450">
                                            <p:txEl>
                                              <p:pRg st="0" end="0"/>
                                            </p:txEl>
                                          </p:spTgt>
                                        </p:tgtEl>
                                        <p:attrNameLst>
                                          <p:attrName>style.visibility</p:attrName>
                                        </p:attrNameLst>
                                      </p:cBhvr>
                                      <p:to>
                                        <p:strVal val="visible"/>
                                      </p:to>
                                    </p:set>
                                    <p:animEffect transition="in" filter="fade">
                                      <p:cBhvr>
                                        <p:cTn id="11" dur="1000">
                                          <p:stCondLst>
                                            <p:cond delay="0"/>
                                          </p:stCondLst>
                                        </p:cTn>
                                        <p:tgtEl>
                                          <p:spTgt spid="6145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450">
                                            <p:txEl>
                                              <p:pRg st="1" end="1"/>
                                            </p:txEl>
                                          </p:spTgt>
                                        </p:tgtEl>
                                        <p:attrNameLst>
                                          <p:attrName>style.visibility</p:attrName>
                                        </p:attrNameLst>
                                      </p:cBhvr>
                                      <p:to>
                                        <p:strVal val="visible"/>
                                      </p:to>
                                    </p:set>
                                    <p:animEffect transition="in" filter="fade">
                                      <p:cBhvr>
                                        <p:cTn id="14" dur="1000">
                                          <p:stCondLst>
                                            <p:cond delay="0"/>
                                          </p:stCondLst>
                                        </p:cTn>
                                        <p:tgtEl>
                                          <p:spTgt spid="6145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450">
                                            <p:txEl>
                                              <p:pRg st="2" end="2"/>
                                            </p:txEl>
                                          </p:spTgt>
                                        </p:tgtEl>
                                        <p:attrNameLst>
                                          <p:attrName>style.visibility</p:attrName>
                                        </p:attrNameLst>
                                      </p:cBhvr>
                                      <p:to>
                                        <p:strVal val="visible"/>
                                      </p:to>
                                    </p:set>
                                    <p:animEffect transition="in" filter="fade">
                                      <p:cBhvr>
                                        <p:cTn id="17" dur="1000">
                                          <p:stCondLst>
                                            <p:cond delay="0"/>
                                          </p:stCondLst>
                                        </p:cTn>
                                        <p:tgtEl>
                                          <p:spTgt spid="6145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50">
                                            <p:txEl>
                                              <p:pRg st="3" end="3"/>
                                            </p:txEl>
                                          </p:spTgt>
                                        </p:tgtEl>
                                        <p:attrNameLst>
                                          <p:attrName>style.visibility</p:attrName>
                                        </p:attrNameLst>
                                      </p:cBhvr>
                                      <p:to>
                                        <p:strVal val="visible"/>
                                      </p:to>
                                    </p:set>
                                    <p:animEffect transition="in" filter="fade">
                                      <p:cBhvr>
                                        <p:cTn id="20" dur="1000">
                                          <p:stCondLst>
                                            <p:cond delay="0"/>
                                          </p:stCondLst>
                                        </p:cTn>
                                        <p:tgtEl>
                                          <p:spTgt spid="6145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450">
                                            <p:txEl>
                                              <p:pRg st="4" end="4"/>
                                            </p:txEl>
                                          </p:spTgt>
                                        </p:tgtEl>
                                        <p:attrNameLst>
                                          <p:attrName>style.visibility</p:attrName>
                                        </p:attrNameLst>
                                      </p:cBhvr>
                                      <p:to>
                                        <p:strVal val="visible"/>
                                      </p:to>
                                    </p:set>
                                    <p:animEffect transition="in" filter="fade">
                                      <p:cBhvr>
                                        <p:cTn id="23" dur="1000">
                                          <p:stCondLst>
                                            <p:cond delay="0"/>
                                          </p:stCondLst>
                                        </p:cTn>
                                        <p:tgtEl>
                                          <p:spTgt spid="614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P spid="61450" grpId="0" build="p">
        <p:tmplLst>
          <p:tmpl lvl="1">
            <p:tnLst>
              <p:par>
                <p:cTn presetID="10" presetClass="entr" presetSubtype="0" fill="hold" nodeType="clickEffect">
                  <p:stCondLst>
                    <p:cond delay="0"/>
                  </p:stCondLst>
                  <p:childTnLst>
                    <p:set>
                      <p:cBhvr>
                        <p:cTn dur="1" fill="hold">
                          <p:stCondLst>
                            <p:cond delay="0"/>
                          </p:stCondLst>
                        </p:cTn>
                        <p:tgtEl>
                          <p:spTgt spid="61450"/>
                        </p:tgtEl>
                        <p:attrNameLst>
                          <p:attrName>style.visibility</p:attrName>
                        </p:attrNameLst>
                      </p:cBhvr>
                      <p:to>
                        <p:strVal val="visible"/>
                      </p:to>
                    </p:set>
                    <p:animEffect transition="in" filter="fade">
                      <p:cBhvr>
                        <p:cTn dur="1000">
                          <p:stCondLst>
                            <p:cond delay="0"/>
                          </p:stCondLst>
                        </p:cTn>
                        <p:tgtEl>
                          <p:spTgt spid="6145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1450"/>
                        </p:tgtEl>
                        <p:attrNameLst>
                          <p:attrName>style.visibility</p:attrName>
                        </p:attrNameLst>
                      </p:cBhvr>
                      <p:to>
                        <p:strVal val="visible"/>
                      </p:to>
                    </p:set>
                    <p:animEffect transition="in" filter="fade">
                      <p:cBhvr>
                        <p:cTn dur="1000">
                          <p:stCondLst>
                            <p:cond delay="0"/>
                          </p:stCondLst>
                        </p:cTn>
                        <p:tgtEl>
                          <p:spTgt spid="6145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1450"/>
                        </p:tgtEl>
                        <p:attrNameLst>
                          <p:attrName>style.visibility</p:attrName>
                        </p:attrNameLst>
                      </p:cBhvr>
                      <p:to>
                        <p:strVal val="visible"/>
                      </p:to>
                    </p:set>
                    <p:animEffect transition="in" filter="fade">
                      <p:cBhvr>
                        <p:cTn dur="1000">
                          <p:stCondLst>
                            <p:cond delay="0"/>
                          </p:stCondLst>
                        </p:cTn>
                        <p:tgtEl>
                          <p:spTgt spid="6145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1450"/>
                        </p:tgtEl>
                        <p:attrNameLst>
                          <p:attrName>style.visibility</p:attrName>
                        </p:attrNameLst>
                      </p:cBhvr>
                      <p:to>
                        <p:strVal val="visible"/>
                      </p:to>
                    </p:set>
                    <p:animEffect transition="in" filter="fade">
                      <p:cBhvr>
                        <p:cTn dur="1000">
                          <p:stCondLst>
                            <p:cond delay="0"/>
                          </p:stCondLst>
                        </p:cTn>
                        <p:tgtEl>
                          <p:spTgt spid="6145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1450"/>
                        </p:tgtEl>
                        <p:attrNameLst>
                          <p:attrName>style.visibility</p:attrName>
                        </p:attrNameLst>
                      </p:cBhvr>
                      <p:to>
                        <p:strVal val="visible"/>
                      </p:to>
                    </p:set>
                    <p:animEffect transition="in" filter="fade">
                      <p:cBhvr>
                        <p:cTn dur="1000">
                          <p:stCondLst>
                            <p:cond delay="0"/>
                          </p:stCondLst>
                        </p:cTn>
                        <p:tgtEl>
                          <p:spTgt spid="6145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238500" y="0"/>
            <a:ext cx="11925300" cy="3810000"/>
            <a:chOff x="-2040" y="0"/>
            <a:chExt cx="7512" cy="2400"/>
          </a:xfrm>
        </p:grpSpPr>
        <p:sp>
          <p:nvSpPr>
            <p:cNvPr id="7475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7475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ru-RU">
                <a:latin typeface="Arial" charset="0"/>
              </a:endParaRPr>
            </a:p>
          </p:txBody>
        </p:sp>
        <p:sp>
          <p:nvSpPr>
            <p:cNvPr id="7475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ru-RU"/>
            </a:p>
          </p:txBody>
        </p:sp>
      </p:grpSp>
      <p:sp>
        <p:nvSpPr>
          <p:cNvPr id="7475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7475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476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fld id="{8984654B-A23A-41F0-8B88-AA1181E3C4C9}" type="datetimeFigureOut">
              <a:rPr lang="ru-RU"/>
              <a:pPr>
                <a:defRPr/>
              </a:pPr>
              <a:t>16.04.2011</a:t>
            </a:fld>
            <a:endParaRPr lang="ru-RU"/>
          </a:p>
        </p:txBody>
      </p:sp>
      <p:sp>
        <p:nvSpPr>
          <p:cNvPr id="7476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ru-RU"/>
          </a:p>
        </p:txBody>
      </p:sp>
      <p:sp>
        <p:nvSpPr>
          <p:cNvPr id="7476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a:defRPr/>
            </a:pPr>
            <a:fld id="{F4A25586-19F0-43D2-8D98-78D42C89FE82}"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47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4759">
                                            <p:txEl>
                                              <p:pRg st="0" end="0"/>
                                            </p:txEl>
                                          </p:spTgt>
                                        </p:tgtEl>
                                        <p:attrNameLst>
                                          <p:attrName>style.visibility</p:attrName>
                                        </p:attrNameLst>
                                      </p:cBhvr>
                                      <p:to>
                                        <p:strVal val="visible"/>
                                      </p:to>
                                    </p:set>
                                    <p:animEffect transition="in" filter="fade">
                                      <p:cBhvr>
                                        <p:cTn id="11" dur="1000">
                                          <p:stCondLst>
                                            <p:cond delay="0"/>
                                          </p:stCondLst>
                                        </p:cTn>
                                        <p:tgtEl>
                                          <p:spTgt spid="7475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4759">
                                            <p:txEl>
                                              <p:pRg st="1" end="1"/>
                                            </p:txEl>
                                          </p:spTgt>
                                        </p:tgtEl>
                                        <p:attrNameLst>
                                          <p:attrName>style.visibility</p:attrName>
                                        </p:attrNameLst>
                                      </p:cBhvr>
                                      <p:to>
                                        <p:strVal val="visible"/>
                                      </p:to>
                                    </p:set>
                                    <p:animEffect transition="in" filter="fade">
                                      <p:cBhvr>
                                        <p:cTn id="14" dur="1000">
                                          <p:stCondLst>
                                            <p:cond delay="0"/>
                                          </p:stCondLst>
                                        </p:cTn>
                                        <p:tgtEl>
                                          <p:spTgt spid="7475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4759">
                                            <p:txEl>
                                              <p:pRg st="2" end="2"/>
                                            </p:txEl>
                                          </p:spTgt>
                                        </p:tgtEl>
                                        <p:attrNameLst>
                                          <p:attrName>style.visibility</p:attrName>
                                        </p:attrNameLst>
                                      </p:cBhvr>
                                      <p:to>
                                        <p:strVal val="visible"/>
                                      </p:to>
                                    </p:set>
                                    <p:animEffect transition="in" filter="fade">
                                      <p:cBhvr>
                                        <p:cTn id="17" dur="1000">
                                          <p:stCondLst>
                                            <p:cond delay="0"/>
                                          </p:stCondLst>
                                        </p:cTn>
                                        <p:tgtEl>
                                          <p:spTgt spid="747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4759">
                                            <p:txEl>
                                              <p:pRg st="3" end="3"/>
                                            </p:txEl>
                                          </p:spTgt>
                                        </p:tgtEl>
                                        <p:attrNameLst>
                                          <p:attrName>style.visibility</p:attrName>
                                        </p:attrNameLst>
                                      </p:cBhvr>
                                      <p:to>
                                        <p:strVal val="visible"/>
                                      </p:to>
                                    </p:set>
                                    <p:animEffect transition="in" filter="fade">
                                      <p:cBhvr>
                                        <p:cTn id="20" dur="1000">
                                          <p:stCondLst>
                                            <p:cond delay="0"/>
                                          </p:stCondLst>
                                        </p:cTn>
                                        <p:tgtEl>
                                          <p:spTgt spid="747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759">
                                            <p:txEl>
                                              <p:pRg st="4" end="4"/>
                                            </p:txEl>
                                          </p:spTgt>
                                        </p:tgtEl>
                                        <p:attrNameLst>
                                          <p:attrName>style.visibility</p:attrName>
                                        </p:attrNameLst>
                                      </p:cBhvr>
                                      <p:to>
                                        <p:strVal val="visible"/>
                                      </p:to>
                                    </p:set>
                                    <p:animEffect transition="in" filter="fade">
                                      <p:cBhvr>
                                        <p:cTn id="23" dur="1000">
                                          <p:stCondLst>
                                            <p:cond delay="0"/>
                                          </p:stCondLst>
                                        </p:cTn>
                                        <p:tgtEl>
                                          <p:spTgt spid="747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build="p">
        <p:tmplLst>
          <p:tmpl lvl="1">
            <p:tnLst>
              <p:par>
                <p:cTn presetID="10" presetClass="entr" presetSubtype="0" fill="hold" nodeType="clickEffect">
                  <p:stCondLst>
                    <p:cond delay="0"/>
                  </p:stCondLst>
                  <p:childTnLst>
                    <p:set>
                      <p:cBhvr>
                        <p:cTn dur="1" fill="hold">
                          <p:stCondLst>
                            <p:cond delay="0"/>
                          </p:stCondLst>
                        </p:cTn>
                        <p:tgtEl>
                          <p:spTgt spid="74759"/>
                        </p:tgtEl>
                        <p:attrNameLst>
                          <p:attrName>style.visibility</p:attrName>
                        </p:attrNameLst>
                      </p:cBhvr>
                      <p:to>
                        <p:strVal val="visible"/>
                      </p:to>
                    </p:set>
                    <p:animEffect transition="in" filter="fade">
                      <p:cBhvr>
                        <p:cTn dur="1000">
                          <p:stCondLst>
                            <p:cond delay="0"/>
                          </p:stCondLst>
                        </p:cTn>
                        <p:tgtEl>
                          <p:spTgt spid="7475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4759"/>
                        </p:tgtEl>
                        <p:attrNameLst>
                          <p:attrName>style.visibility</p:attrName>
                        </p:attrNameLst>
                      </p:cBhvr>
                      <p:to>
                        <p:strVal val="visible"/>
                      </p:to>
                    </p:set>
                    <p:animEffect transition="in" filter="fade">
                      <p:cBhvr>
                        <p:cTn dur="1000">
                          <p:stCondLst>
                            <p:cond delay="0"/>
                          </p:stCondLst>
                        </p:cTn>
                        <p:tgtEl>
                          <p:spTgt spid="7475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4759"/>
                        </p:tgtEl>
                        <p:attrNameLst>
                          <p:attrName>style.visibility</p:attrName>
                        </p:attrNameLst>
                      </p:cBhvr>
                      <p:to>
                        <p:strVal val="visible"/>
                      </p:to>
                    </p:set>
                    <p:animEffect transition="in" filter="fade">
                      <p:cBhvr>
                        <p:cTn dur="1000">
                          <p:stCondLst>
                            <p:cond delay="0"/>
                          </p:stCondLst>
                        </p:cTn>
                        <p:tgtEl>
                          <p:spTgt spid="7475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4759"/>
                        </p:tgtEl>
                        <p:attrNameLst>
                          <p:attrName>style.visibility</p:attrName>
                        </p:attrNameLst>
                      </p:cBhvr>
                      <p:to>
                        <p:strVal val="visible"/>
                      </p:to>
                    </p:set>
                    <p:animEffect transition="in" filter="fade">
                      <p:cBhvr>
                        <p:cTn dur="1000">
                          <p:stCondLst>
                            <p:cond delay="0"/>
                          </p:stCondLst>
                        </p:cTn>
                        <p:tgtEl>
                          <p:spTgt spid="7475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4759"/>
                        </p:tgtEl>
                        <p:attrNameLst>
                          <p:attrName>style.visibility</p:attrName>
                        </p:attrNameLst>
                      </p:cBhvr>
                      <p:to>
                        <p:strVal val="visible"/>
                      </p:to>
                    </p:set>
                    <p:animEffect transition="in" filter="fade">
                      <p:cBhvr>
                        <p:cTn dur="1000">
                          <p:stCondLst>
                            <p:cond delay="0"/>
                          </p:stCondLst>
                        </p:cTn>
                        <p:tgtEl>
                          <p:spTgt spid="74759"/>
                        </p:tgtEl>
                      </p:cBhvr>
                    </p:animEffect>
                  </p:childTnLst>
                </p:cTn>
              </p:par>
            </p:tnLst>
          </p:tmpl>
        </p:tmplLst>
      </p:bldP>
    </p:bld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2400"/>
            <a:ext cx="8686800" cy="6096000"/>
            <a:chOff x="0" y="96"/>
            <a:chExt cx="5472" cy="3840"/>
          </a:xfrm>
        </p:grpSpPr>
        <p:sp>
          <p:nvSpPr>
            <p:cNvPr id="7782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ru-RU" sz="2400">
                <a:latin typeface="Times New Roman" pitchFamily="18" charset="0"/>
              </a:endParaRPr>
            </a:p>
          </p:txBody>
        </p:sp>
        <p:sp>
          <p:nvSpPr>
            <p:cNvPr id="7782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7782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ru-RU"/>
            </a:p>
          </p:txBody>
        </p:sp>
      </p:grpSp>
      <p:sp>
        <p:nvSpPr>
          <p:cNvPr id="77830"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7831"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fld id="{CC4841A1-6347-41E3-9DC4-CF7D43BEFD8A}" type="datetimeFigureOut">
              <a:rPr lang="ru-RU"/>
              <a:pPr>
                <a:defRPr/>
              </a:pPr>
              <a:t>16.04.2011</a:t>
            </a:fld>
            <a:endParaRPr lang="ru-RU"/>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ru-RU"/>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FA0F30EF-49CC-40C2-B01A-4A57EBF82DB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1"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783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7831">
                                            <p:txEl>
                                              <p:pRg st="0" end="0"/>
                                            </p:txEl>
                                          </p:spTgt>
                                        </p:tgtEl>
                                        <p:attrNameLst>
                                          <p:attrName>style.visibility</p:attrName>
                                        </p:attrNameLst>
                                      </p:cBhvr>
                                      <p:to>
                                        <p:strVal val="visible"/>
                                      </p:to>
                                    </p:set>
                                    <p:animEffect transition="in" filter="fade">
                                      <p:cBhvr>
                                        <p:cTn id="11" dur="1000">
                                          <p:stCondLst>
                                            <p:cond delay="0"/>
                                          </p:stCondLst>
                                        </p:cTn>
                                        <p:tgtEl>
                                          <p:spTgt spid="7783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7831">
                                            <p:txEl>
                                              <p:pRg st="1" end="1"/>
                                            </p:txEl>
                                          </p:spTgt>
                                        </p:tgtEl>
                                        <p:attrNameLst>
                                          <p:attrName>style.visibility</p:attrName>
                                        </p:attrNameLst>
                                      </p:cBhvr>
                                      <p:to>
                                        <p:strVal val="visible"/>
                                      </p:to>
                                    </p:set>
                                    <p:animEffect transition="in" filter="fade">
                                      <p:cBhvr>
                                        <p:cTn id="14" dur="1000">
                                          <p:stCondLst>
                                            <p:cond delay="0"/>
                                          </p:stCondLst>
                                        </p:cTn>
                                        <p:tgtEl>
                                          <p:spTgt spid="7783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831">
                                            <p:txEl>
                                              <p:pRg st="2" end="2"/>
                                            </p:txEl>
                                          </p:spTgt>
                                        </p:tgtEl>
                                        <p:attrNameLst>
                                          <p:attrName>style.visibility</p:attrName>
                                        </p:attrNameLst>
                                      </p:cBhvr>
                                      <p:to>
                                        <p:strVal val="visible"/>
                                      </p:to>
                                    </p:set>
                                    <p:animEffect transition="in" filter="fade">
                                      <p:cBhvr>
                                        <p:cTn id="17" dur="1000">
                                          <p:stCondLst>
                                            <p:cond delay="0"/>
                                          </p:stCondLst>
                                        </p:cTn>
                                        <p:tgtEl>
                                          <p:spTgt spid="7783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7831">
                                            <p:txEl>
                                              <p:pRg st="3" end="3"/>
                                            </p:txEl>
                                          </p:spTgt>
                                        </p:tgtEl>
                                        <p:attrNameLst>
                                          <p:attrName>style.visibility</p:attrName>
                                        </p:attrNameLst>
                                      </p:cBhvr>
                                      <p:to>
                                        <p:strVal val="visible"/>
                                      </p:to>
                                    </p:set>
                                    <p:animEffect transition="in" filter="fade">
                                      <p:cBhvr>
                                        <p:cTn id="20" dur="1000">
                                          <p:stCondLst>
                                            <p:cond delay="0"/>
                                          </p:stCondLst>
                                        </p:cTn>
                                        <p:tgtEl>
                                          <p:spTgt spid="7783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831">
                                            <p:txEl>
                                              <p:pRg st="4" end="4"/>
                                            </p:txEl>
                                          </p:spTgt>
                                        </p:tgtEl>
                                        <p:attrNameLst>
                                          <p:attrName>style.visibility</p:attrName>
                                        </p:attrNameLst>
                                      </p:cBhvr>
                                      <p:to>
                                        <p:strVal val="visible"/>
                                      </p:to>
                                    </p:set>
                                    <p:animEffect transition="in" filter="fade">
                                      <p:cBhvr>
                                        <p:cTn id="23" dur="1000">
                                          <p:stCondLst>
                                            <p:cond delay="0"/>
                                          </p:stCondLst>
                                        </p:cTn>
                                        <p:tgtEl>
                                          <p:spTgt spid="778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1" grpId="0" build="p">
        <p:tmplLst>
          <p:tmpl lvl="1">
            <p:tnLst>
              <p:par>
                <p:cTn presetID="10" presetClass="entr" presetSubtype="0" fill="hold" nodeType="clickEffect">
                  <p:stCondLst>
                    <p:cond delay="0"/>
                  </p:stCondLst>
                  <p:childTnLst>
                    <p:set>
                      <p:cBhvr>
                        <p:cTn dur="1" fill="hold">
                          <p:stCondLst>
                            <p:cond delay="0"/>
                          </p:stCondLst>
                        </p:cTn>
                        <p:tgtEl>
                          <p:spTgt spid="77831"/>
                        </p:tgtEl>
                        <p:attrNameLst>
                          <p:attrName>style.visibility</p:attrName>
                        </p:attrNameLst>
                      </p:cBhvr>
                      <p:to>
                        <p:strVal val="visible"/>
                      </p:to>
                    </p:set>
                    <p:animEffect transition="in" filter="fade">
                      <p:cBhvr>
                        <p:cTn dur="1000">
                          <p:stCondLst>
                            <p:cond delay="0"/>
                          </p:stCondLst>
                        </p:cTn>
                        <p:tgtEl>
                          <p:spTgt spid="7783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7831"/>
                        </p:tgtEl>
                        <p:attrNameLst>
                          <p:attrName>style.visibility</p:attrName>
                        </p:attrNameLst>
                      </p:cBhvr>
                      <p:to>
                        <p:strVal val="visible"/>
                      </p:to>
                    </p:set>
                    <p:animEffect transition="in" filter="fade">
                      <p:cBhvr>
                        <p:cTn dur="1000">
                          <p:stCondLst>
                            <p:cond delay="0"/>
                          </p:stCondLst>
                        </p:cTn>
                        <p:tgtEl>
                          <p:spTgt spid="7783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7831"/>
                        </p:tgtEl>
                        <p:attrNameLst>
                          <p:attrName>style.visibility</p:attrName>
                        </p:attrNameLst>
                      </p:cBhvr>
                      <p:to>
                        <p:strVal val="visible"/>
                      </p:to>
                    </p:set>
                    <p:animEffect transition="in" filter="fade">
                      <p:cBhvr>
                        <p:cTn dur="1000">
                          <p:stCondLst>
                            <p:cond delay="0"/>
                          </p:stCondLst>
                        </p:cTn>
                        <p:tgtEl>
                          <p:spTgt spid="7783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7831"/>
                        </p:tgtEl>
                        <p:attrNameLst>
                          <p:attrName>style.visibility</p:attrName>
                        </p:attrNameLst>
                      </p:cBhvr>
                      <p:to>
                        <p:strVal val="visible"/>
                      </p:to>
                    </p:set>
                    <p:animEffect transition="in" filter="fade">
                      <p:cBhvr>
                        <p:cTn dur="1000">
                          <p:stCondLst>
                            <p:cond delay="0"/>
                          </p:stCondLst>
                        </p:cTn>
                        <p:tgtEl>
                          <p:spTgt spid="7783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7831"/>
                        </p:tgtEl>
                        <p:attrNameLst>
                          <p:attrName>style.visibility</p:attrName>
                        </p:attrNameLst>
                      </p:cBhvr>
                      <p:to>
                        <p:strVal val="visible"/>
                      </p:to>
                    </p:set>
                    <p:animEffect transition="in" filter="fade">
                      <p:cBhvr>
                        <p:cTn dur="1000">
                          <p:stCondLst>
                            <p:cond delay="0"/>
                          </p:stCondLst>
                        </p:cTn>
                        <p:tgtEl>
                          <p:spTgt spid="77831"/>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319088" y="1828800"/>
            <a:ext cx="8824912" cy="5029200"/>
            <a:chOff x="201" y="1152"/>
            <a:chExt cx="5559" cy="3168"/>
          </a:xfrm>
        </p:grpSpPr>
        <p:sp>
          <p:nvSpPr>
            <p:cNvPr id="9933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9933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9933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9933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933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9933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9933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933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9933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fld id="{EB7F5DED-5B8C-4EDE-9CF1-CB37084B9878}" type="datetimeFigureOut">
              <a:rPr lang="ru-RU"/>
              <a:pPr>
                <a:defRPr/>
              </a:pPr>
              <a:t>16.04.2011</a:t>
            </a:fld>
            <a:endParaRPr lang="ru-RU"/>
          </a:p>
        </p:txBody>
      </p:sp>
      <p:sp>
        <p:nvSpPr>
          <p:cNvPr id="9934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ru-RU"/>
          </a:p>
        </p:txBody>
      </p:sp>
      <p:sp>
        <p:nvSpPr>
          <p:cNvPr id="9934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latin typeface="+mn-lt"/>
              </a:defRPr>
            </a:lvl1pPr>
          </a:lstStyle>
          <a:p>
            <a:pPr>
              <a:defRPr/>
            </a:pPr>
            <a:fld id="{57E53DD9-50DD-4714-8826-475644C1CB39}" type="slidenum">
              <a:rPr lang="ru-RU"/>
              <a:pPr>
                <a:defRPr/>
              </a:pPr>
              <a:t>‹#›</a:t>
            </a:fld>
            <a:endParaRPr lang="ru-RU"/>
          </a:p>
        </p:txBody>
      </p:sp>
      <p:sp>
        <p:nvSpPr>
          <p:cNvPr id="9934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934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83"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993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9343">
                                            <p:txEl>
                                              <p:pRg st="0" end="0"/>
                                            </p:txEl>
                                          </p:spTgt>
                                        </p:tgtEl>
                                        <p:attrNameLst>
                                          <p:attrName>style.visibility</p:attrName>
                                        </p:attrNameLst>
                                      </p:cBhvr>
                                      <p:to>
                                        <p:strVal val="visible"/>
                                      </p:to>
                                    </p:set>
                                    <p:animEffect transition="in" filter="fade">
                                      <p:cBhvr>
                                        <p:cTn id="11" dur="1000">
                                          <p:stCondLst>
                                            <p:cond delay="0"/>
                                          </p:stCondLst>
                                        </p:cTn>
                                        <p:tgtEl>
                                          <p:spTgt spid="9934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9343">
                                            <p:txEl>
                                              <p:pRg st="1" end="1"/>
                                            </p:txEl>
                                          </p:spTgt>
                                        </p:tgtEl>
                                        <p:attrNameLst>
                                          <p:attrName>style.visibility</p:attrName>
                                        </p:attrNameLst>
                                      </p:cBhvr>
                                      <p:to>
                                        <p:strVal val="visible"/>
                                      </p:to>
                                    </p:set>
                                    <p:animEffect transition="in" filter="fade">
                                      <p:cBhvr>
                                        <p:cTn id="14" dur="1000">
                                          <p:stCondLst>
                                            <p:cond delay="0"/>
                                          </p:stCondLst>
                                        </p:cTn>
                                        <p:tgtEl>
                                          <p:spTgt spid="9934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9343">
                                            <p:txEl>
                                              <p:pRg st="2" end="2"/>
                                            </p:txEl>
                                          </p:spTgt>
                                        </p:tgtEl>
                                        <p:attrNameLst>
                                          <p:attrName>style.visibility</p:attrName>
                                        </p:attrNameLst>
                                      </p:cBhvr>
                                      <p:to>
                                        <p:strVal val="visible"/>
                                      </p:to>
                                    </p:set>
                                    <p:animEffect transition="in" filter="fade">
                                      <p:cBhvr>
                                        <p:cTn id="17" dur="1000">
                                          <p:stCondLst>
                                            <p:cond delay="0"/>
                                          </p:stCondLst>
                                        </p:cTn>
                                        <p:tgtEl>
                                          <p:spTgt spid="9934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343">
                                            <p:txEl>
                                              <p:pRg st="3" end="3"/>
                                            </p:txEl>
                                          </p:spTgt>
                                        </p:tgtEl>
                                        <p:attrNameLst>
                                          <p:attrName>style.visibility</p:attrName>
                                        </p:attrNameLst>
                                      </p:cBhvr>
                                      <p:to>
                                        <p:strVal val="visible"/>
                                      </p:to>
                                    </p:set>
                                    <p:animEffect transition="in" filter="fade">
                                      <p:cBhvr>
                                        <p:cTn id="20" dur="1000">
                                          <p:stCondLst>
                                            <p:cond delay="0"/>
                                          </p:stCondLst>
                                        </p:cTn>
                                        <p:tgtEl>
                                          <p:spTgt spid="9934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9343">
                                            <p:txEl>
                                              <p:pRg st="4" end="4"/>
                                            </p:txEl>
                                          </p:spTgt>
                                        </p:tgtEl>
                                        <p:attrNameLst>
                                          <p:attrName>style.visibility</p:attrName>
                                        </p:attrNameLst>
                                      </p:cBhvr>
                                      <p:to>
                                        <p:strVal val="visible"/>
                                      </p:to>
                                    </p:set>
                                    <p:animEffect transition="in" filter="fade">
                                      <p:cBhvr>
                                        <p:cTn id="23" dur="1000">
                                          <p:stCondLst>
                                            <p:cond delay="0"/>
                                          </p:stCondLst>
                                        </p:cTn>
                                        <p:tgtEl>
                                          <p:spTgt spid="993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p:bldP spid="99343" grpId="0" build="p">
        <p:tmplLst>
          <p:tmpl lvl="1">
            <p:tnLst>
              <p:par>
                <p:cTn presetID="10" presetClass="entr" presetSubtype="0" fill="hold" nodeType="clickEffect">
                  <p:stCondLst>
                    <p:cond delay="0"/>
                  </p:stCondLst>
                  <p:childTnLst>
                    <p:set>
                      <p:cBhvr>
                        <p:cTn dur="1" fill="hold">
                          <p:stCondLst>
                            <p:cond delay="0"/>
                          </p:stCondLst>
                        </p:cTn>
                        <p:tgtEl>
                          <p:spTgt spid="99343"/>
                        </p:tgtEl>
                        <p:attrNameLst>
                          <p:attrName>style.visibility</p:attrName>
                        </p:attrNameLst>
                      </p:cBhvr>
                      <p:to>
                        <p:strVal val="visible"/>
                      </p:to>
                    </p:set>
                    <p:animEffect transition="in" filter="fade">
                      <p:cBhvr>
                        <p:cTn dur="1000">
                          <p:stCondLst>
                            <p:cond delay="0"/>
                          </p:stCondLst>
                        </p:cTn>
                        <p:tgtEl>
                          <p:spTgt spid="993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9343"/>
                        </p:tgtEl>
                        <p:attrNameLst>
                          <p:attrName>style.visibility</p:attrName>
                        </p:attrNameLst>
                      </p:cBhvr>
                      <p:to>
                        <p:strVal val="visible"/>
                      </p:to>
                    </p:set>
                    <p:animEffect transition="in" filter="fade">
                      <p:cBhvr>
                        <p:cTn dur="1000">
                          <p:stCondLst>
                            <p:cond delay="0"/>
                          </p:stCondLst>
                        </p:cTn>
                        <p:tgtEl>
                          <p:spTgt spid="993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9343"/>
                        </p:tgtEl>
                        <p:attrNameLst>
                          <p:attrName>style.visibility</p:attrName>
                        </p:attrNameLst>
                      </p:cBhvr>
                      <p:to>
                        <p:strVal val="visible"/>
                      </p:to>
                    </p:set>
                    <p:animEffect transition="in" filter="fade">
                      <p:cBhvr>
                        <p:cTn dur="1000">
                          <p:stCondLst>
                            <p:cond delay="0"/>
                          </p:stCondLst>
                        </p:cTn>
                        <p:tgtEl>
                          <p:spTgt spid="9934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9343"/>
                        </p:tgtEl>
                        <p:attrNameLst>
                          <p:attrName>style.visibility</p:attrName>
                        </p:attrNameLst>
                      </p:cBhvr>
                      <p:to>
                        <p:strVal val="visible"/>
                      </p:to>
                    </p:set>
                    <p:animEffect transition="in" filter="fade">
                      <p:cBhvr>
                        <p:cTn dur="1000">
                          <p:stCondLst>
                            <p:cond delay="0"/>
                          </p:stCondLst>
                        </p:cTn>
                        <p:tgtEl>
                          <p:spTgt spid="9934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9343"/>
                        </p:tgtEl>
                        <p:attrNameLst>
                          <p:attrName>style.visibility</p:attrName>
                        </p:attrNameLst>
                      </p:cBhvr>
                      <p:to>
                        <p:strVal val="visible"/>
                      </p:to>
                    </p:set>
                    <p:animEffect transition="in" filter="fade">
                      <p:cBhvr>
                        <p:cTn dur="1000">
                          <p:stCondLst>
                            <p:cond delay="0"/>
                          </p:stCondLst>
                        </p:cTn>
                        <p:tgtEl>
                          <p:spTgt spid="99343"/>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934200"/>
            <a:chOff x="0" y="0"/>
            <a:chExt cx="5760" cy="4368"/>
          </a:xfrm>
        </p:grpSpPr>
        <p:sp>
          <p:nvSpPr>
            <p:cNvPr id="10342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10342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342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343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343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343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343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343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343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0343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0343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0343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0343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0344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0344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10344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344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10344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10344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44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44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mn-lt"/>
              </a:defRPr>
            </a:lvl1pPr>
          </a:lstStyle>
          <a:p>
            <a:pPr>
              <a:defRPr/>
            </a:pPr>
            <a:fld id="{A6437C29-D01F-4E91-8FA0-29AC5CC2C785}" type="datetimeFigureOut">
              <a:rPr lang="ru-RU"/>
              <a:pPr>
                <a:defRPr/>
              </a:pPr>
              <a:t>16.04.2011</a:t>
            </a:fld>
            <a:endParaRPr lang="ru-RU"/>
          </a:p>
        </p:txBody>
      </p:sp>
      <p:sp>
        <p:nvSpPr>
          <p:cNvPr id="10344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mn-lt"/>
              </a:defRPr>
            </a:lvl1pPr>
          </a:lstStyle>
          <a:p>
            <a:pPr>
              <a:defRPr/>
            </a:pPr>
            <a:endParaRPr lang="ru-RU"/>
          </a:p>
        </p:txBody>
      </p:sp>
      <p:sp>
        <p:nvSpPr>
          <p:cNvPr id="10344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latin typeface="+mn-lt"/>
              </a:defRPr>
            </a:lvl1pPr>
          </a:lstStyle>
          <a:p>
            <a:pPr>
              <a:defRPr/>
            </a:pPr>
            <a:fld id="{F6486165-2C6D-4141-8A18-E01D6AFB593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4"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344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3446">
                                            <p:txEl>
                                              <p:pRg st="0" end="0"/>
                                            </p:txEl>
                                          </p:spTgt>
                                        </p:tgtEl>
                                        <p:attrNameLst>
                                          <p:attrName>style.visibility</p:attrName>
                                        </p:attrNameLst>
                                      </p:cBhvr>
                                      <p:to>
                                        <p:strVal val="visible"/>
                                      </p:to>
                                    </p:set>
                                    <p:animEffect transition="in" filter="fade">
                                      <p:cBhvr>
                                        <p:cTn id="11" dur="1000">
                                          <p:stCondLst>
                                            <p:cond delay="0"/>
                                          </p:stCondLst>
                                        </p:cTn>
                                        <p:tgtEl>
                                          <p:spTgt spid="10344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3446">
                                            <p:txEl>
                                              <p:pRg st="1" end="1"/>
                                            </p:txEl>
                                          </p:spTgt>
                                        </p:tgtEl>
                                        <p:attrNameLst>
                                          <p:attrName>style.visibility</p:attrName>
                                        </p:attrNameLst>
                                      </p:cBhvr>
                                      <p:to>
                                        <p:strVal val="visible"/>
                                      </p:to>
                                    </p:set>
                                    <p:animEffect transition="in" filter="fade">
                                      <p:cBhvr>
                                        <p:cTn id="14" dur="1000">
                                          <p:stCondLst>
                                            <p:cond delay="0"/>
                                          </p:stCondLst>
                                        </p:cTn>
                                        <p:tgtEl>
                                          <p:spTgt spid="10344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3446">
                                            <p:txEl>
                                              <p:pRg st="2" end="2"/>
                                            </p:txEl>
                                          </p:spTgt>
                                        </p:tgtEl>
                                        <p:attrNameLst>
                                          <p:attrName>style.visibility</p:attrName>
                                        </p:attrNameLst>
                                      </p:cBhvr>
                                      <p:to>
                                        <p:strVal val="visible"/>
                                      </p:to>
                                    </p:set>
                                    <p:animEffect transition="in" filter="fade">
                                      <p:cBhvr>
                                        <p:cTn id="17" dur="1000">
                                          <p:stCondLst>
                                            <p:cond delay="0"/>
                                          </p:stCondLst>
                                        </p:cTn>
                                        <p:tgtEl>
                                          <p:spTgt spid="10344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3446">
                                            <p:txEl>
                                              <p:pRg st="3" end="3"/>
                                            </p:txEl>
                                          </p:spTgt>
                                        </p:tgtEl>
                                        <p:attrNameLst>
                                          <p:attrName>style.visibility</p:attrName>
                                        </p:attrNameLst>
                                      </p:cBhvr>
                                      <p:to>
                                        <p:strVal val="visible"/>
                                      </p:to>
                                    </p:set>
                                    <p:animEffect transition="in" filter="fade">
                                      <p:cBhvr>
                                        <p:cTn id="20" dur="1000">
                                          <p:stCondLst>
                                            <p:cond delay="0"/>
                                          </p:stCondLst>
                                        </p:cTn>
                                        <p:tgtEl>
                                          <p:spTgt spid="10344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446">
                                            <p:txEl>
                                              <p:pRg st="4" end="4"/>
                                            </p:txEl>
                                          </p:spTgt>
                                        </p:tgtEl>
                                        <p:attrNameLst>
                                          <p:attrName>style.visibility</p:attrName>
                                        </p:attrNameLst>
                                      </p:cBhvr>
                                      <p:to>
                                        <p:strVal val="visible"/>
                                      </p:to>
                                    </p:set>
                                    <p:animEffect transition="in" filter="fade">
                                      <p:cBhvr>
                                        <p:cTn id="23" dur="1000">
                                          <p:stCondLst>
                                            <p:cond delay="0"/>
                                          </p:stCondLst>
                                        </p:cTn>
                                        <p:tgtEl>
                                          <p:spTgt spid="1034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5" grpId="0"/>
      <p:bldP spid="103446" grpId="0" build="p">
        <p:tmplLst>
          <p:tmpl lvl="1">
            <p:tnLst>
              <p:par>
                <p:cTn presetID="10" presetClass="entr" presetSubtype="0" fill="hold" nodeType="clickEffect">
                  <p:stCondLst>
                    <p:cond delay="0"/>
                  </p:stCondLst>
                  <p:childTnLst>
                    <p:set>
                      <p:cBhvr>
                        <p:cTn dur="1" fill="hold">
                          <p:stCondLst>
                            <p:cond delay="0"/>
                          </p:stCondLst>
                        </p:cTn>
                        <p:tgtEl>
                          <p:spTgt spid="103446"/>
                        </p:tgtEl>
                        <p:attrNameLst>
                          <p:attrName>style.visibility</p:attrName>
                        </p:attrNameLst>
                      </p:cBhvr>
                      <p:to>
                        <p:strVal val="visible"/>
                      </p:to>
                    </p:set>
                    <p:animEffect transition="in" filter="fade">
                      <p:cBhvr>
                        <p:cTn dur="1000">
                          <p:stCondLst>
                            <p:cond delay="0"/>
                          </p:stCondLst>
                        </p:cTn>
                        <p:tgtEl>
                          <p:spTgt spid="10344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3446"/>
                        </p:tgtEl>
                        <p:attrNameLst>
                          <p:attrName>style.visibility</p:attrName>
                        </p:attrNameLst>
                      </p:cBhvr>
                      <p:to>
                        <p:strVal val="visible"/>
                      </p:to>
                    </p:set>
                    <p:animEffect transition="in" filter="fade">
                      <p:cBhvr>
                        <p:cTn dur="1000">
                          <p:stCondLst>
                            <p:cond delay="0"/>
                          </p:stCondLst>
                        </p:cTn>
                        <p:tgtEl>
                          <p:spTgt spid="10344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3446"/>
                        </p:tgtEl>
                        <p:attrNameLst>
                          <p:attrName>style.visibility</p:attrName>
                        </p:attrNameLst>
                      </p:cBhvr>
                      <p:to>
                        <p:strVal val="visible"/>
                      </p:to>
                    </p:set>
                    <p:animEffect transition="in" filter="fade">
                      <p:cBhvr>
                        <p:cTn dur="1000">
                          <p:stCondLst>
                            <p:cond delay="0"/>
                          </p:stCondLst>
                        </p:cTn>
                        <p:tgtEl>
                          <p:spTgt spid="10344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3446"/>
                        </p:tgtEl>
                        <p:attrNameLst>
                          <p:attrName>style.visibility</p:attrName>
                        </p:attrNameLst>
                      </p:cBhvr>
                      <p:to>
                        <p:strVal val="visible"/>
                      </p:to>
                    </p:set>
                    <p:animEffect transition="in" filter="fade">
                      <p:cBhvr>
                        <p:cTn dur="1000">
                          <p:stCondLst>
                            <p:cond delay="0"/>
                          </p:stCondLst>
                        </p:cTn>
                        <p:tgtEl>
                          <p:spTgt spid="10344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3446"/>
                        </p:tgtEl>
                        <p:attrNameLst>
                          <p:attrName>style.visibility</p:attrName>
                        </p:attrNameLst>
                      </p:cBhvr>
                      <p:to>
                        <p:strVal val="visible"/>
                      </p:to>
                    </p:set>
                    <p:animEffect transition="in" filter="fade">
                      <p:cBhvr>
                        <p:cTn dur="1000">
                          <p:stCondLst>
                            <p:cond delay="0"/>
                          </p:stCondLst>
                        </p:cTn>
                        <p:tgtEl>
                          <p:spTgt spid="103446"/>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8000"/>
            <a:chOff x="0" y="0"/>
            <a:chExt cx="5760" cy="4320"/>
          </a:xfrm>
        </p:grpSpPr>
        <p:sp>
          <p:nvSpPr>
            <p:cNvPr id="11161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1162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11162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a:p>
        </p:txBody>
      </p:sp>
      <p:grpSp>
        <p:nvGrpSpPr>
          <p:cNvPr id="11268" name="Group 6"/>
          <p:cNvGrpSpPr>
            <a:grpSpLocks/>
          </p:cNvGrpSpPr>
          <p:nvPr/>
        </p:nvGrpSpPr>
        <p:grpSpPr bwMode="auto">
          <a:xfrm>
            <a:off x="0" y="6019800"/>
            <a:ext cx="7848600" cy="857250"/>
            <a:chOff x="0" y="3792"/>
            <a:chExt cx="4944" cy="540"/>
          </a:xfrm>
        </p:grpSpPr>
        <p:sp>
          <p:nvSpPr>
            <p:cNvPr id="11162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1282" name="Group 8"/>
            <p:cNvGrpSpPr>
              <a:grpSpLocks/>
            </p:cNvGrpSpPr>
            <p:nvPr userDrawn="1"/>
          </p:nvGrpSpPr>
          <p:grpSpPr bwMode="auto">
            <a:xfrm>
              <a:off x="2486" y="3792"/>
              <a:ext cx="2458" cy="540"/>
              <a:chOff x="2486" y="3792"/>
              <a:chExt cx="2458" cy="540"/>
            </a:xfrm>
          </p:grpSpPr>
          <p:sp>
            <p:nvSpPr>
              <p:cNvPr id="11162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ru-RU"/>
              </a:p>
            </p:txBody>
          </p:sp>
          <p:sp>
            <p:nvSpPr>
              <p:cNvPr id="11162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a:p>
            </p:txBody>
          </p:sp>
          <p:sp>
            <p:nvSpPr>
              <p:cNvPr id="11162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a:p>
            </p:txBody>
          </p:sp>
          <p:sp>
            <p:nvSpPr>
              <p:cNvPr id="11162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a:p>
            </p:txBody>
          </p:sp>
          <p:sp>
            <p:nvSpPr>
              <p:cNvPr id="11162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a:p>
            </p:txBody>
          </p:sp>
        </p:grpSp>
        <p:sp>
          <p:nvSpPr>
            <p:cNvPr id="11163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1269" name="Group 15"/>
          <p:cNvGrpSpPr>
            <a:grpSpLocks/>
          </p:cNvGrpSpPr>
          <p:nvPr/>
        </p:nvGrpSpPr>
        <p:grpSpPr bwMode="auto">
          <a:xfrm>
            <a:off x="627063" y="6021388"/>
            <a:ext cx="5684837" cy="849312"/>
            <a:chOff x="395" y="3793"/>
            <a:chExt cx="3581" cy="535"/>
          </a:xfrm>
        </p:grpSpPr>
        <p:sp>
          <p:nvSpPr>
            <p:cNvPr id="11163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a:p>
          </p:txBody>
        </p:sp>
        <p:sp>
          <p:nvSpPr>
            <p:cNvPr id="11163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a:p>
          </p:txBody>
        </p:sp>
        <p:sp>
          <p:nvSpPr>
            <p:cNvPr id="11163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a:p>
          </p:txBody>
        </p:sp>
        <p:sp>
          <p:nvSpPr>
            <p:cNvPr id="11163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a:p>
          </p:txBody>
        </p:sp>
        <p:sp>
          <p:nvSpPr>
            <p:cNvPr id="11163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a:p>
          </p:txBody>
        </p:sp>
        <p:sp>
          <p:nvSpPr>
            <p:cNvPr id="11163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a:p>
          </p:txBody>
        </p:sp>
      </p:grpSp>
      <p:sp>
        <p:nvSpPr>
          <p:cNvPr id="11163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163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164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fld id="{E83DAE5E-DD4F-46A3-9EF5-575C6EDF4C64}" type="datetimeFigureOut">
              <a:rPr lang="ru-RU"/>
              <a:pPr>
                <a:defRPr/>
              </a:pPr>
              <a:t>16.04.2011</a:t>
            </a:fld>
            <a:endParaRPr lang="ru-RU"/>
          </a:p>
        </p:txBody>
      </p:sp>
      <p:sp>
        <p:nvSpPr>
          <p:cNvPr id="11164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ru-RU"/>
          </a:p>
        </p:txBody>
      </p:sp>
      <p:sp>
        <p:nvSpPr>
          <p:cNvPr id="11164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D847F38B-0E3B-4493-9641-D336A38F361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086"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ransition spd="med">
    <p:plus/>
    <p:sndAc>
      <p:stSnd>
        <p:snd r:embed="rId1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1163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1639">
                                            <p:txEl>
                                              <p:pRg st="0" end="0"/>
                                            </p:txEl>
                                          </p:spTgt>
                                        </p:tgtEl>
                                        <p:attrNameLst>
                                          <p:attrName>style.visibility</p:attrName>
                                        </p:attrNameLst>
                                      </p:cBhvr>
                                      <p:to>
                                        <p:strVal val="visible"/>
                                      </p:to>
                                    </p:set>
                                    <p:animEffect transition="in" filter="fade">
                                      <p:cBhvr>
                                        <p:cTn id="11" dur="1000">
                                          <p:stCondLst>
                                            <p:cond delay="0"/>
                                          </p:stCondLst>
                                        </p:cTn>
                                        <p:tgtEl>
                                          <p:spTgt spid="11163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1639">
                                            <p:txEl>
                                              <p:pRg st="1" end="1"/>
                                            </p:txEl>
                                          </p:spTgt>
                                        </p:tgtEl>
                                        <p:attrNameLst>
                                          <p:attrName>style.visibility</p:attrName>
                                        </p:attrNameLst>
                                      </p:cBhvr>
                                      <p:to>
                                        <p:strVal val="visible"/>
                                      </p:to>
                                    </p:set>
                                    <p:animEffect transition="in" filter="fade">
                                      <p:cBhvr>
                                        <p:cTn id="14" dur="1000">
                                          <p:stCondLst>
                                            <p:cond delay="0"/>
                                          </p:stCondLst>
                                        </p:cTn>
                                        <p:tgtEl>
                                          <p:spTgt spid="11163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1639">
                                            <p:txEl>
                                              <p:pRg st="2" end="2"/>
                                            </p:txEl>
                                          </p:spTgt>
                                        </p:tgtEl>
                                        <p:attrNameLst>
                                          <p:attrName>style.visibility</p:attrName>
                                        </p:attrNameLst>
                                      </p:cBhvr>
                                      <p:to>
                                        <p:strVal val="visible"/>
                                      </p:to>
                                    </p:set>
                                    <p:animEffect transition="in" filter="fade">
                                      <p:cBhvr>
                                        <p:cTn id="17" dur="1000">
                                          <p:stCondLst>
                                            <p:cond delay="0"/>
                                          </p:stCondLst>
                                        </p:cTn>
                                        <p:tgtEl>
                                          <p:spTgt spid="11163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1639">
                                            <p:txEl>
                                              <p:pRg st="3" end="3"/>
                                            </p:txEl>
                                          </p:spTgt>
                                        </p:tgtEl>
                                        <p:attrNameLst>
                                          <p:attrName>style.visibility</p:attrName>
                                        </p:attrNameLst>
                                      </p:cBhvr>
                                      <p:to>
                                        <p:strVal val="visible"/>
                                      </p:to>
                                    </p:set>
                                    <p:animEffect transition="in" filter="fade">
                                      <p:cBhvr>
                                        <p:cTn id="20" dur="1000">
                                          <p:stCondLst>
                                            <p:cond delay="0"/>
                                          </p:stCondLst>
                                        </p:cTn>
                                        <p:tgtEl>
                                          <p:spTgt spid="1116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1639">
                                            <p:txEl>
                                              <p:pRg st="4" end="4"/>
                                            </p:txEl>
                                          </p:spTgt>
                                        </p:tgtEl>
                                        <p:attrNameLst>
                                          <p:attrName>style.visibility</p:attrName>
                                        </p:attrNameLst>
                                      </p:cBhvr>
                                      <p:to>
                                        <p:strVal val="visible"/>
                                      </p:to>
                                    </p:set>
                                    <p:animEffect transition="in" filter="fade">
                                      <p:cBhvr>
                                        <p:cTn id="23" dur="1000">
                                          <p:stCondLst>
                                            <p:cond delay="0"/>
                                          </p:stCondLst>
                                        </p:cTn>
                                        <p:tgtEl>
                                          <p:spTgt spid="1116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8" grpId="0"/>
      <p:bldP spid="111639" grpId="0" build="p">
        <p:tmplLst>
          <p:tmpl lvl="1">
            <p:tnLst>
              <p:par>
                <p:cTn presetID="10" presetClass="entr" presetSubtype="0" fill="hold" nodeType="clickEffect">
                  <p:stCondLst>
                    <p:cond delay="0"/>
                  </p:stCondLst>
                  <p:childTnLst>
                    <p:set>
                      <p:cBhvr>
                        <p:cTn dur="1" fill="hold">
                          <p:stCondLst>
                            <p:cond delay="0"/>
                          </p:stCondLst>
                        </p:cTn>
                        <p:tgtEl>
                          <p:spTgt spid="111639"/>
                        </p:tgtEl>
                        <p:attrNameLst>
                          <p:attrName>style.visibility</p:attrName>
                        </p:attrNameLst>
                      </p:cBhvr>
                      <p:to>
                        <p:strVal val="visible"/>
                      </p:to>
                    </p:set>
                    <p:animEffect transition="in" filter="fade">
                      <p:cBhvr>
                        <p:cTn dur="1000">
                          <p:stCondLst>
                            <p:cond delay="0"/>
                          </p:stCondLst>
                        </p:cTn>
                        <p:tgtEl>
                          <p:spTgt spid="1116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1639"/>
                        </p:tgtEl>
                        <p:attrNameLst>
                          <p:attrName>style.visibility</p:attrName>
                        </p:attrNameLst>
                      </p:cBhvr>
                      <p:to>
                        <p:strVal val="visible"/>
                      </p:to>
                    </p:set>
                    <p:animEffect transition="in" filter="fade">
                      <p:cBhvr>
                        <p:cTn dur="1000">
                          <p:stCondLst>
                            <p:cond delay="0"/>
                          </p:stCondLst>
                        </p:cTn>
                        <p:tgtEl>
                          <p:spTgt spid="1116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1639"/>
                        </p:tgtEl>
                        <p:attrNameLst>
                          <p:attrName>style.visibility</p:attrName>
                        </p:attrNameLst>
                      </p:cBhvr>
                      <p:to>
                        <p:strVal val="visible"/>
                      </p:to>
                    </p:set>
                    <p:animEffect transition="in" filter="fade">
                      <p:cBhvr>
                        <p:cTn dur="1000">
                          <p:stCondLst>
                            <p:cond delay="0"/>
                          </p:stCondLst>
                        </p:cTn>
                        <p:tgtEl>
                          <p:spTgt spid="1116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1639"/>
                        </p:tgtEl>
                        <p:attrNameLst>
                          <p:attrName>style.visibility</p:attrName>
                        </p:attrNameLst>
                      </p:cBhvr>
                      <p:to>
                        <p:strVal val="visible"/>
                      </p:to>
                    </p:set>
                    <p:animEffect transition="in" filter="fade">
                      <p:cBhvr>
                        <p:cTn dur="1000">
                          <p:stCondLst>
                            <p:cond delay="0"/>
                          </p:stCondLst>
                        </p:cTn>
                        <p:tgtEl>
                          <p:spTgt spid="1116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1639"/>
                        </p:tgtEl>
                        <p:attrNameLst>
                          <p:attrName>style.visibility</p:attrName>
                        </p:attrNameLst>
                      </p:cBhvr>
                      <p:to>
                        <p:strVal val="visible"/>
                      </p:to>
                    </p:set>
                    <p:animEffect transition="in" filter="fade">
                      <p:cBhvr>
                        <p:cTn dur="1000">
                          <p:stCondLst>
                            <p:cond delay="0"/>
                          </p:stCondLst>
                        </p:cTn>
                        <p:tgtEl>
                          <p:spTgt spid="11163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9.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6.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8.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913" y="5013325"/>
            <a:ext cx="6553200" cy="1362075"/>
          </a:xfrm>
          <a:solidFill>
            <a:schemeClr val="accent1">
              <a:lumMod val="60000"/>
              <a:lumOff val="40000"/>
            </a:schemeClr>
          </a:solidFill>
          <a:ln>
            <a:solidFill>
              <a:schemeClr val="tx1"/>
            </a:solidFill>
          </a:ln>
        </p:spPr>
        <p:txBody>
          <a:bodyPr>
            <a:normAutofit lnSpcReduction="10000"/>
          </a:bodyPr>
          <a:lstStyle/>
          <a:p>
            <a:pPr algn="ctr" eaLnBrk="1" hangingPunct="1">
              <a:defRPr/>
            </a:pPr>
            <a:r>
              <a:rPr lang="ru-RU" sz="4400" b="1" i="1" dirty="0" smtClean="0">
                <a:solidFill>
                  <a:srgbClr val="FFFF66"/>
                </a:solidFill>
                <a:effectLst>
                  <a:outerShdw blurRad="38100" dist="38100" dir="2700000" algn="tl">
                    <a:srgbClr val="000000">
                      <a:alpha val="43137"/>
                    </a:srgbClr>
                  </a:outerShdw>
                </a:effectLst>
                <a:latin typeface="Times New Roman" pitchFamily="18" charset="0"/>
                <a:cs typeface="Times New Roman" pitchFamily="18" charset="0"/>
              </a:rPr>
              <a:t>Габдулла  Тукай</a:t>
            </a:r>
          </a:p>
          <a:p>
            <a:pPr algn="ctr" eaLnBrk="1" hangingPunct="1">
              <a:defRPr/>
            </a:pPr>
            <a:r>
              <a:rPr lang="ru-RU" sz="4400" b="1" i="1" dirty="0" smtClean="0">
                <a:solidFill>
                  <a:srgbClr val="FFFF66"/>
                </a:solidFill>
                <a:effectLst>
                  <a:outerShdw blurRad="38100" dist="38100" dir="2700000" algn="tl">
                    <a:srgbClr val="000000">
                      <a:alpha val="43137"/>
                    </a:srgbClr>
                  </a:outerShdw>
                </a:effectLst>
                <a:latin typeface="Times New Roman" pitchFamily="18" charset="0"/>
                <a:cs typeface="Times New Roman" pitchFamily="18" charset="0"/>
              </a:rPr>
              <a:t>( 1886-1913 )</a:t>
            </a:r>
            <a:endParaRPr lang="ru-RU" sz="4400" b="1" dirty="0" smtClean="0">
              <a:solidFill>
                <a:srgbClr val="FFFF66"/>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defRPr/>
            </a:pPr>
            <a:endParaRPr lang="ru-RU" dirty="0"/>
          </a:p>
        </p:txBody>
      </p:sp>
      <p:pic>
        <p:nvPicPr>
          <p:cNvPr id="10243" name="Picture 2" descr="C:\Documents and Settings\Эльмир\Мои документы\Мои рисунки\2009-02-20\Mail0001.JPG"/>
          <p:cNvPicPr>
            <a:picLocks noChangeAspect="1" noChangeArrowheads="1"/>
          </p:cNvPicPr>
          <p:nvPr/>
        </p:nvPicPr>
        <p:blipFill>
          <a:blip r:embed="rId3"/>
          <a:srcRect/>
          <a:stretch>
            <a:fillRect/>
          </a:stretch>
        </p:blipFill>
        <p:spPr bwMode="auto">
          <a:xfrm>
            <a:off x="1071538" y="285728"/>
            <a:ext cx="7056437" cy="46053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lide(fromBottom)">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8377" name="Rectangle 9"/>
          <p:cNvSpPr>
            <a:spLocks noGrp="1" noChangeArrowheads="1"/>
          </p:cNvSpPr>
          <p:nvPr>
            <p:ph type="title" idx="4294967295"/>
          </p:nvPr>
        </p:nvSpPr>
        <p:spPr>
          <a:xfrm>
            <a:off x="457200" y="0"/>
            <a:ext cx="8229600" cy="1396218"/>
          </a:xfrm>
        </p:spPr>
        <p:txBody>
          <a:bodyPr>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ru-RU"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Исправь ошибки и </a:t>
            </a:r>
            <a:r>
              <a:rPr lang="ru-RU" sz="4600" kern="12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сделай </a:t>
            </a:r>
            <a:r>
              <a:rPr lang="ru-RU"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проверку</a:t>
            </a:r>
          </a:p>
        </p:txBody>
      </p:sp>
      <p:sp>
        <p:nvSpPr>
          <p:cNvPr id="20483" name="Rectangle 13"/>
          <p:cNvSpPr>
            <a:spLocks noChangeArrowheads="1"/>
          </p:cNvSpPr>
          <p:nvPr/>
        </p:nvSpPr>
        <p:spPr bwMode="auto">
          <a:xfrm>
            <a:off x="468313" y="2438400"/>
            <a:ext cx="8461375" cy="2654300"/>
          </a:xfrm>
          <a:prstGeom prst="rect">
            <a:avLst/>
          </a:prstGeom>
          <a:noFill/>
          <a:ln w="9525">
            <a:noFill/>
            <a:miter lim="800000"/>
            <a:headEnd/>
            <a:tailEnd/>
          </a:ln>
        </p:spPr>
        <p:txBody>
          <a:bodyPr>
            <a:spAutoFit/>
          </a:bodyPr>
          <a:lstStyle/>
          <a:p>
            <a:r>
              <a:rPr lang="ru-RU" sz="2800" dirty="0"/>
              <a:t>      208             315              206             104</a:t>
            </a:r>
            <a:br>
              <a:rPr lang="ru-RU" sz="2800" dirty="0"/>
            </a:br>
            <a:r>
              <a:rPr lang="ru-RU" sz="2800" dirty="0"/>
              <a:t>    </a:t>
            </a:r>
            <a:r>
              <a:rPr lang="ru-RU" sz="2800" u="sng" dirty="0"/>
              <a:t>х153</a:t>
            </a:r>
            <a:r>
              <a:rPr lang="ru-RU" sz="2800" dirty="0"/>
              <a:t>            </a:t>
            </a:r>
            <a:r>
              <a:rPr lang="ru-RU" sz="2800" u="sng" dirty="0"/>
              <a:t>х120</a:t>
            </a:r>
            <a:r>
              <a:rPr lang="ru-RU" sz="2800" dirty="0"/>
              <a:t>            </a:t>
            </a:r>
            <a:r>
              <a:rPr lang="ru-RU" sz="2800" u="sng" dirty="0"/>
              <a:t>х407</a:t>
            </a:r>
            <a:r>
              <a:rPr lang="ru-RU" sz="2800" dirty="0"/>
              <a:t>          </a:t>
            </a:r>
            <a:r>
              <a:rPr lang="ru-RU" sz="2800" u="sng" dirty="0" err="1"/>
              <a:t>х</a:t>
            </a:r>
            <a:r>
              <a:rPr lang="ru-RU" sz="2800" u="sng" dirty="0"/>
              <a:t> 380</a:t>
            </a:r>
            <a:r>
              <a:rPr lang="ru-RU" sz="2800" dirty="0"/>
              <a:t/>
            </a:r>
            <a:br>
              <a:rPr lang="ru-RU" sz="2800" dirty="0"/>
            </a:br>
            <a:r>
              <a:rPr lang="ru-RU" sz="2800" dirty="0"/>
              <a:t>     624              630            1442             832</a:t>
            </a:r>
            <a:br>
              <a:rPr lang="ru-RU" sz="2800" dirty="0"/>
            </a:br>
            <a:r>
              <a:rPr lang="ru-RU" sz="2800" dirty="0"/>
              <a:t>+1040           </a:t>
            </a:r>
            <a:r>
              <a:rPr lang="ru-RU" sz="2800" u="sng" dirty="0"/>
              <a:t>+315    </a:t>
            </a:r>
            <a:r>
              <a:rPr lang="ru-RU" sz="2800" dirty="0"/>
              <a:t>          </a:t>
            </a:r>
            <a:r>
              <a:rPr lang="ru-RU" sz="2800" u="sng" dirty="0"/>
              <a:t>+824  </a:t>
            </a:r>
            <a:r>
              <a:rPr lang="ru-RU" sz="2800" dirty="0"/>
              <a:t>        </a:t>
            </a:r>
            <a:r>
              <a:rPr lang="ru-RU" sz="2800" u="sng" dirty="0"/>
              <a:t>+312__      </a:t>
            </a:r>
            <a:r>
              <a:rPr lang="ru-RU" sz="2800" dirty="0"/>
              <a:t>   </a:t>
            </a:r>
            <a:br>
              <a:rPr lang="ru-RU" sz="2800" dirty="0"/>
            </a:br>
            <a:r>
              <a:rPr lang="ru-RU" sz="2800" dirty="0"/>
              <a:t> </a:t>
            </a:r>
            <a:r>
              <a:rPr lang="ru-RU" sz="2800" u="sng" dirty="0"/>
              <a:t>208__</a:t>
            </a:r>
            <a:r>
              <a:rPr lang="ru-RU" sz="2800" dirty="0"/>
              <a:t>          32130            9682          32032</a:t>
            </a:r>
            <a:br>
              <a:rPr lang="ru-RU" sz="2800" dirty="0"/>
            </a:br>
            <a:r>
              <a:rPr lang="ru-RU" sz="2800" dirty="0"/>
              <a:t> 31824</a:t>
            </a:r>
          </a:p>
        </p:txBody>
      </p:sp>
    </p:spTree>
  </p:cSld>
  <p:clrMapOvr>
    <a:overrideClrMapping bg1="lt1" tx1="dk1" bg2="lt2" tx2="dk2" accent1="accent1" accent2="accent2" accent3="accent3" accent4="accent4" accent5="accent5" accent6="accent6" hlink="hlink" folHlink="folHlink"/>
  </p:clrMapOvr>
  <p:transition spd="med">
    <p:plus/>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8377"/>
                                        </p:tgtEl>
                                        <p:attrNameLst>
                                          <p:attrName>style.visibility</p:attrName>
                                        </p:attrNameLst>
                                      </p:cBhvr>
                                      <p:to>
                                        <p:strVal val="visible"/>
                                      </p:to>
                                    </p:set>
                                    <p:animEffect transition="in" filter="fade">
                                      <p:cBhvr>
                                        <p:cTn id="7" dur="2000"/>
                                        <p:tgtEl>
                                          <p:spTgt spid="58377"/>
                                        </p:tgtEl>
                                      </p:cBhvr>
                                    </p:animEffect>
                                    <p:anim calcmode="lin" valueType="num">
                                      <p:cBhvr>
                                        <p:cTn id="8" dur="2000" fill="hold"/>
                                        <p:tgtEl>
                                          <p:spTgt spid="58377"/>
                                        </p:tgtEl>
                                        <p:attrNameLst>
                                          <p:attrName>ppt_w</p:attrName>
                                        </p:attrNameLst>
                                      </p:cBhvr>
                                      <p:tavLst>
                                        <p:tav tm="0" fmla="#ppt_w*sin(2.5*pi*$)">
                                          <p:val>
                                            <p:fltVal val="0"/>
                                          </p:val>
                                        </p:tav>
                                        <p:tav tm="100000">
                                          <p:val>
                                            <p:fltVal val="1"/>
                                          </p:val>
                                        </p:tav>
                                      </p:tavLst>
                                    </p:anim>
                                    <p:anim calcmode="lin" valueType="num">
                                      <p:cBhvr>
                                        <p:cTn id="9" dur="2000" fill="hold"/>
                                        <p:tgtEl>
                                          <p:spTgt spid="5837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 calcmode="lin" valueType="num">
                                      <p:cBhvr>
                                        <p:cTn id="14" dur="500" fill="hold"/>
                                        <p:tgtEl>
                                          <p:spTgt spid="2048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048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048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048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857356" y="357166"/>
            <a:ext cx="5576887" cy="1152525"/>
          </a:xfrm>
        </p:spPr>
        <p:txBody>
          <a:bodyPr anchor="b">
            <a:norm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tt-RU" sz="6000" b="1" kern="1200" dirty="0">
                <a:solidFill>
                  <a:srgbClr val="7030A0"/>
                </a:solidFill>
                <a:effectLst>
                  <a:outerShdw blurRad="38100" dist="25500" dir="5400000" algn="tl" rotWithShape="0">
                    <a:srgbClr val="000000">
                      <a:satMod val="180000"/>
                      <a:alpha val="75000"/>
                    </a:srgbClr>
                  </a:outerShdw>
                </a:effectLst>
              </a:rPr>
              <a:t>ШҮРӘЛЕ</a:t>
            </a:r>
            <a:endParaRPr lang="ru-RU" sz="6000" b="1" kern="1200" dirty="0">
              <a:solidFill>
                <a:srgbClr val="7030A0"/>
              </a:solidFill>
              <a:effectLst>
                <a:outerShdw blurRad="38100" dist="25500" dir="5400000" algn="tl" rotWithShape="0">
                  <a:srgbClr val="000000">
                    <a:satMod val="180000"/>
                    <a:alpha val="75000"/>
                  </a:srgbClr>
                </a:outerShdw>
              </a:effectLst>
            </a:endParaRPr>
          </a:p>
        </p:txBody>
      </p:sp>
      <p:pic>
        <p:nvPicPr>
          <p:cNvPr id="21507" name="Содержимое 3" descr="тукай 014.jpg"/>
          <p:cNvPicPr>
            <a:picLocks noGrp="1" noChangeAspect="1"/>
          </p:cNvPicPr>
          <p:nvPr>
            <p:ph idx="4294967295"/>
          </p:nvPr>
        </p:nvPicPr>
        <p:blipFill>
          <a:blip r:embed="rId3"/>
          <a:srcRect/>
          <a:stretch>
            <a:fillRect/>
          </a:stretch>
        </p:blipFill>
        <p:spPr>
          <a:xfrm>
            <a:off x="1214414" y="1571612"/>
            <a:ext cx="6851650" cy="4525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1507"/>
                                        </p:tgtEl>
                                        <p:attrNameLst>
                                          <p:attrName>style.visibility</p:attrName>
                                        </p:attrNameLst>
                                      </p:cBhvr>
                                      <p:to>
                                        <p:strVal val="visible"/>
                                      </p:to>
                                    </p:set>
                                    <p:anim calcmode="lin" valueType="num">
                                      <p:cBhvr>
                                        <p:cTn id="16" dur="500" fill="hold"/>
                                        <p:tgtEl>
                                          <p:spTgt spid="21507"/>
                                        </p:tgtEl>
                                        <p:attrNameLst>
                                          <p:attrName>ppt_w</p:attrName>
                                        </p:attrNameLst>
                                      </p:cBhvr>
                                      <p:tavLst>
                                        <p:tav tm="0">
                                          <p:val>
                                            <p:fltVal val="0"/>
                                          </p:val>
                                        </p:tav>
                                        <p:tav tm="100000">
                                          <p:val>
                                            <p:strVal val="#ppt_w"/>
                                          </p:val>
                                        </p:tav>
                                      </p:tavLst>
                                    </p:anim>
                                    <p:anim calcmode="lin" valueType="num">
                                      <p:cBhvr>
                                        <p:cTn id="17" dur="500" fill="hold"/>
                                        <p:tgtEl>
                                          <p:spTgt spid="215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59632" y="214290"/>
            <a:ext cx="6669954" cy="1428760"/>
          </a:xfrm>
        </p:spPr>
        <p:txBody>
          <a:bodyPr>
            <a:noAutofit/>
          </a:bodyPr>
          <a:lstStyle/>
          <a:p>
            <a:pPr marL="54864" indent="0" algn="ctr" eaLnBrk="1" fontAlgn="auto" hangingPunct="1">
              <a:spcAft>
                <a:spcPts val="0"/>
              </a:spcAft>
              <a:defRPr/>
            </a:pPr>
            <a:r>
              <a:rPr lang="ru-RU" sz="4800" b="1" dirty="0" smtClean="0">
                <a:solidFill>
                  <a:srgbClr val="7030A0"/>
                </a:solidFill>
              </a:rPr>
              <a:t>Гали  бел</a:t>
            </a:r>
            <a:r>
              <a:rPr lang="tt-RU" sz="4800" b="1" dirty="0" smtClean="0">
                <a:solidFill>
                  <a:srgbClr val="7030A0"/>
                </a:solidFill>
              </a:rPr>
              <a:t>ән  Кәҗә</a:t>
            </a:r>
            <a:endParaRPr lang="ru-RU" sz="4800" b="1" dirty="0">
              <a:solidFill>
                <a:srgbClr val="7030A0"/>
              </a:solidFill>
            </a:endParaRPr>
          </a:p>
        </p:txBody>
      </p:sp>
      <p:pic>
        <p:nvPicPr>
          <p:cNvPr id="22532" name="Picture 2" descr="C:\Documents and Settings\Loner\Мои документы\Мои рисунки\тукай\тукай 011.jpg"/>
          <p:cNvPicPr>
            <a:picLocks noChangeArrowheads="1"/>
          </p:cNvPicPr>
          <p:nvPr/>
        </p:nvPicPr>
        <p:blipFill>
          <a:blip r:embed="rId3"/>
          <a:srcRect/>
          <a:stretch>
            <a:fillRect/>
          </a:stretch>
        </p:blipFill>
        <p:spPr bwMode="auto">
          <a:xfrm>
            <a:off x="857224" y="1428736"/>
            <a:ext cx="7485063" cy="4897437"/>
          </a:xfrm>
          <a:prstGeom prst="rect">
            <a:avLst/>
          </a:prstGeom>
          <a:ln>
            <a:noFill/>
          </a:ln>
          <a:effectLst>
            <a:softEdge rad="112500"/>
          </a:effectLst>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553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553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fade">
                                      <p:cBhvr>
                                        <p:cTn id="15" dur="800" decel="100000"/>
                                        <p:tgtEl>
                                          <p:spTgt spid="22532"/>
                                        </p:tgtEl>
                                      </p:cBhvr>
                                    </p:animEffect>
                                    <p:anim calcmode="lin" valueType="num">
                                      <p:cBhvr>
                                        <p:cTn id="16" dur="800" decel="100000" fill="hold"/>
                                        <p:tgtEl>
                                          <p:spTgt spid="22532"/>
                                        </p:tgtEl>
                                        <p:attrNameLst>
                                          <p:attrName>style.rotation</p:attrName>
                                        </p:attrNameLst>
                                      </p:cBhvr>
                                      <p:tavLst>
                                        <p:tav tm="0">
                                          <p:val>
                                            <p:fltVal val="-90"/>
                                          </p:val>
                                        </p:tav>
                                        <p:tav tm="100000">
                                          <p:val>
                                            <p:fltVal val="0"/>
                                          </p:val>
                                        </p:tav>
                                      </p:tavLst>
                                    </p:anim>
                                    <p:anim calcmode="lin" valueType="num">
                                      <p:cBhvr>
                                        <p:cTn id="17" dur="800" decel="100000" fill="hold"/>
                                        <p:tgtEl>
                                          <p:spTgt spid="22532"/>
                                        </p:tgtEl>
                                        <p:attrNameLst>
                                          <p:attrName>ppt_x</p:attrName>
                                        </p:attrNameLst>
                                      </p:cBhvr>
                                      <p:tavLst>
                                        <p:tav tm="0">
                                          <p:val>
                                            <p:strVal val="#ppt_x+0.4"/>
                                          </p:val>
                                        </p:tav>
                                        <p:tav tm="100000">
                                          <p:val>
                                            <p:strVal val="#ppt_x-0.05"/>
                                          </p:val>
                                        </p:tav>
                                      </p:tavLst>
                                    </p:anim>
                                    <p:anim calcmode="lin" valueType="num">
                                      <p:cBhvr>
                                        <p:cTn id="18" dur="800" decel="100000" fill="hold"/>
                                        <p:tgtEl>
                                          <p:spTgt spid="2253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37694" y="0"/>
            <a:ext cx="6795261" cy="1490581"/>
          </a:xfrm>
        </p:spPr>
        <p:txBody>
          <a:bodyPr anchor="b">
            <a:noAutofit/>
            <a:scene3d>
              <a:camera prst="orthographicFront"/>
              <a:lightRig rig="soft" dir="t">
                <a:rot lat="0" lon="0" rev="2400000"/>
              </a:lightRig>
            </a:scene3d>
            <a:sp3d>
              <a:bevelT w="19050" h="12700"/>
            </a:sp3d>
          </a:bodyPr>
          <a:lstStyle/>
          <a:p>
            <a:pPr marL="54864" eaLnBrk="1" fontAlgn="auto" hangingPunct="1">
              <a:spcAft>
                <a:spcPts val="0"/>
              </a:spcAft>
              <a:defRPr/>
            </a:pPr>
            <a:r>
              <a:rPr lang="tt-RU" sz="4800" b="1" kern="1200" dirty="0">
                <a:solidFill>
                  <a:srgbClr val="7030A0"/>
                </a:solidFill>
                <a:effectLst>
                  <a:outerShdw blurRad="38100" dist="25500" dir="5400000" algn="tl" rotWithShape="0">
                    <a:srgbClr val="000000">
                      <a:satMod val="180000"/>
                      <a:alpha val="75000"/>
                    </a:srgbClr>
                  </a:outerShdw>
                </a:effectLst>
              </a:rPr>
              <a:t>САРЫК БЕЛӘН КӘҖӘ</a:t>
            </a:r>
            <a:endParaRPr lang="ru-RU" sz="4800" b="1" kern="1200" dirty="0">
              <a:solidFill>
                <a:srgbClr val="7030A0"/>
              </a:solidFill>
              <a:effectLst>
                <a:outerShdw blurRad="38100" dist="25500" dir="5400000" algn="tl" rotWithShape="0">
                  <a:srgbClr val="000000">
                    <a:satMod val="180000"/>
                    <a:alpha val="75000"/>
                  </a:srgbClr>
                </a:outerShdw>
              </a:effectLst>
            </a:endParaRPr>
          </a:p>
        </p:txBody>
      </p:sp>
      <p:pic>
        <p:nvPicPr>
          <p:cNvPr id="23555" name="Содержимое 3" descr="тукай 002.jpg"/>
          <p:cNvPicPr>
            <a:picLocks noGrp="1" noChangeAspect="1"/>
          </p:cNvPicPr>
          <p:nvPr>
            <p:ph idx="4294967295"/>
          </p:nvPr>
        </p:nvPicPr>
        <p:blipFill>
          <a:blip r:embed="rId3"/>
          <a:srcRect/>
          <a:stretch>
            <a:fillRect/>
          </a:stretch>
        </p:blipFill>
        <p:spPr>
          <a:xfrm>
            <a:off x="1643042" y="1714488"/>
            <a:ext cx="6035675"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 from="(-#ppt_w/2)" to="(#ppt_x)" calcmode="lin" valueType="num">
                                      <p:cBhvr>
                                        <p:cTn id="14" dur="600" fill="hold">
                                          <p:stCondLst>
                                            <p:cond delay="0"/>
                                          </p:stCondLst>
                                        </p:cTn>
                                        <p:tgtEl>
                                          <p:spTgt spid="23555"/>
                                        </p:tgtEl>
                                        <p:attrNameLst>
                                          <p:attrName>ppt_x</p:attrName>
                                        </p:attrNameLst>
                                      </p:cBhvr>
                                    </p:anim>
                                    <p:anim from="0" to="-1.0" calcmode="lin" valueType="num">
                                      <p:cBhvr>
                                        <p:cTn id="15" dur="200" decel="50000" autoRev="1" fill="hold">
                                          <p:stCondLst>
                                            <p:cond delay="600"/>
                                          </p:stCondLst>
                                        </p:cTn>
                                        <p:tgtEl>
                                          <p:spTgt spid="23555"/>
                                        </p:tgtEl>
                                        <p:attrNameLst>
                                          <p:attrName>xshear</p:attrName>
                                        </p:attrNameLst>
                                      </p:cBhvr>
                                    </p:anim>
                                    <p:animScale>
                                      <p:cBhvr>
                                        <p:cTn id="16" dur="200" decel="100000" autoRev="1" fill="hold">
                                          <p:stCondLst>
                                            <p:cond delay="600"/>
                                          </p:stCondLst>
                                        </p:cTn>
                                        <p:tgtEl>
                                          <p:spTgt spid="23555"/>
                                        </p:tgtEl>
                                      </p:cBhvr>
                                      <p:from x="100000" y="100000"/>
                                      <p:to x="80000" y="100000"/>
                                    </p:animScale>
                                    <p:anim by="(#ppt_h/3+#ppt_w*0.1)" calcmode="lin" valueType="num">
                                      <p:cBhvr additive="sum">
                                        <p:cTn id="17" dur="200" decel="100000" autoRev="1" fill="hold">
                                          <p:stCondLst>
                                            <p:cond delay="600"/>
                                          </p:stCondLst>
                                        </p:cTn>
                                        <p:tgtEl>
                                          <p:spTgt spid="235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471" y="214290"/>
            <a:ext cx="9130651" cy="1078393"/>
          </a:xfrm>
        </p:spPr>
        <p:txBody>
          <a:bodyPr anchor="b">
            <a:no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ru-RU" sz="3200" b="1"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Расставь скобки, чтобы равенства стали верными</a:t>
            </a:r>
          </a:p>
        </p:txBody>
      </p:sp>
      <p:sp>
        <p:nvSpPr>
          <p:cNvPr id="46083" name="Содержимое 2"/>
          <p:cNvSpPr>
            <a:spLocks noGrp="1"/>
          </p:cNvSpPr>
          <p:nvPr>
            <p:ph sz="half" idx="4294967295"/>
          </p:nvPr>
        </p:nvSpPr>
        <p:spPr>
          <a:xfrm>
            <a:off x="755650" y="1916113"/>
            <a:ext cx="3883025" cy="1827212"/>
          </a:xfrm>
        </p:spPr>
        <p:txBody>
          <a:bodyPr/>
          <a:lstStyle/>
          <a:p>
            <a:pPr eaLnBrk="1" hangingPunct="1">
              <a:buFont typeface="Wingdings" pitchFamily="2" charset="2"/>
              <a:buNone/>
            </a:pPr>
            <a:r>
              <a:rPr lang="ru-RU" dirty="0" smtClean="0"/>
              <a:t>75 : 5 + 10 </a:t>
            </a:r>
            <a:r>
              <a:rPr lang="ru-RU" dirty="0" err="1" smtClean="0"/>
              <a:t>х</a:t>
            </a:r>
            <a:r>
              <a:rPr lang="ru-RU" dirty="0" smtClean="0"/>
              <a:t> 2 = 50</a:t>
            </a:r>
          </a:p>
          <a:p>
            <a:pPr eaLnBrk="1" hangingPunct="1">
              <a:buFont typeface="Wingdings" pitchFamily="2" charset="2"/>
              <a:buNone/>
            </a:pPr>
            <a:r>
              <a:rPr lang="ru-RU" dirty="0" smtClean="0"/>
              <a:t>75 : 5 + 10 </a:t>
            </a:r>
            <a:r>
              <a:rPr lang="ru-RU" dirty="0" err="1" smtClean="0"/>
              <a:t>х</a:t>
            </a:r>
            <a:r>
              <a:rPr lang="ru-RU" dirty="0" smtClean="0"/>
              <a:t> 2 = 3</a:t>
            </a:r>
          </a:p>
          <a:p>
            <a:pPr eaLnBrk="1" hangingPunct="1">
              <a:buFont typeface="Wingdings" pitchFamily="2" charset="2"/>
              <a:buNone/>
            </a:pPr>
            <a:r>
              <a:rPr lang="ru-RU" dirty="0" smtClean="0"/>
              <a:t>75 : 5 + 10 </a:t>
            </a:r>
            <a:r>
              <a:rPr lang="ru-RU" dirty="0" err="1" smtClean="0"/>
              <a:t>х</a:t>
            </a:r>
            <a:r>
              <a:rPr lang="ru-RU" dirty="0" smtClean="0"/>
              <a:t> 2 = 10</a:t>
            </a:r>
          </a:p>
        </p:txBody>
      </p:sp>
      <p:sp>
        <p:nvSpPr>
          <p:cNvPr id="46084" name="Содержимое 3"/>
          <p:cNvSpPr>
            <a:spLocks noGrp="1"/>
          </p:cNvSpPr>
          <p:nvPr>
            <p:ph sz="half" idx="4294967295"/>
          </p:nvPr>
        </p:nvSpPr>
        <p:spPr>
          <a:xfrm>
            <a:off x="3924300" y="4076700"/>
            <a:ext cx="4343400" cy="2016125"/>
          </a:xfrm>
        </p:spPr>
        <p:txBody>
          <a:bodyPr/>
          <a:lstStyle/>
          <a:p>
            <a:pPr eaLnBrk="1" hangingPunct="1">
              <a:buFont typeface="Wingdings" pitchFamily="2" charset="2"/>
              <a:buNone/>
            </a:pPr>
            <a:r>
              <a:rPr lang="ru-RU" sz="2800" dirty="0" smtClean="0"/>
              <a:t>15 </a:t>
            </a:r>
            <a:r>
              <a:rPr lang="ru-RU" sz="2800" dirty="0" err="1" smtClean="0"/>
              <a:t>х</a:t>
            </a:r>
            <a:r>
              <a:rPr lang="ru-RU" sz="2800" dirty="0" smtClean="0"/>
              <a:t>  40 – 40 : 4 : 2 = 225</a:t>
            </a:r>
          </a:p>
          <a:p>
            <a:pPr eaLnBrk="1" hangingPunct="1">
              <a:buFont typeface="Wingdings" pitchFamily="2" charset="2"/>
              <a:buNone/>
            </a:pPr>
            <a:r>
              <a:rPr lang="ru-RU" sz="2800" dirty="0" smtClean="0"/>
              <a:t>15 </a:t>
            </a:r>
            <a:r>
              <a:rPr lang="ru-RU" sz="2800" dirty="0" err="1" smtClean="0"/>
              <a:t>х</a:t>
            </a:r>
            <a:r>
              <a:rPr lang="ru-RU" sz="2800" dirty="0" smtClean="0"/>
              <a:t>  40 – 40 : 4 : 2 = 0</a:t>
            </a:r>
          </a:p>
          <a:p>
            <a:pPr eaLnBrk="1" hangingPunct="1">
              <a:buFont typeface="Wingdings" pitchFamily="2" charset="2"/>
              <a:buNone/>
            </a:pPr>
            <a:r>
              <a:rPr lang="ru-RU" sz="2800" dirty="0" smtClean="0"/>
              <a:t>15 </a:t>
            </a:r>
            <a:r>
              <a:rPr lang="ru-RU" sz="2800" dirty="0" err="1" smtClean="0"/>
              <a:t>х</a:t>
            </a:r>
            <a:r>
              <a:rPr lang="ru-RU" sz="2800" dirty="0" smtClean="0"/>
              <a:t>  40 – 40 : 4 : 2 = 580</a:t>
            </a: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608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46083">
                                            <p:txEl>
                                              <p:pRg st="0" end="0"/>
                                            </p:txEl>
                                          </p:spTgt>
                                        </p:tgtEl>
                                        <p:attrNameLst>
                                          <p:attrName>ppt_w</p:attrName>
                                        </p:attrNameLst>
                                      </p:cBhvr>
                                    </p:anim>
                                    <p:anim by="(#ppt_w*0.50)" calcmode="lin" valueType="num">
                                      <p:cBhvr>
                                        <p:cTn id="16" dur="500" decel="50000" autoRev="1" fill="hold">
                                          <p:stCondLst>
                                            <p:cond delay="0"/>
                                          </p:stCondLst>
                                        </p:cTn>
                                        <p:tgtEl>
                                          <p:spTgt spid="46083">
                                            <p:txEl>
                                              <p:pRg st="0" end="0"/>
                                            </p:txEl>
                                          </p:spTgt>
                                        </p:tgtEl>
                                        <p:attrNameLst>
                                          <p:attrName>ppt_x</p:attrName>
                                        </p:attrNameLst>
                                      </p:cBhvr>
                                    </p:anim>
                                    <p:anim from="(-#ppt_h/2)" to="(#ppt_y)" calcmode="lin" valueType="num">
                                      <p:cBhvr>
                                        <p:cTn id="17" dur="1000" fill="hold">
                                          <p:stCondLst>
                                            <p:cond delay="0"/>
                                          </p:stCondLst>
                                        </p:cTn>
                                        <p:tgtEl>
                                          <p:spTgt spid="46083">
                                            <p:txEl>
                                              <p:pRg st="0" end="0"/>
                                            </p:txEl>
                                          </p:spTgt>
                                        </p:tgtEl>
                                        <p:attrNameLst>
                                          <p:attrName>ppt_y</p:attrName>
                                        </p:attrNameLst>
                                      </p:cBhvr>
                                    </p:anim>
                                    <p:animRot by="21600000">
                                      <p:cBhvr>
                                        <p:cTn id="18" dur="1000" fill="hold">
                                          <p:stCondLst>
                                            <p:cond delay="0"/>
                                          </p:stCondLst>
                                        </p:cTn>
                                        <p:tgtEl>
                                          <p:spTgt spid="46083">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4608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46083">
                                            <p:txEl>
                                              <p:pRg st="1" end="1"/>
                                            </p:txEl>
                                          </p:spTgt>
                                        </p:tgtEl>
                                        <p:attrNameLst>
                                          <p:attrName>ppt_w</p:attrName>
                                        </p:attrNameLst>
                                      </p:cBhvr>
                                    </p:anim>
                                    <p:anim by="(#ppt_w*0.50)" calcmode="lin" valueType="num">
                                      <p:cBhvr>
                                        <p:cTn id="22" dur="500" decel="50000" autoRev="1" fill="hold">
                                          <p:stCondLst>
                                            <p:cond delay="0"/>
                                          </p:stCondLst>
                                        </p:cTn>
                                        <p:tgtEl>
                                          <p:spTgt spid="46083">
                                            <p:txEl>
                                              <p:pRg st="1" end="1"/>
                                            </p:txEl>
                                          </p:spTgt>
                                        </p:tgtEl>
                                        <p:attrNameLst>
                                          <p:attrName>ppt_x</p:attrName>
                                        </p:attrNameLst>
                                      </p:cBhvr>
                                    </p:anim>
                                    <p:anim from="(-#ppt_h/2)" to="(#ppt_y)" calcmode="lin" valueType="num">
                                      <p:cBhvr>
                                        <p:cTn id="23" dur="1000" fill="hold">
                                          <p:stCondLst>
                                            <p:cond delay="0"/>
                                          </p:stCondLst>
                                        </p:cTn>
                                        <p:tgtEl>
                                          <p:spTgt spid="46083">
                                            <p:txEl>
                                              <p:pRg st="1" end="1"/>
                                            </p:txEl>
                                          </p:spTgt>
                                        </p:tgtEl>
                                        <p:attrNameLst>
                                          <p:attrName>ppt_y</p:attrName>
                                        </p:attrNameLst>
                                      </p:cBhvr>
                                    </p:anim>
                                    <p:animRot by="21600000">
                                      <p:cBhvr>
                                        <p:cTn id="24" dur="1000" fill="hold">
                                          <p:stCondLst>
                                            <p:cond delay="0"/>
                                          </p:stCondLst>
                                        </p:cTn>
                                        <p:tgtEl>
                                          <p:spTgt spid="46083">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4608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46083">
                                            <p:txEl>
                                              <p:pRg st="2" end="2"/>
                                            </p:txEl>
                                          </p:spTgt>
                                        </p:tgtEl>
                                        <p:attrNameLst>
                                          <p:attrName>ppt_w</p:attrName>
                                        </p:attrNameLst>
                                      </p:cBhvr>
                                    </p:anim>
                                    <p:anim by="(#ppt_w*0.50)" calcmode="lin" valueType="num">
                                      <p:cBhvr>
                                        <p:cTn id="28" dur="500" decel="50000" autoRev="1" fill="hold">
                                          <p:stCondLst>
                                            <p:cond delay="0"/>
                                          </p:stCondLst>
                                        </p:cTn>
                                        <p:tgtEl>
                                          <p:spTgt spid="46083">
                                            <p:txEl>
                                              <p:pRg st="2" end="2"/>
                                            </p:txEl>
                                          </p:spTgt>
                                        </p:tgtEl>
                                        <p:attrNameLst>
                                          <p:attrName>ppt_x</p:attrName>
                                        </p:attrNameLst>
                                      </p:cBhvr>
                                    </p:anim>
                                    <p:anim from="(-#ppt_h/2)" to="(#ppt_y)" calcmode="lin" valueType="num">
                                      <p:cBhvr>
                                        <p:cTn id="29" dur="1000" fill="hold">
                                          <p:stCondLst>
                                            <p:cond delay="0"/>
                                          </p:stCondLst>
                                        </p:cTn>
                                        <p:tgtEl>
                                          <p:spTgt spid="46083">
                                            <p:txEl>
                                              <p:pRg st="2" end="2"/>
                                            </p:txEl>
                                          </p:spTgt>
                                        </p:tgtEl>
                                        <p:attrNameLst>
                                          <p:attrName>ppt_y</p:attrName>
                                        </p:attrNameLst>
                                      </p:cBhvr>
                                    </p:anim>
                                    <p:animRot by="21600000">
                                      <p:cBhvr>
                                        <p:cTn id="30" dur="1000" fill="hold">
                                          <p:stCondLst>
                                            <p:cond delay="0"/>
                                          </p:stCondLst>
                                        </p:cTn>
                                        <p:tgtEl>
                                          <p:spTgt spid="4608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46084">
                                            <p:txEl>
                                              <p:pRg st="0" end="0"/>
                                            </p:txEl>
                                          </p:spTgt>
                                        </p:tgtEl>
                                        <p:attrNameLst>
                                          <p:attrName>style.visibility</p:attrName>
                                        </p:attrNameLst>
                                      </p:cBhvr>
                                      <p:to>
                                        <p:strVal val="visible"/>
                                      </p:to>
                                    </p:set>
                                    <p:animEffect transition="in" filter="fade">
                                      <p:cBhvr>
                                        <p:cTn id="35" dur="770" decel="100000"/>
                                        <p:tgtEl>
                                          <p:spTgt spid="46084">
                                            <p:txEl>
                                              <p:pRg st="0" end="0"/>
                                            </p:txEl>
                                          </p:spTgt>
                                        </p:tgtEl>
                                      </p:cBhvr>
                                    </p:animEffect>
                                    <p:animScale>
                                      <p:cBhvr>
                                        <p:cTn id="36" dur="770" decel="100000"/>
                                        <p:tgtEl>
                                          <p:spTgt spid="46084">
                                            <p:txEl>
                                              <p:pRg st="0" end="0"/>
                                            </p:txEl>
                                          </p:spTgt>
                                        </p:tgtEl>
                                      </p:cBhvr>
                                      <p:from x="10000" y="10000"/>
                                      <p:to x="200000" y="450000"/>
                                    </p:animScale>
                                    <p:animScale>
                                      <p:cBhvr>
                                        <p:cTn id="37" dur="1230" accel="100000" fill="hold">
                                          <p:stCondLst>
                                            <p:cond delay="770"/>
                                          </p:stCondLst>
                                        </p:cTn>
                                        <p:tgtEl>
                                          <p:spTgt spid="46084">
                                            <p:txEl>
                                              <p:pRg st="0" end="0"/>
                                            </p:txEl>
                                          </p:spTgt>
                                        </p:tgtEl>
                                      </p:cBhvr>
                                      <p:from x="200000" y="450000"/>
                                      <p:to x="100000" y="100000"/>
                                    </p:animScale>
                                    <p:set>
                                      <p:cBhvr>
                                        <p:cTn id="38" dur="770" fill="hold"/>
                                        <p:tgtEl>
                                          <p:spTgt spid="46084">
                                            <p:txEl>
                                              <p:pRg st="0" end="0"/>
                                            </p:txEl>
                                          </p:spTgt>
                                        </p:tgtEl>
                                        <p:attrNameLst>
                                          <p:attrName>ppt_x</p:attrName>
                                        </p:attrNameLst>
                                      </p:cBhvr>
                                      <p:to>
                                        <p:strVal val="(0.5)"/>
                                      </p:to>
                                    </p:set>
                                    <p:anim from="(0.5)" to="(#ppt_x)" calcmode="lin" valueType="num">
                                      <p:cBhvr>
                                        <p:cTn id="39" dur="1230" accel="100000" fill="hold">
                                          <p:stCondLst>
                                            <p:cond delay="770"/>
                                          </p:stCondLst>
                                        </p:cTn>
                                        <p:tgtEl>
                                          <p:spTgt spid="46084">
                                            <p:txEl>
                                              <p:pRg st="0" end="0"/>
                                            </p:txEl>
                                          </p:spTgt>
                                        </p:tgtEl>
                                        <p:attrNameLst>
                                          <p:attrName>ppt_x</p:attrName>
                                        </p:attrNameLst>
                                      </p:cBhvr>
                                    </p:anim>
                                    <p:set>
                                      <p:cBhvr>
                                        <p:cTn id="40" dur="770" fill="hold"/>
                                        <p:tgtEl>
                                          <p:spTgt spid="46084">
                                            <p:txEl>
                                              <p:pRg st="0" end="0"/>
                                            </p:txEl>
                                          </p:spTgt>
                                        </p:tgtEl>
                                        <p:attrNameLst>
                                          <p:attrName>ppt_y</p:attrName>
                                        </p:attrNameLst>
                                      </p:cBhvr>
                                      <p:to>
                                        <p:strVal val="(#ppt_y+0.4)"/>
                                      </p:to>
                                    </p:set>
                                    <p:anim from="(#ppt_y+0.4)" to="(#ppt_y)" calcmode="lin" valueType="num">
                                      <p:cBhvr>
                                        <p:cTn id="41" dur="1230" accel="100000" fill="hold">
                                          <p:stCondLst>
                                            <p:cond delay="770"/>
                                          </p:stCondLst>
                                        </p:cTn>
                                        <p:tgtEl>
                                          <p:spTgt spid="46084">
                                            <p:txEl>
                                              <p:pRg st="0" end="0"/>
                                            </p:txEl>
                                          </p:spTgt>
                                        </p:tgtEl>
                                        <p:attrNameLst>
                                          <p:attrName>ppt_y</p:attrName>
                                        </p:attrNameLst>
                                      </p:cBhvr>
                                    </p:anim>
                                  </p:childTnLst>
                                </p:cTn>
                              </p:par>
                              <p:par>
                                <p:cTn id="42" presetID="51" presetClass="entr" presetSubtype="0" fill="hold" nodeType="withEffect">
                                  <p:stCondLst>
                                    <p:cond delay="0"/>
                                  </p:stCondLst>
                                  <p:childTnLst>
                                    <p:set>
                                      <p:cBhvr>
                                        <p:cTn id="43" dur="1" fill="hold">
                                          <p:stCondLst>
                                            <p:cond delay="0"/>
                                          </p:stCondLst>
                                        </p:cTn>
                                        <p:tgtEl>
                                          <p:spTgt spid="46084">
                                            <p:txEl>
                                              <p:pRg st="1" end="1"/>
                                            </p:txEl>
                                          </p:spTgt>
                                        </p:tgtEl>
                                        <p:attrNameLst>
                                          <p:attrName>style.visibility</p:attrName>
                                        </p:attrNameLst>
                                      </p:cBhvr>
                                      <p:to>
                                        <p:strVal val="visible"/>
                                      </p:to>
                                    </p:set>
                                    <p:animEffect transition="in" filter="fade">
                                      <p:cBhvr>
                                        <p:cTn id="44" dur="770" decel="100000"/>
                                        <p:tgtEl>
                                          <p:spTgt spid="46084">
                                            <p:txEl>
                                              <p:pRg st="1" end="1"/>
                                            </p:txEl>
                                          </p:spTgt>
                                        </p:tgtEl>
                                      </p:cBhvr>
                                    </p:animEffect>
                                    <p:animScale>
                                      <p:cBhvr>
                                        <p:cTn id="45" dur="770" decel="100000"/>
                                        <p:tgtEl>
                                          <p:spTgt spid="46084">
                                            <p:txEl>
                                              <p:pRg st="1" end="1"/>
                                            </p:txEl>
                                          </p:spTgt>
                                        </p:tgtEl>
                                      </p:cBhvr>
                                      <p:from x="10000" y="10000"/>
                                      <p:to x="200000" y="450000"/>
                                    </p:animScale>
                                    <p:animScale>
                                      <p:cBhvr>
                                        <p:cTn id="46" dur="1230" accel="100000" fill="hold">
                                          <p:stCondLst>
                                            <p:cond delay="770"/>
                                          </p:stCondLst>
                                        </p:cTn>
                                        <p:tgtEl>
                                          <p:spTgt spid="46084">
                                            <p:txEl>
                                              <p:pRg st="1" end="1"/>
                                            </p:txEl>
                                          </p:spTgt>
                                        </p:tgtEl>
                                      </p:cBhvr>
                                      <p:from x="200000" y="450000"/>
                                      <p:to x="100000" y="100000"/>
                                    </p:animScale>
                                    <p:set>
                                      <p:cBhvr>
                                        <p:cTn id="47" dur="770" fill="hold"/>
                                        <p:tgtEl>
                                          <p:spTgt spid="46084">
                                            <p:txEl>
                                              <p:pRg st="1" end="1"/>
                                            </p:txEl>
                                          </p:spTgt>
                                        </p:tgtEl>
                                        <p:attrNameLst>
                                          <p:attrName>ppt_x</p:attrName>
                                        </p:attrNameLst>
                                      </p:cBhvr>
                                      <p:to>
                                        <p:strVal val="(0.5)"/>
                                      </p:to>
                                    </p:set>
                                    <p:anim from="(0.5)" to="(#ppt_x)" calcmode="lin" valueType="num">
                                      <p:cBhvr>
                                        <p:cTn id="48" dur="1230" accel="100000" fill="hold">
                                          <p:stCondLst>
                                            <p:cond delay="770"/>
                                          </p:stCondLst>
                                        </p:cTn>
                                        <p:tgtEl>
                                          <p:spTgt spid="46084">
                                            <p:txEl>
                                              <p:pRg st="1" end="1"/>
                                            </p:txEl>
                                          </p:spTgt>
                                        </p:tgtEl>
                                        <p:attrNameLst>
                                          <p:attrName>ppt_x</p:attrName>
                                        </p:attrNameLst>
                                      </p:cBhvr>
                                    </p:anim>
                                    <p:set>
                                      <p:cBhvr>
                                        <p:cTn id="49" dur="770" fill="hold"/>
                                        <p:tgtEl>
                                          <p:spTgt spid="46084">
                                            <p:txEl>
                                              <p:pRg st="1" end="1"/>
                                            </p:txEl>
                                          </p:spTgt>
                                        </p:tgtEl>
                                        <p:attrNameLst>
                                          <p:attrName>ppt_y</p:attrName>
                                        </p:attrNameLst>
                                      </p:cBhvr>
                                      <p:to>
                                        <p:strVal val="(#ppt_y+0.4)"/>
                                      </p:to>
                                    </p:set>
                                    <p:anim from="(#ppt_y+0.4)" to="(#ppt_y)" calcmode="lin" valueType="num">
                                      <p:cBhvr>
                                        <p:cTn id="50" dur="1230" accel="100000" fill="hold">
                                          <p:stCondLst>
                                            <p:cond delay="770"/>
                                          </p:stCondLst>
                                        </p:cTn>
                                        <p:tgtEl>
                                          <p:spTgt spid="46084">
                                            <p:txEl>
                                              <p:pRg st="1" end="1"/>
                                            </p:txEl>
                                          </p:spTgt>
                                        </p:tgtEl>
                                        <p:attrNameLst>
                                          <p:attrName>ppt_y</p:attrName>
                                        </p:attrNameLst>
                                      </p:cBhvr>
                                    </p:anim>
                                  </p:childTnLst>
                                </p:cTn>
                              </p:par>
                              <p:par>
                                <p:cTn id="51" presetID="51" presetClass="entr" presetSubtype="0" fill="hold" nodeType="withEffect">
                                  <p:stCondLst>
                                    <p:cond delay="0"/>
                                  </p:stCondLst>
                                  <p:childTnLst>
                                    <p:set>
                                      <p:cBhvr>
                                        <p:cTn id="52" dur="1" fill="hold">
                                          <p:stCondLst>
                                            <p:cond delay="0"/>
                                          </p:stCondLst>
                                        </p:cTn>
                                        <p:tgtEl>
                                          <p:spTgt spid="46084">
                                            <p:txEl>
                                              <p:pRg st="2" end="2"/>
                                            </p:txEl>
                                          </p:spTgt>
                                        </p:tgtEl>
                                        <p:attrNameLst>
                                          <p:attrName>style.visibility</p:attrName>
                                        </p:attrNameLst>
                                      </p:cBhvr>
                                      <p:to>
                                        <p:strVal val="visible"/>
                                      </p:to>
                                    </p:set>
                                    <p:animEffect transition="in" filter="fade">
                                      <p:cBhvr>
                                        <p:cTn id="53" dur="770" decel="100000"/>
                                        <p:tgtEl>
                                          <p:spTgt spid="46084">
                                            <p:txEl>
                                              <p:pRg st="2" end="2"/>
                                            </p:txEl>
                                          </p:spTgt>
                                        </p:tgtEl>
                                      </p:cBhvr>
                                    </p:animEffect>
                                    <p:animScale>
                                      <p:cBhvr>
                                        <p:cTn id="54" dur="770" decel="100000"/>
                                        <p:tgtEl>
                                          <p:spTgt spid="46084">
                                            <p:txEl>
                                              <p:pRg st="2" end="2"/>
                                            </p:txEl>
                                          </p:spTgt>
                                        </p:tgtEl>
                                      </p:cBhvr>
                                      <p:from x="10000" y="10000"/>
                                      <p:to x="200000" y="450000"/>
                                    </p:animScale>
                                    <p:animScale>
                                      <p:cBhvr>
                                        <p:cTn id="55" dur="1230" accel="100000" fill="hold">
                                          <p:stCondLst>
                                            <p:cond delay="770"/>
                                          </p:stCondLst>
                                        </p:cTn>
                                        <p:tgtEl>
                                          <p:spTgt spid="46084">
                                            <p:txEl>
                                              <p:pRg st="2" end="2"/>
                                            </p:txEl>
                                          </p:spTgt>
                                        </p:tgtEl>
                                      </p:cBhvr>
                                      <p:from x="200000" y="450000"/>
                                      <p:to x="100000" y="100000"/>
                                    </p:animScale>
                                    <p:set>
                                      <p:cBhvr>
                                        <p:cTn id="56" dur="770" fill="hold"/>
                                        <p:tgtEl>
                                          <p:spTgt spid="46084">
                                            <p:txEl>
                                              <p:pRg st="2" end="2"/>
                                            </p:txEl>
                                          </p:spTgt>
                                        </p:tgtEl>
                                        <p:attrNameLst>
                                          <p:attrName>ppt_x</p:attrName>
                                        </p:attrNameLst>
                                      </p:cBhvr>
                                      <p:to>
                                        <p:strVal val="(0.5)"/>
                                      </p:to>
                                    </p:set>
                                    <p:anim from="(0.5)" to="(#ppt_x)" calcmode="lin" valueType="num">
                                      <p:cBhvr>
                                        <p:cTn id="57" dur="1230" accel="100000" fill="hold">
                                          <p:stCondLst>
                                            <p:cond delay="770"/>
                                          </p:stCondLst>
                                        </p:cTn>
                                        <p:tgtEl>
                                          <p:spTgt spid="46084">
                                            <p:txEl>
                                              <p:pRg st="2" end="2"/>
                                            </p:txEl>
                                          </p:spTgt>
                                        </p:tgtEl>
                                        <p:attrNameLst>
                                          <p:attrName>ppt_x</p:attrName>
                                        </p:attrNameLst>
                                      </p:cBhvr>
                                    </p:anim>
                                    <p:set>
                                      <p:cBhvr>
                                        <p:cTn id="58" dur="770" fill="hold"/>
                                        <p:tgtEl>
                                          <p:spTgt spid="46084">
                                            <p:txEl>
                                              <p:pRg st="2" end="2"/>
                                            </p:txEl>
                                          </p:spTgt>
                                        </p:tgtEl>
                                        <p:attrNameLst>
                                          <p:attrName>ppt_y</p:attrName>
                                        </p:attrNameLst>
                                      </p:cBhvr>
                                      <p:to>
                                        <p:strVal val="(#ppt_y+0.4)"/>
                                      </p:to>
                                    </p:set>
                                    <p:anim from="(#ppt_y+0.4)" to="(#ppt_y)" calcmode="lin" valueType="num">
                                      <p:cBhvr>
                                        <p:cTn id="59" dur="1230" accel="100000" fill="hold">
                                          <p:stCondLst>
                                            <p:cond delay="770"/>
                                          </p:stCondLst>
                                        </p:cTn>
                                        <p:tgtEl>
                                          <p:spTgt spid="46084">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title" idx="4294967295"/>
          </p:nvPr>
        </p:nvSpPr>
        <p:spPr>
          <a:xfrm>
            <a:off x="714348" y="428604"/>
            <a:ext cx="8048625" cy="5949973"/>
          </a:xfrm>
        </p:spPr>
        <p:txBody>
          <a:bodyPr>
            <a:normAutofit fontScale="90000"/>
            <a:scene3d>
              <a:camera prst="orthographicFront"/>
              <a:lightRig rig="soft" dir="t">
                <a:rot lat="0" lon="0" rev="2400000"/>
              </a:lightRig>
            </a:scene3d>
            <a:sp3d>
              <a:bevelT w="19050" h="12700"/>
            </a:sp3d>
          </a:bodyPr>
          <a:lstStyle/>
          <a:p>
            <a:pPr marL="54864" algn="r" eaLnBrk="1" fontAlgn="auto" hangingPunct="1">
              <a:spcAft>
                <a:spcPts val="0"/>
              </a:spcAft>
              <a:defRPr/>
            </a:pP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Ребенок так любил читать, так жадно все хотел</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                                                               </a:t>
            </a:r>
            <a:r>
              <a:rPr lang="ru-RU" sz="2400" b="1" kern="1200" dirty="0" smtClean="0">
                <a:solidFill>
                  <a:srgbClr val="FF0000"/>
                </a:solidFill>
                <a:effectLst>
                  <a:outerShdw blurRad="38100" dist="25500" dir="5400000" algn="tl" rotWithShape="0">
                    <a:srgbClr val="000000">
                      <a:satMod val="180000"/>
                      <a:alpha val="75000"/>
                    </a:srgbClr>
                  </a:outerShdw>
                </a:effectLst>
                <a:cs typeface="Times New Roman" pitchFamily="18" charset="0"/>
              </a:rPr>
              <a:t>   он знать</a:t>
            </a: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 </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Что трудно было оценить успех простой</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                                                    </a:t>
            </a:r>
            <a:r>
              <a:rPr lang="ru-RU" sz="2400" b="1" kern="1200" dirty="0" smtClean="0">
                <a:solidFill>
                  <a:srgbClr val="FF0000"/>
                </a:solidFill>
                <a:effectLst>
                  <a:outerShdw blurRad="38100" dist="25500" dir="5400000" algn="tl" rotWithShape="0">
                    <a:srgbClr val="000000">
                      <a:satMod val="180000"/>
                      <a:alpha val="75000"/>
                    </a:srgbClr>
                  </a:outerShdw>
                </a:effectLst>
                <a:cs typeface="Times New Roman" pitchFamily="18" charset="0"/>
              </a:rPr>
              <a:t>отметкой </a:t>
            </a: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«пять»,</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Все, что велели, написал, прочел стихи из </a:t>
            </a:r>
            <a:r>
              <a:rPr lang="ru-RU" sz="2400" b="1" kern="1200" dirty="0" smtClean="0">
                <a:solidFill>
                  <a:srgbClr val="FF0000"/>
                </a:solidFill>
                <a:effectLst>
                  <a:outerShdw blurRad="38100" dist="25500" dir="5400000" algn="tl" rotWithShape="0">
                    <a:srgbClr val="000000">
                      <a:satMod val="180000"/>
                      <a:alpha val="75000"/>
                    </a:srgbClr>
                  </a:outerShdw>
                </a:effectLst>
                <a:cs typeface="Times New Roman" pitchFamily="18" charset="0"/>
              </a:rPr>
              <a:t>                                                                        </a:t>
            </a: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разных книг, </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Похвальной грамотою был отмечен этот ученик.</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А если с детства мальчуган ученью рад и </a:t>
            </a:r>
            <a:r>
              <a:rPr lang="ru-RU" sz="2400" b="1" kern="1200" dirty="0" smtClean="0">
                <a:solidFill>
                  <a:srgbClr val="FF0000"/>
                </a:solidFill>
                <a:effectLst>
                  <a:outerShdw blurRad="38100" dist="25500" dir="5400000" algn="tl" rotWithShape="0">
                    <a:srgbClr val="000000">
                      <a:satMod val="180000"/>
                      <a:alpha val="75000"/>
                    </a:srgbClr>
                  </a:outerShdw>
                </a:effectLst>
                <a:cs typeface="Times New Roman" pitchFamily="18" charset="0"/>
              </a:rPr>
              <a:t>                                                                          </a:t>
            </a: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книгам рад, </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Еще заслужит в жизни он немало всяческих </a:t>
            </a:r>
            <a:r>
              <a:rPr lang="ru-RU" sz="2400" b="1" kern="1200" dirty="0" smtClean="0">
                <a:solidFill>
                  <a:srgbClr val="FF0000"/>
                </a:solidFill>
                <a:effectLst>
                  <a:outerShdw blurRad="38100" dist="25500" dir="5400000" algn="tl" rotWithShape="0">
                    <a:srgbClr val="000000">
                      <a:satMod val="180000"/>
                      <a:alpha val="75000"/>
                    </a:srgbClr>
                  </a:outerShdw>
                </a:effectLst>
                <a:cs typeface="Times New Roman" pitchFamily="18" charset="0"/>
              </a:rPr>
              <a:t>                                                                                  </a:t>
            </a: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наград.</a:t>
            </a:r>
            <a:b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br>
            <a:r>
              <a:rPr lang="ru-RU" sz="24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                                     Г. Тукай    1910г</a:t>
            </a:r>
            <a:r>
              <a:rPr lang="ru-RU" sz="4000" b="1" kern="1200" dirty="0">
                <a:solidFill>
                  <a:srgbClr val="FF0000"/>
                </a:solidFill>
                <a:effectLst>
                  <a:outerShdw blurRad="38100" dist="25500" dir="5400000" algn="tl" rotWithShape="0">
                    <a:srgbClr val="000000">
                      <a:satMod val="180000"/>
                      <a:alpha val="75000"/>
                    </a:srgbClr>
                  </a:outerShdw>
                </a:effectLst>
                <a:cs typeface="Times New Roman" pitchFamily="18" charset="0"/>
              </a:rPr>
              <a:t> </a:t>
            </a: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heel(4)">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Прямоугольник 2"/>
          <p:cNvSpPr/>
          <p:nvPr/>
        </p:nvSpPr>
        <p:spPr>
          <a:xfrm>
            <a:off x="714348" y="2500306"/>
            <a:ext cx="7590539" cy="923330"/>
          </a:xfrm>
          <a:prstGeom prst="rect">
            <a:avLst/>
          </a:prstGeom>
          <a:noFill/>
        </p:spPr>
        <p:txBody>
          <a:bodyPr wrap="none">
            <a:spAutoFit/>
          </a:bodyPr>
          <a:lstStyle/>
          <a:p>
            <a:pPr algn="ctr">
              <a:defRPr/>
            </a:pP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Спасибо за внимание</a:t>
            </a: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indent="0" eaLnBrk="1" hangingPunct="1">
              <a:defRPr/>
            </a:pPr>
            <a:endParaRPr lang="ru-RU"/>
          </a:p>
        </p:txBody>
      </p:sp>
      <p:pic>
        <p:nvPicPr>
          <p:cNvPr id="33795" name="Picture 4" descr="10-3"/>
          <p:cNvPicPr>
            <a:picLocks noGrp="1" noChangeAspect="1" noChangeArrowheads="1"/>
          </p:cNvPicPr>
          <p:nvPr>
            <p:ph type="body" idx="1"/>
          </p:nvPr>
        </p:nvPicPr>
        <p:blipFill>
          <a:blip r:embed="rId3"/>
          <a:srcRect/>
          <a:stretch>
            <a:fillRect/>
          </a:stretch>
        </p:blipFill>
        <p:spPr>
          <a:xfrm>
            <a:off x="0" y="0"/>
            <a:ext cx="9144000" cy="6858000"/>
          </a:xfrm>
          <a:noFill/>
        </p:spPr>
      </p:pic>
      <p:sp>
        <p:nvSpPr>
          <p:cNvPr id="4102" name="Rectangle 6"/>
          <p:cNvSpPr>
            <a:spLocks noChangeArrowheads="1"/>
          </p:cNvSpPr>
          <p:nvPr/>
        </p:nvSpPr>
        <p:spPr bwMode="auto">
          <a:xfrm>
            <a:off x="4067175" y="1700213"/>
            <a:ext cx="4537075" cy="4897437"/>
          </a:xfrm>
          <a:prstGeom prst="rect">
            <a:avLst/>
          </a:prstGeom>
          <a:noFill/>
          <a:ln w="9525">
            <a:noFill/>
            <a:miter lim="800000"/>
            <a:headEnd/>
            <a:tailEnd/>
          </a:ln>
        </p:spPr>
        <p:txBody>
          <a:bodyPr>
            <a:spAutoFit/>
          </a:bodyPr>
          <a:lstStyle/>
          <a:p>
            <a:pPr algn="ctr"/>
            <a:r>
              <a:rPr lang="ru-RU" sz="2800" b="1" i="1">
                <a:solidFill>
                  <a:srgbClr val="006600"/>
                </a:solidFill>
              </a:rPr>
              <a:t>Поистине, </a:t>
            </a:r>
            <a:br>
              <a:rPr lang="ru-RU" sz="2800" b="1" i="1">
                <a:solidFill>
                  <a:srgbClr val="006600"/>
                </a:solidFill>
              </a:rPr>
            </a:br>
            <a:r>
              <a:rPr lang="ru-RU" sz="2800" b="1" i="1">
                <a:solidFill>
                  <a:srgbClr val="006600"/>
                </a:solidFill>
              </a:rPr>
              <a:t>Габдулла Тукай – солнце </a:t>
            </a:r>
            <a:br>
              <a:rPr lang="ru-RU" sz="2800" b="1" i="1">
                <a:solidFill>
                  <a:srgbClr val="006600"/>
                </a:solidFill>
              </a:rPr>
            </a:br>
            <a:r>
              <a:rPr lang="ru-RU" sz="2800" b="1" i="1">
                <a:solidFill>
                  <a:srgbClr val="006600"/>
                </a:solidFill>
              </a:rPr>
              <a:t>татарской поэзии, которое, однажды взойдя над нашей великой землей,</a:t>
            </a:r>
            <a:br>
              <a:rPr lang="ru-RU" sz="2800" b="1" i="1">
                <a:solidFill>
                  <a:srgbClr val="006600"/>
                </a:solidFill>
              </a:rPr>
            </a:br>
            <a:r>
              <a:rPr lang="ru-RU" sz="2800" b="1" i="1">
                <a:solidFill>
                  <a:srgbClr val="006600"/>
                </a:solidFill>
              </a:rPr>
              <a:t> не зайдет уже никогда».</a:t>
            </a:r>
            <a:br>
              <a:rPr lang="ru-RU" sz="2800" b="1" i="1">
                <a:solidFill>
                  <a:srgbClr val="006600"/>
                </a:solidFill>
              </a:rPr>
            </a:br>
            <a:r>
              <a:rPr lang="ru-RU" sz="2800" b="1">
                <a:solidFill>
                  <a:srgbClr val="006600"/>
                </a:solidFill>
              </a:rPr>
              <a:t>                    М.Шаймиев</a:t>
            </a:r>
          </a:p>
        </p:txBody>
      </p:sp>
      <p:pic>
        <p:nvPicPr>
          <p:cNvPr id="19462" name="Picture 6"/>
          <p:cNvPicPr>
            <a:picLocks noChangeAspect="1" noChangeArrowheads="1"/>
          </p:cNvPicPr>
          <p:nvPr/>
        </p:nvPicPr>
        <p:blipFill>
          <a:blip r:embed="rId4"/>
          <a:srcRect/>
          <a:stretch>
            <a:fillRect/>
          </a:stretch>
        </p:blipFill>
        <p:spPr bwMode="auto">
          <a:xfrm>
            <a:off x="323850" y="1557338"/>
            <a:ext cx="3194050" cy="4248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amond(in)">
                                      <p:cBhvr>
                                        <p:cTn id="7" dur="10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edge">
                                      <p:cBhvr>
                                        <p:cTn id="12"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1124744"/>
            <a:ext cx="8229600" cy="3240360"/>
          </a:xfrm>
        </p:spPr>
        <p:txBody>
          <a:bodyPr anchor="b">
            <a:no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Экскурсия по сказкам и стихам Габдуллы Тукая</a:t>
            </a: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32772" name="Rectangle 4"/>
          <p:cNvPicPr>
            <a:picLocks noGrp="1" noChangeArrowheads="1"/>
          </p:cNvPicPr>
          <p:nvPr>
            <p:ph type="title" idx="4294967295"/>
          </p:nvPr>
        </p:nvPicPr>
        <p:blipFill>
          <a:blip r:embed="rId4"/>
          <a:srcRect/>
          <a:stretch>
            <a:fillRect/>
          </a:stretch>
        </p:blipFill>
        <p:spPr>
          <a:xfrm>
            <a:off x="500034" y="1428736"/>
            <a:ext cx="7675588" cy="4087827"/>
          </a:xfrm>
          <a:solidFill>
            <a:srgbClr val="0066FF"/>
          </a:solidFill>
        </p:spPr>
      </p:pic>
    </p:spTree>
  </p:cSld>
  <p:clrMapOvr>
    <a:overrideClrMapping bg1="dk2" tx1="lt1" bg2="dk1" tx2="lt2" accent1="accent1" accent2="accent2" accent3="accent3" accent4="accent4" accent5="accent5" accent6="accent6" hlink="hlink" folHlink="folHlink"/>
  </p:clrMapOvr>
  <p:transition spd="med">
    <p:plus/>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from="(-#ppt_w/2)" to="(#ppt_x)" calcmode="lin" valueType="num">
                                      <p:cBhvr>
                                        <p:cTn id="7" dur="600" fill="hold">
                                          <p:stCondLst>
                                            <p:cond delay="0"/>
                                          </p:stCondLst>
                                        </p:cTn>
                                        <p:tgtEl>
                                          <p:spTgt spid="32772"/>
                                        </p:tgtEl>
                                        <p:attrNameLst>
                                          <p:attrName>ppt_x</p:attrName>
                                        </p:attrNameLst>
                                      </p:cBhvr>
                                    </p:anim>
                                    <p:anim from="0" to="-1.0" calcmode="lin" valueType="num">
                                      <p:cBhvr>
                                        <p:cTn id="8" dur="200" decel="50000" autoRev="1" fill="hold">
                                          <p:stCondLst>
                                            <p:cond delay="600"/>
                                          </p:stCondLst>
                                        </p:cTn>
                                        <p:tgtEl>
                                          <p:spTgt spid="32772"/>
                                        </p:tgtEl>
                                        <p:attrNameLst>
                                          <p:attrName>xshear</p:attrName>
                                        </p:attrNameLst>
                                      </p:cBhvr>
                                    </p:anim>
                                    <p:animScale>
                                      <p:cBhvr>
                                        <p:cTn id="9" dur="200" decel="100000" autoRev="1" fill="hold">
                                          <p:stCondLst>
                                            <p:cond delay="600"/>
                                          </p:stCondLst>
                                        </p:cTn>
                                        <p:tgtEl>
                                          <p:spTgt spid="32772"/>
                                        </p:tgtEl>
                                      </p:cBhvr>
                                      <p:from x="100000" y="100000"/>
                                      <p:to x="80000" y="100000"/>
                                    </p:animScale>
                                    <p:anim by="(#ppt_h/3+#ppt_w*0.1)" calcmode="lin" valueType="num">
                                      <p:cBhvr additive="sum">
                                        <p:cTn id="10" dur="200" decel="100000" autoRev="1" fill="hold">
                                          <p:stCondLst>
                                            <p:cond delay="600"/>
                                          </p:stCondLst>
                                        </p:cTn>
                                        <p:tgtEl>
                                          <p:spTgt spid="327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idx="4294967295"/>
          </p:nvPr>
        </p:nvSpPr>
        <p:spPr>
          <a:xfrm>
            <a:off x="1285852" y="642918"/>
            <a:ext cx="7162827" cy="4643470"/>
          </a:xfrm>
        </p:spPr>
        <p:txBody>
          <a:bodyPr anchor="b">
            <a:normAutofit fontScale="90000"/>
            <a:scene3d>
              <a:camera prst="orthographicFront"/>
              <a:lightRig rig="soft" dir="t">
                <a:rot lat="0" lon="0" rev="2400000"/>
              </a:lightRig>
            </a:scene3d>
            <a:sp3d>
              <a:bevelT w="19050" h="12700"/>
            </a:sp3d>
          </a:bodyPr>
          <a:lstStyle/>
          <a:p>
            <a:pPr marL="54864" algn="r" eaLnBrk="1" fontAlgn="auto" hangingPunct="1">
              <a:spcAft>
                <a:spcPts val="0"/>
              </a:spcAft>
              <a:defRPr/>
            </a:pP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49х7+49х3      – </a:t>
            </a:r>
            <a:r>
              <a:rPr lang="ru-RU" sz="6000" kern="1200" dirty="0" err="1">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з</a:t>
            </a: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14х18-14х6      – я</a:t>
            </a:r>
            <a:b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56х39+56х61   – и</a:t>
            </a:r>
            <a:b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97х28+3х28    - а</a:t>
            </a:r>
            <a:b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70х45-70х35  - </a:t>
            </a:r>
            <a:r>
              <a:rPr lang="ru-RU" sz="6000" kern="1200" dirty="0" err="1">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ц</a:t>
            </a:r>
            <a:endParaRPr lang="ru-RU" sz="60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slide(fromBottom)">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31640" y="572493"/>
            <a:ext cx="6870700" cy="828328"/>
          </a:xfrm>
        </p:spPr>
        <p:txBody>
          <a:bodyPr anchor="b">
            <a:normAutofit/>
            <a:scene3d>
              <a:camera prst="orthographicFront"/>
              <a:lightRig rig="soft" dir="t">
                <a:rot lat="0" lon="0" rev="2400000"/>
              </a:lightRig>
            </a:scene3d>
            <a:sp3d>
              <a:bevelT w="19050" h="12700"/>
            </a:sp3d>
          </a:bodyPr>
          <a:lstStyle/>
          <a:p>
            <a:pPr marL="54864" eaLnBrk="1" fontAlgn="auto" hangingPunct="1">
              <a:spcAft>
                <a:spcPts val="0"/>
              </a:spcAft>
              <a:defRPr/>
            </a:pPr>
            <a:r>
              <a:rPr lang="tt-RU" sz="4800" kern="1200" dirty="0">
                <a:solidFill>
                  <a:srgbClr val="7030A0"/>
                </a:solidFill>
                <a:effectLst>
                  <a:outerShdw blurRad="38100" dist="25500" dir="5400000" algn="tl" rotWithShape="0">
                    <a:srgbClr val="000000">
                      <a:satMod val="180000"/>
                      <a:alpha val="75000"/>
                    </a:srgbClr>
                  </a:outerShdw>
                </a:effectLst>
              </a:rPr>
              <a:t>Ташбака белән Куян</a:t>
            </a:r>
            <a:endParaRPr lang="ru-RU" sz="4800" kern="1200" dirty="0">
              <a:solidFill>
                <a:srgbClr val="7030A0"/>
              </a:solidFill>
              <a:effectLst>
                <a:outerShdw blurRad="38100" dist="25500" dir="5400000" algn="tl" rotWithShape="0">
                  <a:srgbClr val="000000">
                    <a:satMod val="180000"/>
                    <a:alpha val="75000"/>
                  </a:srgbClr>
                </a:outerShdw>
              </a:effectLst>
            </a:endParaRPr>
          </a:p>
        </p:txBody>
      </p:sp>
      <p:pic>
        <p:nvPicPr>
          <p:cNvPr id="16387" name="Содержимое 3" descr="тукай 009.jpg"/>
          <p:cNvPicPr>
            <a:picLocks noGrp="1" noChangeAspect="1"/>
          </p:cNvPicPr>
          <p:nvPr>
            <p:ph idx="4294967295"/>
          </p:nvPr>
        </p:nvPicPr>
        <p:blipFill>
          <a:blip r:embed="rId3"/>
          <a:srcRect/>
          <a:stretch>
            <a:fillRect/>
          </a:stretch>
        </p:blipFill>
        <p:spPr>
          <a:xfrm>
            <a:off x="642938" y="1643063"/>
            <a:ext cx="7921625" cy="50434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p:cTn id="19" dur="500" fill="hold"/>
                                        <p:tgtEl>
                                          <p:spTgt spid="1638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638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638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417638"/>
          </a:xfrm>
        </p:spPr>
        <p:txBody>
          <a:bodyPr anchor="b">
            <a:normAutofit fontScale="90000"/>
            <a:scene3d>
              <a:camera prst="orthographicFront"/>
              <a:lightRig rig="soft" dir="t">
                <a:rot lat="0" lon="0" rev="2400000"/>
              </a:lightRig>
            </a:scene3d>
            <a:sp3d>
              <a:bevelT w="19050" h="12700"/>
            </a:sp3d>
          </a:bodyPr>
          <a:lstStyle/>
          <a:p>
            <a:pPr marL="54864" eaLnBrk="1" fontAlgn="auto" hangingPunct="1">
              <a:spcAft>
                <a:spcPts val="0"/>
              </a:spcAft>
              <a:defRPr/>
            </a:pPr>
            <a:r>
              <a:rPr lang="ru-RU" sz="5300" b="0" kern="1200" dirty="0">
                <a:solidFill>
                  <a:schemeClr val="hlink"/>
                </a:solidFill>
                <a:effectLst>
                  <a:outerShdw blurRad="38100" dist="25500" dir="5400000" algn="tl" rotWithShape="0">
                    <a:srgbClr val="000000">
                      <a:satMod val="180000"/>
                      <a:alpha val="75000"/>
                    </a:srgbClr>
                  </a:outerShdw>
                </a:effectLst>
              </a:rPr>
              <a:t>СУ АНАСЫ</a:t>
            </a:r>
            <a:br>
              <a:rPr lang="ru-RU" sz="5300" b="0" kern="1200" dirty="0">
                <a:solidFill>
                  <a:schemeClr val="hlink"/>
                </a:solidFill>
                <a:effectLst>
                  <a:outerShdw blurRad="38100" dist="25500" dir="5400000" algn="tl" rotWithShape="0">
                    <a:srgbClr val="000000">
                      <a:satMod val="180000"/>
                      <a:alpha val="75000"/>
                    </a:srgbClr>
                  </a:outerShdw>
                </a:effectLst>
              </a:rPr>
            </a:br>
            <a:r>
              <a:rPr lang="tt-RU" sz="4000" b="0" kern="1200" dirty="0">
                <a:solidFill>
                  <a:schemeClr val="hlink"/>
                </a:solidFill>
                <a:effectLst>
                  <a:outerShdw blurRad="38100" dist="25500" dir="5400000" algn="tl" rotWithShape="0">
                    <a:srgbClr val="000000">
                      <a:satMod val="180000"/>
                      <a:alpha val="75000"/>
                    </a:srgbClr>
                  </a:outerShdw>
                </a:effectLst>
              </a:rPr>
              <a:t>әкият</a:t>
            </a:r>
            <a:endParaRPr lang="ru-RU" sz="4000" b="0" kern="1200" dirty="0">
              <a:solidFill>
                <a:schemeClr val="hlink"/>
              </a:solidFill>
              <a:effectLst>
                <a:outerShdw blurRad="38100" dist="25500" dir="5400000" algn="tl" rotWithShape="0">
                  <a:srgbClr val="000000">
                    <a:satMod val="180000"/>
                    <a:alpha val="75000"/>
                  </a:srgbClr>
                </a:outerShdw>
              </a:effectLst>
            </a:endParaRPr>
          </a:p>
        </p:txBody>
      </p:sp>
      <p:pic>
        <p:nvPicPr>
          <p:cNvPr id="38915" name="Picture 2" descr="C:\Documents and Settings\Эльмир\Мои документы\Мои рисунки\2009-03-02\Scan10004.JPG"/>
          <p:cNvPicPr>
            <a:picLocks noGrp="1" noChangeAspect="1" noChangeArrowheads="1"/>
          </p:cNvPicPr>
          <p:nvPr>
            <p:ph idx="1"/>
          </p:nvPr>
        </p:nvPicPr>
        <p:blipFill>
          <a:blip r:embed="rId3" cstate="print"/>
          <a:stretch>
            <a:fillRect/>
          </a:stretch>
        </p:blipFill>
        <p:spPr>
          <a:xfrm>
            <a:off x="2428860" y="1357298"/>
            <a:ext cx="4000528" cy="5184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strVal val="#ppt_w*0.05"/>
                                          </p:val>
                                        </p:tav>
                                        <p:tav tm="100000">
                                          <p:val>
                                            <p:strVal val="#ppt_w"/>
                                          </p:val>
                                        </p:tav>
                                      </p:tavLst>
                                    </p:anim>
                                    <p:anim calcmode="lin" valueType="num">
                                      <p:cBhvr>
                                        <p:cTn id="8" dur="500" fill="hold"/>
                                        <p:tgtEl>
                                          <p:spTgt spid="8194"/>
                                        </p:tgtEl>
                                        <p:attrNameLst>
                                          <p:attrName>ppt_h</p:attrName>
                                        </p:attrNameLst>
                                      </p:cBhvr>
                                      <p:tavLst>
                                        <p:tav tm="0">
                                          <p:val>
                                            <p:strVal val="#ppt_h"/>
                                          </p:val>
                                        </p:tav>
                                        <p:tav tm="100000">
                                          <p:val>
                                            <p:strVal val="#ppt_h"/>
                                          </p:val>
                                        </p:tav>
                                      </p:tavLst>
                                    </p:anim>
                                    <p:anim calcmode="lin" valueType="num">
                                      <p:cBhvr>
                                        <p:cTn id="9" dur="500" fill="hold"/>
                                        <p:tgtEl>
                                          <p:spTgt spid="8194"/>
                                        </p:tgtEl>
                                        <p:attrNameLst>
                                          <p:attrName>ppt_x</p:attrName>
                                        </p:attrNameLst>
                                      </p:cBhvr>
                                      <p:tavLst>
                                        <p:tav tm="0">
                                          <p:val>
                                            <p:strVal val="#ppt_x-.2"/>
                                          </p:val>
                                        </p:tav>
                                        <p:tav tm="100000">
                                          <p:val>
                                            <p:strVal val="#ppt_x"/>
                                          </p:val>
                                        </p:tav>
                                      </p:tavLst>
                                    </p:anim>
                                    <p:anim calcmode="lin" valueType="num">
                                      <p:cBhvr>
                                        <p:cTn id="10" dur="500" fill="hold"/>
                                        <p:tgtEl>
                                          <p:spTgt spid="8194"/>
                                        </p:tgtEl>
                                        <p:attrNameLst>
                                          <p:attrName>ppt_y</p:attrName>
                                        </p:attrNameLst>
                                      </p:cBhvr>
                                      <p:tavLst>
                                        <p:tav tm="0">
                                          <p:val>
                                            <p:strVal val="#ppt_y"/>
                                          </p:val>
                                        </p:tav>
                                        <p:tav tm="100000">
                                          <p:val>
                                            <p:strVal val="#ppt_y"/>
                                          </p:val>
                                        </p:tav>
                                      </p:tavLst>
                                    </p:anim>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915"/>
                                        </p:tgtEl>
                                        <p:attrNameLst>
                                          <p:attrName>style.visibility</p:attrName>
                                        </p:attrNameLst>
                                      </p:cBhvr>
                                      <p:to>
                                        <p:strVal val="visible"/>
                                      </p:to>
                                    </p:set>
                                    <p:animEffect transition="in" filter="fade">
                                      <p:cBhvr>
                                        <p:cTn id="16" dur="1000">
                                          <p:stCondLst>
                                            <p:cond delay="0"/>
                                          </p:stCondLst>
                                        </p:cTn>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3108" y="500042"/>
            <a:ext cx="6145676" cy="991998"/>
          </a:xfrm>
        </p:spPr>
        <p:txBody>
          <a:bodyPr>
            <a:norm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ru-RU" sz="4600" kern="12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Выразите:</a:t>
            </a:r>
            <a:endParaRPr lang="ru-RU"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18435" name="Содержимое 2"/>
          <p:cNvSpPr>
            <a:spLocks noGrp="1"/>
          </p:cNvSpPr>
          <p:nvPr>
            <p:ph idx="4294967295"/>
          </p:nvPr>
        </p:nvSpPr>
        <p:spPr>
          <a:xfrm>
            <a:off x="1187450" y="1989138"/>
            <a:ext cx="7772400" cy="4392612"/>
          </a:xfrm>
        </p:spPr>
        <p:txBody>
          <a:bodyPr/>
          <a:lstStyle/>
          <a:p>
            <a:pPr marL="457200" indent="-457200" eaLnBrk="1" hangingPunct="1">
              <a:buFont typeface="Wingdings 2" pitchFamily="18" charset="2"/>
              <a:buAutoNum type="arabicParenR"/>
            </a:pPr>
            <a:r>
              <a:rPr lang="ru-RU" sz="2400" b="1" dirty="0" smtClean="0"/>
              <a:t>в сантиметрах:    3м08см;      170мм;      6м35дм;</a:t>
            </a:r>
          </a:p>
          <a:p>
            <a:pPr marL="457200" indent="-457200" eaLnBrk="1" hangingPunct="1">
              <a:buFont typeface="Wingdings 2" pitchFamily="18" charset="2"/>
              <a:buAutoNum type="arabicParenR"/>
            </a:pPr>
            <a:r>
              <a:rPr lang="ru-RU" sz="2400" b="1" dirty="0" smtClean="0"/>
              <a:t>в метрах:     15км;    8км360м;    7300дм;   58000см;</a:t>
            </a:r>
          </a:p>
          <a:p>
            <a:pPr marL="457200" indent="-457200" eaLnBrk="1" hangingPunct="1">
              <a:buFont typeface="Wingdings 2" pitchFamily="18" charset="2"/>
              <a:buAutoNum type="arabicParenR"/>
            </a:pPr>
            <a:r>
              <a:rPr lang="ru-RU" sz="2400" b="1" dirty="0" smtClean="0"/>
              <a:t>в килограммах:    18т;   61ц;     24т8ц;   9т180кг;</a:t>
            </a:r>
          </a:p>
          <a:p>
            <a:pPr marL="457200" indent="-457200" eaLnBrk="1" hangingPunct="1">
              <a:buFont typeface="Wingdings 2" pitchFamily="18" charset="2"/>
              <a:buAutoNum type="arabicParenR"/>
            </a:pPr>
            <a:r>
              <a:rPr lang="ru-RU" sz="2400" b="1" dirty="0" smtClean="0"/>
              <a:t>в минутах:      3ч26мин;      180с;      7ч15мин;</a:t>
            </a:r>
          </a:p>
          <a:p>
            <a:pPr marL="457200" indent="-457200" eaLnBrk="1" hangingPunct="1">
              <a:buFont typeface="Wingdings 2" pitchFamily="18" charset="2"/>
              <a:buAutoNum type="arabicParenR"/>
            </a:pPr>
            <a:r>
              <a:rPr lang="ru-RU" sz="2400" b="1" dirty="0" smtClean="0"/>
              <a:t>в секундах:     25мин;     2мин20с;</a:t>
            </a:r>
          </a:p>
          <a:p>
            <a:pPr marL="457200" indent="-457200" eaLnBrk="1" hangingPunct="1">
              <a:buFont typeface="Wingdings 2" pitchFamily="18" charset="2"/>
              <a:buAutoNum type="arabicParenR"/>
            </a:pPr>
            <a:r>
              <a:rPr lang="ru-RU" sz="2400" b="1" dirty="0" smtClean="0"/>
              <a:t>в квадратных метрах:   20а;     5600дм²;      9га;  </a:t>
            </a:r>
          </a:p>
        </p:txBody>
      </p:sp>
    </p:spTree>
  </p:cSld>
  <p:clrMapOvr>
    <a:overrideClrMapping bg1="dk2" tx1="lt1" bg2="dk1" tx2="lt2" accent1="accent1" accent2="accent2" accent3="accent3" accent4="accent4" accent5="accent5" accent6="accent6" hlink="hlink" folHlink="folHlink"/>
  </p:clrMapOvr>
  <p:transition spd="med">
    <p:plus/>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8435">
                                            <p:txEl>
                                              <p:pRg st="0" end="0"/>
                                            </p:txEl>
                                          </p:spTgt>
                                        </p:tgtEl>
                                        <p:attrNameLst>
                                          <p:attrName>style.visibility</p:attrName>
                                        </p:attrNameLst>
                                      </p:cBhvr>
                                      <p:to>
                                        <p:strVal val="visible"/>
                                      </p:to>
                                    </p:set>
                                    <p:anim calcmode="discrete" valueType="clr">
                                      <p:cBhvr override="childStyle">
                                        <p:cTn id="15" dur="80"/>
                                        <p:tgtEl>
                                          <p:spTgt spid="184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843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8435">
                                            <p:txEl>
                                              <p:pRg st="0" end="0"/>
                                            </p:txEl>
                                          </p:spTgt>
                                        </p:tgtEl>
                                        <p:attrNameLst>
                                          <p:attrName>fill.type</p:attrName>
                                        </p:attrNameLst>
                                      </p:cBhvr>
                                      <p:to>
                                        <p:strVal val="solid"/>
                                      </p:to>
                                    </p:set>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18435">
                                            <p:txEl>
                                              <p:pRg st="1" end="1"/>
                                            </p:txEl>
                                          </p:spTgt>
                                        </p:tgtEl>
                                        <p:attrNameLst>
                                          <p:attrName>style.visibility</p:attrName>
                                        </p:attrNameLst>
                                      </p:cBhvr>
                                      <p:to>
                                        <p:strVal val="visible"/>
                                      </p:to>
                                    </p:set>
                                    <p:anim calcmode="discrete" valueType="clr">
                                      <p:cBhvr override="childStyle">
                                        <p:cTn id="20" dur="80"/>
                                        <p:tgtEl>
                                          <p:spTgt spid="184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8435">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18435">
                                            <p:txEl>
                                              <p:pRg st="1" end="1"/>
                                            </p:txEl>
                                          </p:spTgt>
                                        </p:tgtEl>
                                        <p:attrNameLst>
                                          <p:attrName>fill.type</p:attrName>
                                        </p:attrNameLst>
                                      </p:cBhvr>
                                      <p:to>
                                        <p:strVal val="solid"/>
                                      </p:to>
                                    </p:set>
                                  </p:childTnLst>
                                </p:cTn>
                              </p:par>
                              <p:par>
                                <p:cTn id="23" presetID="27" presetClass="entr" presetSubtype="0" fill="hold" nodeType="withEffect">
                                  <p:stCondLst>
                                    <p:cond delay="0"/>
                                  </p:stCondLst>
                                  <p:iterate type="lt">
                                    <p:tmPct val="50000"/>
                                  </p:iterate>
                                  <p:childTnLst>
                                    <p:set>
                                      <p:cBhvr>
                                        <p:cTn id="24" dur="1" fill="hold">
                                          <p:stCondLst>
                                            <p:cond delay="0"/>
                                          </p:stCondLst>
                                        </p:cTn>
                                        <p:tgtEl>
                                          <p:spTgt spid="18435">
                                            <p:txEl>
                                              <p:pRg st="2" end="2"/>
                                            </p:txEl>
                                          </p:spTgt>
                                        </p:tgtEl>
                                        <p:attrNameLst>
                                          <p:attrName>style.visibility</p:attrName>
                                        </p:attrNameLst>
                                      </p:cBhvr>
                                      <p:to>
                                        <p:strVal val="visible"/>
                                      </p:to>
                                    </p:set>
                                    <p:anim calcmode="discrete" valueType="clr">
                                      <p:cBhvr override="childStyle">
                                        <p:cTn id="25" dur="80"/>
                                        <p:tgtEl>
                                          <p:spTgt spid="184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435">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8435">
                                            <p:txEl>
                                              <p:pRg st="2" end="2"/>
                                            </p:txEl>
                                          </p:spTgt>
                                        </p:tgtEl>
                                        <p:attrNameLst>
                                          <p:attrName>fill.type</p:attrName>
                                        </p:attrNameLst>
                                      </p:cBhvr>
                                      <p:to>
                                        <p:strVal val="solid"/>
                                      </p:to>
                                    </p:set>
                                  </p:childTnLst>
                                </p:cTn>
                              </p:par>
                              <p:par>
                                <p:cTn id="28" presetID="27" presetClass="entr" presetSubtype="0" fill="hold" nodeType="withEffect">
                                  <p:stCondLst>
                                    <p:cond delay="0"/>
                                  </p:stCondLst>
                                  <p:iterate type="lt">
                                    <p:tmPct val="50000"/>
                                  </p:iterate>
                                  <p:childTnLst>
                                    <p:set>
                                      <p:cBhvr>
                                        <p:cTn id="29" dur="1" fill="hold">
                                          <p:stCondLst>
                                            <p:cond delay="0"/>
                                          </p:stCondLst>
                                        </p:cTn>
                                        <p:tgtEl>
                                          <p:spTgt spid="18435">
                                            <p:txEl>
                                              <p:pRg st="3" end="3"/>
                                            </p:txEl>
                                          </p:spTgt>
                                        </p:tgtEl>
                                        <p:attrNameLst>
                                          <p:attrName>style.visibility</p:attrName>
                                        </p:attrNameLst>
                                      </p:cBhvr>
                                      <p:to>
                                        <p:strVal val="visible"/>
                                      </p:to>
                                    </p:set>
                                    <p:anim calcmode="discrete" valueType="clr">
                                      <p:cBhvr override="childStyle">
                                        <p:cTn id="30" dur="80"/>
                                        <p:tgtEl>
                                          <p:spTgt spid="1843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435">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18435">
                                            <p:txEl>
                                              <p:pRg st="3" end="3"/>
                                            </p:txEl>
                                          </p:spTgt>
                                        </p:tgtEl>
                                        <p:attrNameLst>
                                          <p:attrName>fill.type</p:attrName>
                                        </p:attrNameLst>
                                      </p:cBhvr>
                                      <p:to>
                                        <p:strVal val="solid"/>
                                      </p:to>
                                    </p:set>
                                  </p:childTnLst>
                                </p:cTn>
                              </p:par>
                              <p:par>
                                <p:cTn id="33" presetID="27" presetClass="entr" presetSubtype="0" fill="hold" nodeType="withEffect">
                                  <p:stCondLst>
                                    <p:cond delay="0"/>
                                  </p:stCondLst>
                                  <p:iterate type="lt">
                                    <p:tmPct val="50000"/>
                                  </p:iterate>
                                  <p:childTnLst>
                                    <p:set>
                                      <p:cBhvr>
                                        <p:cTn id="34" dur="1" fill="hold">
                                          <p:stCondLst>
                                            <p:cond delay="0"/>
                                          </p:stCondLst>
                                        </p:cTn>
                                        <p:tgtEl>
                                          <p:spTgt spid="18435">
                                            <p:txEl>
                                              <p:pRg st="4" end="4"/>
                                            </p:txEl>
                                          </p:spTgt>
                                        </p:tgtEl>
                                        <p:attrNameLst>
                                          <p:attrName>style.visibility</p:attrName>
                                        </p:attrNameLst>
                                      </p:cBhvr>
                                      <p:to>
                                        <p:strVal val="visible"/>
                                      </p:to>
                                    </p:set>
                                    <p:anim calcmode="discrete" valueType="clr">
                                      <p:cBhvr override="childStyle">
                                        <p:cTn id="35" dur="80"/>
                                        <p:tgtEl>
                                          <p:spTgt spid="1843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8435">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8435">
                                            <p:txEl>
                                              <p:pRg st="4" end="4"/>
                                            </p:txEl>
                                          </p:spTgt>
                                        </p:tgtEl>
                                        <p:attrNameLst>
                                          <p:attrName>fill.type</p:attrName>
                                        </p:attrNameLst>
                                      </p:cBhvr>
                                      <p:to>
                                        <p:strVal val="solid"/>
                                      </p:to>
                                    </p:set>
                                  </p:childTnLst>
                                </p:cTn>
                              </p:par>
                              <p:par>
                                <p:cTn id="38" presetID="27" presetClass="entr" presetSubtype="0" fill="hold" nodeType="withEffect">
                                  <p:stCondLst>
                                    <p:cond delay="0"/>
                                  </p:stCondLst>
                                  <p:iterate type="lt">
                                    <p:tmPct val="50000"/>
                                  </p:iterate>
                                  <p:childTnLst>
                                    <p:set>
                                      <p:cBhvr>
                                        <p:cTn id="39" dur="1" fill="hold">
                                          <p:stCondLst>
                                            <p:cond delay="0"/>
                                          </p:stCondLst>
                                        </p:cTn>
                                        <p:tgtEl>
                                          <p:spTgt spid="18435">
                                            <p:txEl>
                                              <p:pRg st="5" end="5"/>
                                            </p:txEl>
                                          </p:spTgt>
                                        </p:tgtEl>
                                        <p:attrNameLst>
                                          <p:attrName>style.visibility</p:attrName>
                                        </p:attrNameLst>
                                      </p:cBhvr>
                                      <p:to>
                                        <p:strVal val="visible"/>
                                      </p:to>
                                    </p:set>
                                    <p:anim calcmode="discrete" valueType="clr">
                                      <p:cBhvr override="childStyle">
                                        <p:cTn id="40" dur="80"/>
                                        <p:tgtEl>
                                          <p:spTgt spid="1843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35">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1843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b">
            <a:normAutofit/>
            <a:scene3d>
              <a:camera prst="orthographicFront"/>
              <a:lightRig rig="soft" dir="t">
                <a:rot lat="0" lon="0" rev="2400000"/>
              </a:lightRig>
            </a:scene3d>
            <a:sp3d>
              <a:bevelT w="19050" h="12700"/>
            </a:sp3d>
          </a:bodyPr>
          <a:lstStyle/>
          <a:p>
            <a:pPr marL="54864" eaLnBrk="1" fontAlgn="auto" hangingPunct="1">
              <a:spcAft>
                <a:spcPts val="0"/>
              </a:spcAft>
              <a:defRPr/>
            </a:pPr>
            <a:r>
              <a:rPr lang="tt-RU" sz="4600" kern="1200" smtClean="0">
                <a:solidFill>
                  <a:schemeClr val="hlink"/>
                </a:solidFill>
                <a:effectLst>
                  <a:outerShdw blurRad="38100" dist="25500" dir="5400000" algn="tl" rotWithShape="0">
                    <a:srgbClr val="000000">
                      <a:satMod val="180000"/>
                      <a:alpha val="75000"/>
                    </a:srgbClr>
                  </a:outerShdw>
                </a:effectLst>
              </a:rPr>
              <a:t>Кызыклы шәкерт</a:t>
            </a:r>
            <a:endParaRPr lang="ru-RU" sz="4600" kern="1200" dirty="0">
              <a:solidFill>
                <a:schemeClr val="hlink"/>
              </a:solidFill>
              <a:effectLst>
                <a:outerShdw blurRad="38100" dist="25500" dir="5400000" algn="tl" rotWithShape="0">
                  <a:srgbClr val="000000">
                    <a:satMod val="180000"/>
                    <a:alpha val="75000"/>
                  </a:srgbClr>
                </a:outerShdw>
              </a:effectLst>
            </a:endParaRPr>
          </a:p>
        </p:txBody>
      </p:sp>
      <p:pic>
        <p:nvPicPr>
          <p:cNvPr id="19459" name="Picture 2" descr="C:\Documents and Settings\Эльмир\Мои документы\Мои рисунки\2009-03-02\Scan10002.JPG"/>
          <p:cNvPicPr>
            <a:picLocks noGrp="1" noChangeAspect="1" noChangeArrowheads="1"/>
          </p:cNvPicPr>
          <p:nvPr>
            <p:ph idx="1"/>
          </p:nvPr>
        </p:nvPicPr>
        <p:blipFill>
          <a:blip r:embed="rId3" cstate="print"/>
          <a:stretch>
            <a:fillRect/>
          </a:stretch>
        </p:blipFill>
        <p:spPr>
          <a:xfrm>
            <a:off x="2791426" y="1600200"/>
            <a:ext cx="3561147" cy="4495800"/>
          </a:xfrm>
          <a:noFill/>
        </p:spPr>
      </p:pic>
    </p:spTree>
  </p:cSld>
  <p:clrMapOvr>
    <a:masterClrMapping/>
  </p:clrMapOvr>
  <p:transition spd="med">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770" decel="100000"/>
                                        <p:tgtEl>
                                          <p:spTgt spid="10242"/>
                                        </p:tgtEl>
                                      </p:cBhvr>
                                    </p:animEffect>
                                    <p:animScale>
                                      <p:cBhvr>
                                        <p:cTn id="8" dur="770" decel="100000"/>
                                        <p:tgtEl>
                                          <p:spTgt spid="10242"/>
                                        </p:tgtEl>
                                      </p:cBhvr>
                                      <p:from x="10000" y="10000"/>
                                      <p:to x="200000" y="450000"/>
                                    </p:animScale>
                                    <p:animScale>
                                      <p:cBhvr>
                                        <p:cTn id="9" dur="1230" accel="100000" fill="hold">
                                          <p:stCondLst>
                                            <p:cond delay="770"/>
                                          </p:stCondLst>
                                        </p:cTn>
                                        <p:tgtEl>
                                          <p:spTgt spid="10242"/>
                                        </p:tgtEl>
                                      </p:cBhvr>
                                      <p:from x="200000" y="450000"/>
                                      <p:to x="100000" y="100000"/>
                                    </p:animScale>
                                    <p:set>
                                      <p:cBhvr>
                                        <p:cTn id="10" dur="770" fill="hold"/>
                                        <p:tgtEl>
                                          <p:spTgt spid="10242"/>
                                        </p:tgtEl>
                                        <p:attrNameLst>
                                          <p:attrName>ppt_x</p:attrName>
                                        </p:attrNameLst>
                                      </p:cBhvr>
                                      <p:to>
                                        <p:strVal val="(0.5)"/>
                                      </p:to>
                                    </p:set>
                                    <p:anim from="(0.5)" to="(#ppt_x)" calcmode="lin" valueType="num">
                                      <p:cBhvr>
                                        <p:cTn id="11" dur="1230" accel="100000" fill="hold">
                                          <p:stCondLst>
                                            <p:cond delay="770"/>
                                          </p:stCondLst>
                                        </p:cTn>
                                        <p:tgtEl>
                                          <p:spTgt spid="10242"/>
                                        </p:tgtEl>
                                        <p:attrNameLst>
                                          <p:attrName>ppt_x</p:attrName>
                                        </p:attrNameLst>
                                      </p:cBhvr>
                                    </p:anim>
                                    <p:set>
                                      <p:cBhvr>
                                        <p:cTn id="12" dur="770" fill="hold"/>
                                        <p:tgtEl>
                                          <p:spTgt spid="10242"/>
                                        </p:tgtEl>
                                        <p:attrNameLst>
                                          <p:attrName>ppt_y</p:attrName>
                                        </p:attrNameLst>
                                      </p:cBhvr>
                                      <p:to>
                                        <p:strVal val="(#ppt_y+0.4)"/>
                                      </p:to>
                                    </p:set>
                                    <p:anim from="(#ppt_y+0.4)" to="(#ppt_y)" calcmode="lin" valueType="num">
                                      <p:cBhvr>
                                        <p:cTn id="13" dur="1230" accel="100000" fill="hold">
                                          <p:stCondLst>
                                            <p:cond delay="770"/>
                                          </p:stCondLst>
                                        </p:cTn>
                                        <p:tgtEl>
                                          <p:spTgt spid="1024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checkerboard(across)">
                                      <p:cBhvr>
                                        <p:cTn id="18"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0.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Затмение">
  <a:themeElements>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fontScheme name="Затме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Затмение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Затмение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Затмение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Затмение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Затмение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Затмение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Затмение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Скругленный">
  <a:themeElements>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themeOverride>
</file>

<file path=ppt/theme/themeOverride2.xml><?xml version="1.0" encoding="utf-8"?>
<a:themeOverride xmlns:a="http://schemas.openxmlformats.org/drawingml/2006/main">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themeOverride>
</file>

<file path=ppt/theme/themeOverride3.xml><?xml version="1.0" encoding="utf-8"?>
<a:themeOverride xmlns:a="http://schemas.openxmlformats.org/drawingml/2006/main">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Foundry</Template>
  <TotalTime>377</TotalTime>
  <Words>180</Words>
  <Application>Microsoft Office PowerPoint</Application>
  <PresentationFormat>Экран (4:3)</PresentationFormat>
  <Paragraphs>29</Paragraphs>
  <Slides>16</Slides>
  <Notes>0</Notes>
  <HiddenSlides>0</HiddenSlides>
  <MMClips>0</MMClips>
  <ScaleCrop>false</ScaleCrop>
  <HeadingPairs>
    <vt:vector size="4" baseType="variant">
      <vt:variant>
        <vt:lpstr>Тема</vt:lpstr>
      </vt:variant>
      <vt:variant>
        <vt:i4>12</vt:i4>
      </vt:variant>
      <vt:variant>
        <vt:lpstr>Заголовки слайдов</vt:lpstr>
      </vt:variant>
      <vt:variant>
        <vt:i4>16</vt:i4>
      </vt:variant>
    </vt:vector>
  </HeadingPairs>
  <TitlesOfParts>
    <vt:vector size="28" baseType="lpstr">
      <vt:lpstr>Литейная</vt:lpstr>
      <vt:lpstr>Пастель</vt:lpstr>
      <vt:lpstr>План</vt:lpstr>
      <vt:lpstr>Палитра</vt:lpstr>
      <vt:lpstr>Затмение</vt:lpstr>
      <vt:lpstr>Скругленный</vt:lpstr>
      <vt:lpstr>Трава</vt:lpstr>
      <vt:lpstr>Клен</vt:lpstr>
      <vt:lpstr>Вершина горы</vt:lpstr>
      <vt:lpstr>Круги</vt:lpstr>
      <vt:lpstr>Разрез</vt:lpstr>
      <vt:lpstr>Бумажная</vt:lpstr>
      <vt:lpstr>Слайд 1</vt:lpstr>
      <vt:lpstr>Слайд 2</vt:lpstr>
      <vt:lpstr>Экскурсия по сказкам и стихам Габдуллы Тукая</vt:lpstr>
      <vt:lpstr>Слайд 4</vt:lpstr>
      <vt:lpstr>49х7+49х3      – з 14х18-14х6      – я 56х39+56х61   – и 97х28+3х28    - а 70х45-70х35  - ц</vt:lpstr>
      <vt:lpstr>Ташбака белән Куян</vt:lpstr>
      <vt:lpstr>СУ АНАСЫ әкият</vt:lpstr>
      <vt:lpstr>Выразите:</vt:lpstr>
      <vt:lpstr>Кызыклы шәкерт</vt:lpstr>
      <vt:lpstr>Исправь ошибки и сделай проверку</vt:lpstr>
      <vt:lpstr>ШҮРӘЛЕ</vt:lpstr>
      <vt:lpstr>Гали  белән  Кәҗә</vt:lpstr>
      <vt:lpstr>САРЫК БЕЛӘН КӘҖӘ</vt:lpstr>
      <vt:lpstr>Расставь скобки, чтобы равенства стали верными</vt:lpstr>
      <vt:lpstr>Ребенок так любил читать, так жадно все хотел                                                                   он знать,  Что трудно было оценить успех простой                                                     отметкой «пять», Все, что велели, написал, прочел стихи из                                                                         разных книг,  Похвальной грамотою был отмечен этот ученик. А если с детства мальчуган ученью рад и                                                                           книгам рад,  Еще заслужит в жизни он немало всяческих                                                                                   наград.                                      Г. Тукай    1910г </vt:lpstr>
      <vt:lpstr>Слайд 16</vt:lpstr>
    </vt:vector>
  </TitlesOfParts>
  <Company>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ГАБДУЛЛА ТУКАЙ 1886-1913</dc:title>
  <dc:creator>Татьяна</dc:creator>
  <cp:lastModifiedBy>Надежда</cp:lastModifiedBy>
  <cp:revision>34</cp:revision>
  <dcterms:created xsi:type="dcterms:W3CDTF">2011-04-15T07:59:00Z</dcterms:created>
  <dcterms:modified xsi:type="dcterms:W3CDTF">2011-04-16T12:08:49Z</dcterms:modified>
</cp:coreProperties>
</file>