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2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9FF66"/>
    <a:srgbClr val="99CCFF"/>
    <a:srgbClr val="FF99FF"/>
    <a:srgbClr val="00FFFF"/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8D4A03-AE39-4A2E-81ED-054325B648E5}" type="presOf" srcId="{66612BEF-459C-4E4F-BD0C-352D325DEF40}" destId="{446CA65D-CB69-46F3-B3D9-11BB3C3F4571}" srcOrd="0" destOrd="0" presId="urn:microsoft.com/office/officeart/2005/8/layout/venn3"/>
    <dgm:cxn modelId="{BD810A20-7C20-4969-B3B6-4FAB05B22764}" type="presOf" srcId="{9E53B189-0707-4064-9012-2711E3FFAF51}" destId="{5E98A81F-6172-48FF-A315-DC20E1D6D860}" srcOrd="0" destOrd="0" presId="urn:microsoft.com/office/officeart/2005/8/layout/venn3"/>
    <dgm:cxn modelId="{0331A034-0341-4F44-87C9-DFC3EE32F54F}" type="presOf" srcId="{8FDD254B-A7A3-4B97-9FBB-6289B1A1C2D8}" destId="{F714F26A-66E6-47A5-BA72-4D05BE71D5ED}" srcOrd="0" destOrd="0" presId="urn:microsoft.com/office/officeart/2005/8/layout/venn3"/>
    <dgm:cxn modelId="{69DA049B-8E40-4C4D-95B8-F6C3B51E22C8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B2F52956-A9FD-454B-AFD4-47B56FAC3D82}" type="presOf" srcId="{EF3DA76C-D868-4446-A08E-A80CAB3A147C}" destId="{71C6594F-E037-4259-BCD1-AAD3B842C68C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AEF0E3C8-4C02-4970-B3D0-49141617C237}" type="presParOf" srcId="{446CA65D-CB69-46F3-B3D9-11BB3C3F4571}" destId="{5E98A81F-6172-48FF-A315-DC20E1D6D860}" srcOrd="0" destOrd="0" presId="urn:microsoft.com/office/officeart/2005/8/layout/venn3"/>
    <dgm:cxn modelId="{707836DA-C4A8-4BF7-BD52-A5DEEF107B12}" type="presParOf" srcId="{446CA65D-CB69-46F3-B3D9-11BB3C3F4571}" destId="{233A0F06-B176-4222-B794-F8A2ACEF7896}" srcOrd="1" destOrd="0" presId="urn:microsoft.com/office/officeart/2005/8/layout/venn3"/>
    <dgm:cxn modelId="{012006FB-CBAA-446C-8CD0-2DA8ECF1681B}" type="presParOf" srcId="{446CA65D-CB69-46F3-B3D9-11BB3C3F4571}" destId="{F714F26A-66E6-47A5-BA72-4D05BE71D5ED}" srcOrd="2" destOrd="0" presId="urn:microsoft.com/office/officeart/2005/8/layout/venn3"/>
    <dgm:cxn modelId="{BE08AA58-42E2-4044-AE29-12BCF9C6A830}" type="presParOf" srcId="{446CA65D-CB69-46F3-B3D9-11BB3C3F4571}" destId="{C1BB16E1-7DA5-48EB-B3D7-8BC424EC9F8B}" srcOrd="3" destOrd="0" presId="urn:microsoft.com/office/officeart/2005/8/layout/venn3"/>
    <dgm:cxn modelId="{030A5A87-4950-4623-AFB0-7F1C20DA77BC}" type="presParOf" srcId="{446CA65D-CB69-46F3-B3D9-11BB3C3F4571}" destId="{71C6594F-E037-4259-BCD1-AAD3B842C68C}" srcOrd="4" destOrd="0" presId="urn:microsoft.com/office/officeart/2005/8/layout/venn3"/>
    <dgm:cxn modelId="{5C483EF6-4362-48AB-A826-0B0F417CE438}" type="presParOf" srcId="{446CA65D-CB69-46F3-B3D9-11BB3C3F4571}" destId="{DEE0814D-27E9-4EA5-92C4-69241B91B41B}" srcOrd="5" destOrd="0" presId="urn:microsoft.com/office/officeart/2005/8/layout/venn3"/>
    <dgm:cxn modelId="{5A9CF8BA-21DF-449D-B5E9-2B26B32A7BFC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CC1AE-19DF-451A-B8E6-7E15B5884056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BF151DD1-6D1B-431D-8B78-B239FB5CAAE7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BBB398C0-3952-4397-9DBB-B95FE769D18D}" type="presOf" srcId="{3C3D1718-21F3-40E3-8073-40B31DB53FAD}" destId="{F9C5F6B0-4D31-493A-9460-1EC566C3BB84}" srcOrd="0" destOrd="0" presId="urn:microsoft.com/office/officeart/2005/8/layout/venn3"/>
    <dgm:cxn modelId="{3A6E7FD3-0623-421E-868E-59EE7D00626A}" type="presOf" srcId="{CD68ACB4-957B-40B2-9AB7-BA3A4F59C6F2}" destId="{6EF1AF08-9334-480F-9092-2F9E329DD69C}" srcOrd="0" destOrd="0" presId="urn:microsoft.com/office/officeart/2005/8/layout/venn3"/>
    <dgm:cxn modelId="{ECC64B69-9D1A-4C0B-8258-9F26FEC72CDC}" type="presOf" srcId="{55503469-2CDB-46B9-B6CD-6814AE157330}" destId="{6FC185DC-2AFF-4C48-ABA6-A267AA6D91B6}" srcOrd="0" destOrd="0" presId="urn:microsoft.com/office/officeart/2005/8/layout/venn3"/>
    <dgm:cxn modelId="{182ABEAA-599E-4FF3-A809-30E81863D802}" type="presParOf" srcId="{F0D1C6A0-6AE3-4478-BCA0-1963AF8130D5}" destId="{F9C5F6B0-4D31-493A-9460-1EC566C3BB84}" srcOrd="0" destOrd="0" presId="urn:microsoft.com/office/officeart/2005/8/layout/venn3"/>
    <dgm:cxn modelId="{1E21AB6A-B5F1-4612-A2C7-5BF83EFA8F31}" type="presParOf" srcId="{F0D1C6A0-6AE3-4478-BCA0-1963AF8130D5}" destId="{B842DF3E-E78D-462F-A5CC-E16C67B01821}" srcOrd="1" destOrd="0" presId="urn:microsoft.com/office/officeart/2005/8/layout/venn3"/>
    <dgm:cxn modelId="{0A2DF8DA-E0A5-44F3-AF95-0140A165D31E}" type="presParOf" srcId="{F0D1C6A0-6AE3-4478-BCA0-1963AF8130D5}" destId="{6EF1AF08-9334-480F-9092-2F9E329DD69C}" srcOrd="2" destOrd="0" presId="urn:microsoft.com/office/officeart/2005/8/layout/venn3"/>
    <dgm:cxn modelId="{77BA75D1-DD37-4BF2-B236-7C1539832968}" type="presParOf" srcId="{F0D1C6A0-6AE3-4478-BCA0-1963AF8130D5}" destId="{B4C4B1EE-0694-4A8B-ADE2-6079FF95B405}" srcOrd="3" destOrd="0" presId="urn:microsoft.com/office/officeart/2005/8/layout/venn3"/>
    <dgm:cxn modelId="{FF43FCB8-6069-4831-93A4-1940A2CC7476}" type="presParOf" srcId="{F0D1C6A0-6AE3-4478-BCA0-1963AF8130D5}" destId="{6FC185DC-2AFF-4C48-ABA6-A267AA6D91B6}" srcOrd="4" destOrd="0" presId="urn:microsoft.com/office/officeart/2005/8/layout/venn3"/>
    <dgm:cxn modelId="{FDB6FC73-52C6-49FD-A865-A8E712221F18}" type="presParOf" srcId="{F0D1C6A0-6AE3-4478-BCA0-1963AF8130D5}" destId="{8F737D8B-7FC9-4805-BF3E-0815E46E311C}" srcOrd="5" destOrd="0" presId="urn:microsoft.com/office/officeart/2005/8/layout/venn3"/>
    <dgm:cxn modelId="{F0D670DA-C337-4F0C-AA3B-8D46C7B66F56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4800000"/>
            <a:satOff val="-16668"/>
            <a:lumOff val="200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8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9600000"/>
            <a:satOff val="-33335"/>
            <a:lumOff val="4000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8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4800000"/>
            <a:satOff val="-16668"/>
            <a:lumOff val="200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9600000"/>
            <a:satOff val="-33335"/>
            <a:lumOff val="4000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73660" rIns="7165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8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FEB101D-3B5A-45E0-8A38-164A3F50997C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D610C0-A3F7-44DF-BD06-570870D3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gif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://fern.kiev.ua/files/images/hamste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9900"/>
                </a:solidFill>
                <a:latin typeface="Comic Sans MS" pitchFamily="66" charset="0"/>
              </a:rPr>
              <a:t>Окружающий мир</a:t>
            </a:r>
            <a:endParaRPr lang="ru-RU" sz="66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3560440" cy="1752600"/>
          </a:xfrm>
        </p:spPr>
        <p:txBody>
          <a:bodyPr/>
          <a:lstStyle/>
          <a:p>
            <a:r>
              <a:rPr lang="ru-RU" sz="1600" dirty="0" smtClean="0"/>
              <a:t>Автор: учитель начальных классов</a:t>
            </a:r>
          </a:p>
          <a:p>
            <a:r>
              <a:rPr lang="ru-RU" sz="1600" dirty="0" smtClean="0"/>
              <a:t>МБОШИ «Сеяхинская школа-интернат среднего (полного) общего образования»</a:t>
            </a:r>
          </a:p>
          <a:p>
            <a:r>
              <a:rPr lang="ru-RU" sz="1600" dirty="0" smtClean="0"/>
              <a:t>Калугина Светлана Николаевна</a:t>
            </a:r>
            <a:endParaRPr lang="ru-RU" sz="1600" dirty="0"/>
          </a:p>
        </p:txBody>
      </p:sp>
      <p:pic>
        <p:nvPicPr>
          <p:cNvPr id="4" name="Picture 2" descr="D:\Общие документы\КАРТИНКИ\АНИМИРОВАННЫЕ КАРТИНКИ\1 (41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136212" cy="243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283968" y="332656"/>
            <a:ext cx="4717188" cy="2453402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388659"/>
            <a:ext cx="1528759" cy="2323299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04048" y="836712"/>
            <a:ext cx="3566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Прилетает к нам с теплом,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проделав длинный.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Лепит домик над окном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травы и глины.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8130" name="Picture 2" descr="Картинка 276 из 6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5076825" cy="373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332656"/>
            <a:ext cx="4573172" cy="2810592"/>
          </a:xfrm>
          <a:prstGeom prst="cloudCallout">
            <a:avLst>
              <a:gd name="adj1" fmla="val -12927"/>
              <a:gd name="adj2" fmla="val 12047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3568" y="620688"/>
            <a:ext cx="33541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Модница крылатая,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Платье полосатое.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Ростом хоть и кроха,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Укусит — будет плохо.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Ловко вылепит гнездо,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Высоко висит оно.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31 из 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497681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99792" y="2348880"/>
            <a:ext cx="3168352" cy="136815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ЖИВОТНЫЕ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4437112"/>
            <a:ext cx="2664296" cy="914400"/>
          </a:xfrm>
          <a:prstGeom prst="round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ТЕПЛО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692696"/>
            <a:ext cx="2448272" cy="914400"/>
          </a:xfrm>
          <a:prstGeom prst="round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ВОДА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76672"/>
            <a:ext cx="2160240" cy="914400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ПИЩА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5013176"/>
            <a:ext cx="2232248" cy="914400"/>
          </a:xfrm>
          <a:prstGeom prst="roundRect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ВОЗДУХ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8268517">
            <a:off x="1891022" y="1595206"/>
            <a:ext cx="484632" cy="12738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1798873">
            <a:off x="5081796" y="1468345"/>
            <a:ext cx="484632" cy="839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40716">
            <a:off x="1945745" y="3366074"/>
            <a:ext cx="484632" cy="113445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611686">
            <a:off x="4434859" y="3834468"/>
            <a:ext cx="484632" cy="113445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3212976"/>
            <a:ext cx="1944216" cy="914400"/>
          </a:xfrm>
          <a:prstGeom prst="round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624003">
            <a:off x="6117352" y="2675736"/>
            <a:ext cx="484632" cy="839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6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щу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73016"/>
            <a:ext cx="4248472" cy="2738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D:\бел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05401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D:\хомя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48680"/>
            <a:ext cx="3115837" cy="2622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а 43 из 244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2636912"/>
            <a:ext cx="2537749" cy="3856690"/>
          </a:xfrm>
          <a:prstGeom prst="rect">
            <a:avLst/>
          </a:prstGeom>
          <a:noFill/>
        </p:spPr>
      </p:pic>
      <p:pic>
        <p:nvPicPr>
          <p:cNvPr id="1026" name="Picture 2" descr="D:\ве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2736304" cy="2435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99792" y="2348880"/>
            <a:ext cx="3384376" cy="136815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РАСТЕНИЯ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4725144"/>
            <a:ext cx="2664296" cy="914400"/>
          </a:xfrm>
          <a:prstGeom prst="round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ВОЗДУХ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692696"/>
            <a:ext cx="2448272" cy="914400"/>
          </a:xfrm>
          <a:prstGeom prst="round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ВОДА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764704"/>
            <a:ext cx="2160240" cy="914400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ТЕПЛО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4797152"/>
            <a:ext cx="2232248" cy="914400"/>
          </a:xfrm>
          <a:prstGeom prst="round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8268517">
            <a:off x="1891022" y="1595206"/>
            <a:ext cx="484632" cy="12738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398433">
            <a:off x="6371370" y="1621550"/>
            <a:ext cx="484632" cy="123980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40716">
            <a:off x="2161768" y="3582099"/>
            <a:ext cx="484632" cy="113445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592305">
            <a:off x="6068731" y="3612609"/>
            <a:ext cx="484632" cy="113445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3717032"/>
            <a:ext cx="1944216" cy="2954681"/>
          </a:xfrm>
          <a:prstGeom prst="rect">
            <a:avLst/>
          </a:prstGeom>
          <a:noFill/>
        </p:spPr>
      </p:pic>
      <p:pic>
        <p:nvPicPr>
          <p:cNvPr id="5" name="Picture 5" descr="Картинка 369 из 419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60648"/>
            <a:ext cx="2160241" cy="1560175"/>
          </a:xfrm>
          <a:prstGeom prst="rect">
            <a:avLst/>
          </a:prstGeom>
          <a:noFill/>
        </p:spPr>
      </p:pic>
      <p:pic>
        <p:nvPicPr>
          <p:cNvPr id="6" name="Picture 11" descr="Картинка 91 из 1989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60648"/>
            <a:ext cx="2592288" cy="2592288"/>
          </a:xfrm>
          <a:prstGeom prst="rect">
            <a:avLst/>
          </a:prstGeom>
          <a:noFill/>
        </p:spPr>
      </p:pic>
      <p:pic>
        <p:nvPicPr>
          <p:cNvPr id="7" name="Picture 3" descr="Картинка 226 из 628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869160"/>
            <a:ext cx="3000396" cy="1680222"/>
          </a:xfrm>
          <a:prstGeom prst="rect">
            <a:avLst/>
          </a:prstGeom>
          <a:noFill/>
        </p:spPr>
      </p:pic>
      <p:pic>
        <p:nvPicPr>
          <p:cNvPr id="8" name="Picture 13" descr="Картинка 65 из 465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2152755" cy="1952612"/>
          </a:xfrm>
          <a:prstGeom prst="rect">
            <a:avLst/>
          </a:prstGeom>
          <a:noFill/>
        </p:spPr>
      </p:pic>
      <p:pic>
        <p:nvPicPr>
          <p:cNvPr id="9" name="Picture 12" descr="Картинка 21 из 393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04664"/>
            <a:ext cx="1353327" cy="1139018"/>
          </a:xfrm>
          <a:prstGeom prst="rect">
            <a:avLst/>
          </a:prstGeom>
          <a:noFill/>
        </p:spPr>
      </p:pic>
      <p:pic>
        <p:nvPicPr>
          <p:cNvPr id="10" name="Picture 14" descr="Картинка 144 из 3020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284984"/>
            <a:ext cx="1872208" cy="1787311"/>
          </a:xfrm>
          <a:prstGeom prst="rect">
            <a:avLst/>
          </a:prstGeom>
          <a:noFill/>
        </p:spPr>
      </p:pic>
      <p:pic>
        <p:nvPicPr>
          <p:cNvPr id="11" name="Picture 10" descr="Картинка 224 из 1320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87624" y="1124744"/>
            <a:ext cx="3489617" cy="2520280"/>
          </a:xfrm>
          <a:prstGeom prst="rect">
            <a:avLst/>
          </a:prstGeom>
          <a:noFill/>
        </p:spPr>
      </p:pic>
      <p:pic>
        <p:nvPicPr>
          <p:cNvPr id="12" name="Picture 8" descr="Картинка 182 из 3095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4374" y="2780928"/>
            <a:ext cx="289139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500298" y="5929330"/>
            <a:ext cx="2357454" cy="714380"/>
          </a:xfrm>
          <a:prstGeom prst="cloudCallout">
            <a:avLst>
              <a:gd name="adj1" fmla="val -52117"/>
              <a:gd name="adj2" fmla="val -1416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что ест?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8" name="Picture 14" descr="Картинка 144 из 302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496"/>
            <a:ext cx="1629469" cy="1555579"/>
          </a:xfrm>
          <a:prstGeom prst="rect">
            <a:avLst/>
          </a:prstGeom>
          <a:noFill/>
        </p:spPr>
      </p:pic>
      <p:pic>
        <p:nvPicPr>
          <p:cNvPr id="20482" name="Picture 2" descr="Картинка 76 из 6285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786446" y="4286256"/>
            <a:ext cx="3000396" cy="2381240"/>
          </a:xfrm>
          <a:prstGeom prst="rect">
            <a:avLst/>
          </a:prstGeom>
          <a:noFill/>
        </p:spPr>
      </p:pic>
      <p:pic>
        <p:nvPicPr>
          <p:cNvPr id="20486" name="Picture 6" descr="Картинка 291 из 419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00364" y="3500438"/>
            <a:ext cx="1600196" cy="2057395"/>
          </a:xfrm>
          <a:prstGeom prst="rect">
            <a:avLst/>
          </a:prstGeom>
          <a:noFill/>
        </p:spPr>
      </p:pic>
      <p:pic>
        <p:nvPicPr>
          <p:cNvPr id="20490" name="Picture 10" descr="Картинка 477 из 283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1857364"/>
            <a:ext cx="3000396" cy="1925875"/>
          </a:xfrm>
          <a:prstGeom prst="rect">
            <a:avLst/>
          </a:prstGeom>
          <a:noFill/>
        </p:spPr>
      </p:pic>
      <p:pic>
        <p:nvPicPr>
          <p:cNvPr id="20492" name="Picture 12" descr="Картинка 21 из 39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1952223" cy="16430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94" name="Picture 14" descr="Картинка 83 из 8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5112" y="142852"/>
            <a:ext cx="1658888" cy="990593"/>
          </a:xfrm>
          <a:prstGeom prst="rect">
            <a:avLst/>
          </a:prstGeom>
          <a:noFill/>
        </p:spPr>
      </p:pic>
      <p:pic>
        <p:nvPicPr>
          <p:cNvPr id="20496" name="Picture 16" descr="Картинка 146 из 1275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571668" cy="1239021"/>
          </a:xfrm>
          <a:prstGeom prst="rect">
            <a:avLst/>
          </a:prstGeom>
          <a:noFill/>
        </p:spPr>
      </p:pic>
      <p:pic>
        <p:nvPicPr>
          <p:cNvPr id="20498" name="Picture 18" descr="Картинка 755 из 8178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85728"/>
            <a:ext cx="1428760" cy="1071570"/>
          </a:xfrm>
          <a:prstGeom prst="rect">
            <a:avLst/>
          </a:prstGeom>
          <a:noFill/>
        </p:spPr>
      </p:pic>
      <p:pic>
        <p:nvPicPr>
          <p:cNvPr id="20500" name="Picture 20" descr="Картинка 19 из 373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290"/>
            <a:ext cx="1500198" cy="1053095"/>
          </a:xfrm>
          <a:prstGeom prst="rect">
            <a:avLst/>
          </a:prstGeom>
          <a:noFill/>
        </p:spPr>
      </p:pic>
      <p:pic>
        <p:nvPicPr>
          <p:cNvPr id="20504" name="Picture 24" descr="Картинка 395 из 2085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85728"/>
            <a:ext cx="1414106" cy="1051083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rot="5400000" flipH="1" flipV="1">
            <a:off x="-71470" y="2071678"/>
            <a:ext cx="142876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750331" y="1821645"/>
            <a:ext cx="2071702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071802" y="1357298"/>
            <a:ext cx="1428760" cy="12858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679289" y="1893083"/>
            <a:ext cx="3071834" cy="157163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6357950" y="1571612"/>
            <a:ext cx="1643074" cy="107157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99792" y="2348880"/>
            <a:ext cx="3384376" cy="136815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ЖИВОТНЫЕ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692696"/>
            <a:ext cx="2448272" cy="914400"/>
          </a:xfrm>
          <a:prstGeom prst="round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ВОДА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764704"/>
            <a:ext cx="2160240" cy="914400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ПИЩА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8268517">
            <a:off x="1891022" y="1595206"/>
            <a:ext cx="484632" cy="12738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398433">
            <a:off x="6371370" y="1621550"/>
            <a:ext cx="484632" cy="123980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466b197dd3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860032" y="332656"/>
            <a:ext cx="4141124" cy="2453402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814" y="4365104"/>
            <a:ext cx="1544258" cy="2346854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508104" y="692696"/>
            <a:ext cx="30718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Роет, роет,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 подземный строит,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Роет-строит ловко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Спальню и кладовку.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0178" name="Picture 2" descr="Картинка 4 из 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0" name="Picture 4" descr="Картинка 14 из 147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572008"/>
            <a:ext cx="2428892" cy="18787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260648"/>
            <a:ext cx="4933212" cy="2168220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3" y="4248715"/>
            <a:ext cx="1620844" cy="2463243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55576" y="466800"/>
            <a:ext cx="3500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Работящие зверьки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Строят дом среди реки.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 гости кто придет,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Знайте, что из речки вход!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9154" name="Picture 2" descr="Картинка 23 из 3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Картинка 130 из 159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929198"/>
            <a:ext cx="3105229" cy="18002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122</TotalTime>
  <Words>58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живут животные?</dc:title>
  <dc:creator>формоза</dc:creator>
  <cp:lastModifiedBy>формоза</cp:lastModifiedBy>
  <cp:revision>15</cp:revision>
  <dcterms:created xsi:type="dcterms:W3CDTF">2011-12-11T10:58:17Z</dcterms:created>
  <dcterms:modified xsi:type="dcterms:W3CDTF">2012-01-11T13:46:27Z</dcterms:modified>
</cp:coreProperties>
</file>