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i.rdf.ru/" TargetMode="External"/><Relationship Id="rId2" Type="http://schemas.openxmlformats.org/officeDocument/2006/relationships/hyperlink" Target="http://school-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772400" cy="273630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143577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МОУ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Староюмралинская</a:t>
            </a:r>
            <a:r>
              <a:rPr lang="ru-RU" sz="2800" b="1" dirty="0" smtClean="0">
                <a:solidFill>
                  <a:srgbClr val="0070C0"/>
                </a:solidFill>
              </a:rPr>
              <a:t> СОШ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Учитель начальных классов </a:t>
            </a:r>
            <a:r>
              <a:rPr lang="ru-RU" sz="2800" b="1" dirty="0" err="1" smtClean="0">
                <a:solidFill>
                  <a:srgbClr val="0070C0"/>
                </a:solidFill>
              </a:rPr>
              <a:t>Тимергалиева</a:t>
            </a:r>
            <a:r>
              <a:rPr lang="ru-RU" sz="2800" b="1" dirty="0" smtClean="0">
                <a:solidFill>
                  <a:srgbClr val="0070C0"/>
                </a:solidFill>
              </a:rPr>
              <a:t> Ф. А.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659" y="0"/>
            <a:ext cx="7240650" cy="18380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Calibri"/>
              </a:rPr>
              <a:t>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650"/>
            <a:ext cx="8352927" cy="61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2996952"/>
            <a:ext cx="1584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b="1" dirty="0" smtClean="0"/>
              <a:t>Быть </a:t>
            </a:r>
          </a:p>
          <a:p>
            <a:r>
              <a:rPr lang="ru-RU" sz="2000" b="1" dirty="0" smtClean="0"/>
              <a:t>здоровым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483768" y="389066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Соблюдать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режим дня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70080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заниматься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спортом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306896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правильно питаться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956563" flipV="1">
            <a:off x="4671038" y="4574626"/>
            <a:ext cx="1674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/>
              </a:rPr>
              <a:t>гулять на свежем воздухе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508105" y="1427584"/>
            <a:ext cx="129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быть </a:t>
            </a:r>
            <a:endParaRPr lang="ru-RU" b="1" dirty="0" smtClean="0"/>
          </a:p>
          <a:p>
            <a:r>
              <a:rPr lang="ru-RU" b="1" dirty="0" smtClean="0"/>
              <a:t>бодрым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63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20162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 презентации использованы материалы с сайтов: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hlinkClick r:id="rId2"/>
              </a:rPr>
              <a:t>http</a:t>
            </a:r>
            <a:r>
              <a:rPr lang="ru-RU" b="1" dirty="0">
                <a:solidFill>
                  <a:srgbClr val="FF0066"/>
                </a:solidFill>
                <a:hlinkClick r:id="rId2"/>
              </a:rPr>
              <a:t>://</a:t>
            </a:r>
            <a:r>
              <a:rPr lang="en-US" b="1" dirty="0">
                <a:solidFill>
                  <a:srgbClr val="0000CC"/>
                </a:solidFill>
                <a:hlinkClick r:id="rId2"/>
              </a:rPr>
              <a:t>school-</a:t>
            </a:r>
            <a:r>
              <a:rPr lang="en-US" b="1" dirty="0">
                <a:solidFill>
                  <a:srgbClr val="0000CC"/>
                </a:solidFill>
              </a:rPr>
              <a:t> collection.edu.ru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en-US" b="1" dirty="0">
                <a:solidFill>
                  <a:srgbClr val="FF0066"/>
                </a:solidFill>
                <a:hlinkClick r:id="rId3"/>
              </a:rPr>
              <a:t>http</a:t>
            </a:r>
            <a:r>
              <a:rPr lang="ru-RU" b="1" dirty="0">
                <a:solidFill>
                  <a:srgbClr val="FF0066"/>
                </a:solidFill>
                <a:hlinkClick r:id="rId3"/>
              </a:rPr>
              <a:t>://</a:t>
            </a:r>
            <a:r>
              <a:rPr lang="en-US" b="1" dirty="0">
                <a:solidFill>
                  <a:srgbClr val="FF0066"/>
                </a:solidFill>
                <a:hlinkClick r:id="rId3"/>
              </a:rPr>
              <a:t>www</a:t>
            </a:r>
            <a:r>
              <a:rPr lang="ru-RU" b="1" dirty="0">
                <a:solidFill>
                  <a:srgbClr val="FF0066"/>
                </a:solidFill>
                <a:hlinkClick r:id="rId3"/>
              </a:rPr>
              <a:t>.</a:t>
            </a:r>
            <a:r>
              <a:rPr lang="en-US" b="1" dirty="0" err="1">
                <a:solidFill>
                  <a:srgbClr val="FF0066"/>
                </a:solidFill>
                <a:hlinkClick r:id="rId3"/>
              </a:rPr>
              <a:t>viri</a:t>
            </a:r>
            <a:r>
              <a:rPr lang="ru-RU" b="1" dirty="0">
                <a:solidFill>
                  <a:srgbClr val="FF0066"/>
                </a:solidFill>
                <a:hlinkClick r:id="rId3"/>
              </a:rPr>
              <a:t>.</a:t>
            </a:r>
            <a:r>
              <a:rPr lang="en-US" b="1" dirty="0" err="1">
                <a:solidFill>
                  <a:srgbClr val="FF0066"/>
                </a:solidFill>
                <a:hlinkClick r:id="rId3"/>
              </a:rPr>
              <a:t>rdf</a:t>
            </a:r>
            <a:r>
              <a:rPr lang="ru-RU" b="1" dirty="0">
                <a:solidFill>
                  <a:srgbClr val="FF0066"/>
                </a:solidFill>
                <a:hlinkClick r:id="rId3"/>
              </a:rPr>
              <a:t>.</a:t>
            </a:r>
            <a:r>
              <a:rPr lang="en-US" b="1" dirty="0" err="1">
                <a:solidFill>
                  <a:srgbClr val="FF0066"/>
                </a:solidFill>
                <a:hlinkClick r:id="rId3"/>
              </a:rPr>
              <a:t>ru</a:t>
            </a:r>
            <a:endParaRPr lang="ru-RU" b="1" dirty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6777317" cy="3508977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ознакомить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 правилами здорового образа жизни;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формировать убеждение о необходимости сохранения личного здоровья;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воспитывать заботливое, ответственное отношение к своему здоровью и здоровью окружающих.</a:t>
            </a:r>
            <a:endParaRPr lang="ru-RU" sz="20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68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6880610" cy="8298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Я здоровье сберегу,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Сам себе я помогу!</a:t>
            </a:r>
            <a: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4392487" cy="4012431"/>
          </a:xfrm>
        </p:spPr>
      </p:pic>
    </p:spTree>
    <p:extLst>
      <p:ext uri="{BB962C8B-B14F-4D97-AF65-F5344CB8AC3E}">
        <p14:creationId xmlns:p14="http://schemas.microsoft.com/office/powerpoint/2010/main" val="11107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5184576" cy="288032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Продолжите высказывания: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Пищевод, желудок, кишечник – это… (пищеварительная система).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Носовая полость, трахея, бронхи образуют… (дыхательную систему).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Нервная система состоит из… (головного мозга, спинного мозга, нервов).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Сердце и кровеносные сосуды – это… (кровеносная система).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Орган зрения глаза …. </a:t>
            </a:r>
          </a:p>
        </p:txBody>
      </p:sp>
    </p:spTree>
    <p:extLst>
      <p:ext uri="{BB962C8B-B14F-4D97-AF65-F5344CB8AC3E}">
        <p14:creationId xmlns:p14="http://schemas.microsoft.com/office/powerpoint/2010/main" val="1212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СОБЛЮДАЙ ЧИСТОТУ И ГИГИЕНУ.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520280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664296" cy="2892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41" y="4149080"/>
            <a:ext cx="2841126" cy="22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942" cy="20412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Одним из важных правил здорового образа жизни является выполнение режима дня.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704856" cy="3960440"/>
          </a:xfrm>
        </p:spPr>
      </p:pic>
    </p:spTree>
    <p:extLst>
      <p:ext uri="{BB962C8B-B14F-4D97-AF65-F5344CB8AC3E}">
        <p14:creationId xmlns:p14="http://schemas.microsoft.com/office/powerpoint/2010/main" val="9223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168760" cy="157504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Правильное питание</a:t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–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Times New Roman"/>
              </a:rPr>
              <a:t>условие здоровья, неправильное –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приводит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Times New Roman"/>
              </a:rPr>
              <a:t>к болезням</a:t>
            </a:r>
            <a:r>
              <a:rPr lang="ru-RU" sz="3100" dirty="0">
                <a:latin typeface="Times New Roman"/>
                <a:ea typeface="Times New Roman"/>
              </a:rPr>
              <a:t>. 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24100"/>
            <a:ext cx="3528393" cy="3508375"/>
          </a:xfrm>
        </p:spPr>
      </p:pic>
      <p:sp>
        <p:nvSpPr>
          <p:cNvPr id="3" name="Прямоугольник 2"/>
          <p:cNvSpPr/>
          <p:nvPr/>
        </p:nvSpPr>
        <p:spPr>
          <a:xfrm>
            <a:off x="5148064" y="234888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66"/>
                </a:solidFill>
              </a:rPr>
              <a:t>Не увлекайтесь!</a:t>
            </a:r>
          </a:p>
        </p:txBody>
      </p:sp>
      <p:pic>
        <p:nvPicPr>
          <p:cNvPr id="5" name="Picture 6" descr="1ec28e497e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718212"/>
            <a:ext cx="3168352" cy="323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4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Будешь заниматься спортом – будешь красивым.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75656"/>
            <a:ext cx="1905000" cy="205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20955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7"/>
            <a:ext cx="2451620" cy="2511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34" y="4166023"/>
            <a:ext cx="2519550" cy="1879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7"/>
            <a:ext cx="2562173" cy="19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Здоровье – это состояние нашего организма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064896" cy="4131667"/>
          </a:xfrm>
        </p:spPr>
      </p:pic>
    </p:spTree>
    <p:extLst>
      <p:ext uri="{BB962C8B-B14F-4D97-AF65-F5344CB8AC3E}">
        <p14:creationId xmlns:p14="http://schemas.microsoft.com/office/powerpoint/2010/main" val="1414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172</TotalTime>
  <Words>180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Здоровый образ жизни</vt:lpstr>
      <vt:lpstr>Цели</vt:lpstr>
      <vt:lpstr>Я здоровье сберегу, Сам себе я помогу! </vt:lpstr>
      <vt:lpstr>Презентация PowerPoint</vt:lpstr>
      <vt:lpstr>СОБЛЮДАЙ ЧИСТОТУ И ГИГИЕНУ.</vt:lpstr>
      <vt:lpstr>Одним из важных правил здорового образа жизни является выполнение режима дня. </vt:lpstr>
      <vt:lpstr>Правильное питание – условие здоровья, неправильное –        приводит к болезням. </vt:lpstr>
      <vt:lpstr>Будешь заниматься спортом – будешь красивым. </vt:lpstr>
      <vt:lpstr>Здоровье – это состояние нашего организма</vt:lpstr>
      <vt:lpstr> </vt:lpstr>
      <vt:lpstr>В презентации использованы материалы с сайтов: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фарида</dc:creator>
  <cp:lastModifiedBy>фарида</cp:lastModifiedBy>
  <cp:revision>14</cp:revision>
  <dcterms:created xsi:type="dcterms:W3CDTF">2012-02-20T11:30:25Z</dcterms:created>
  <dcterms:modified xsi:type="dcterms:W3CDTF">2012-02-20T15:39:25Z</dcterms:modified>
</cp:coreProperties>
</file>