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6C09-56E9-48B7-A597-25C92022B82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41BD-5967-49D1-A193-77CEE50EBE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Program files\SNV34222.JPG"/>
          <p:cNvPicPr>
            <a:picLocks noChangeAspect="1" noChangeArrowheads="1"/>
          </p:cNvPicPr>
          <p:nvPr/>
        </p:nvPicPr>
        <p:blipFill>
          <a:blip r:embed="rId2" cstate="print"/>
          <a:srcRect l="9549" t="26525" r="22016" b="5570"/>
          <a:stretch>
            <a:fillRect/>
          </a:stretch>
        </p:blipFill>
        <p:spPr bwMode="auto">
          <a:xfrm>
            <a:off x="-71469" y="0"/>
            <a:ext cx="92154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gram files\SNV34232.JPG"/>
          <p:cNvPicPr>
            <a:picLocks noChangeAspect="1" noChangeArrowheads="1"/>
          </p:cNvPicPr>
          <p:nvPr/>
        </p:nvPicPr>
        <p:blipFill>
          <a:blip r:embed="rId2" cstate="print"/>
          <a:srcRect l="11257" t="12508"/>
          <a:stretch>
            <a:fillRect/>
          </a:stretch>
        </p:blipFill>
        <p:spPr bwMode="auto">
          <a:xfrm>
            <a:off x="-79608" y="0"/>
            <a:ext cx="92747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gram files\SNV34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ogram files\SNV34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0"/>
            <a:ext cx="9358314" cy="7018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gram files\SNV3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44" y="-107133"/>
            <a:ext cx="9286844" cy="6965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gram files\SNV3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3" y="1"/>
            <a:ext cx="9191623" cy="6893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rogram files\SNV3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-53579"/>
            <a:ext cx="9215438" cy="6911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2012-01-06T17:18:28Z</dcterms:created>
  <dcterms:modified xsi:type="dcterms:W3CDTF">2012-01-06T18:00:11Z</dcterms:modified>
</cp:coreProperties>
</file>