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64" r:id="rId10"/>
    <p:sldId id="287" r:id="rId11"/>
    <p:sldId id="272" r:id="rId12"/>
    <p:sldId id="275" r:id="rId13"/>
    <p:sldId id="289" r:id="rId14"/>
    <p:sldId id="284" r:id="rId15"/>
    <p:sldId id="285" r:id="rId16"/>
    <p:sldId id="283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C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B784-3C0C-4149-BB9E-42340B0D1B5F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BDDDF-8CD1-4454-9363-C3DBD8D8E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BDDDF-8CD1-4454-9363-C3DBD8D8E9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BDDDF-8CD1-4454-9363-C3DBD8D8E9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0E02A3-84C6-4B7E-BDB1-AFF7BBDE10C7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DB14A-EC5E-4C2D-9CBF-E50BE85F38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Урок- игра по теме «Описание внешности человека» 7 класс 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854696" cy="20406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Доронина В.В.,</a:t>
            </a:r>
          </a:p>
          <a:p>
            <a:r>
              <a:rPr lang="ru-RU" dirty="0" smtClean="0">
                <a:latin typeface="Monotype Corsiva" pitchFamily="66" charset="0"/>
              </a:rPr>
              <a:t>учитель русского языка и литературы</a:t>
            </a:r>
          </a:p>
          <a:p>
            <a:r>
              <a:rPr lang="ru-RU" dirty="0" smtClean="0">
                <a:latin typeface="Monotype Corsiva" pitchFamily="66" charset="0"/>
              </a:rPr>
              <a:t>ГБ</a:t>
            </a:r>
            <a:r>
              <a:rPr lang="ru-RU" dirty="0" smtClean="0">
                <a:latin typeface="Monotype Corsiva" pitchFamily="66" charset="0"/>
              </a:rPr>
              <a:t>ОУ  СОШ с.Кошки</a:t>
            </a:r>
          </a:p>
          <a:p>
            <a:r>
              <a:rPr lang="ru-RU" dirty="0" smtClean="0">
                <a:latin typeface="Monotype Corsiva" pitchFamily="66" charset="0"/>
              </a:rPr>
              <a:t>Самарской области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19787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/>
              <a:t>   Глаза</a:t>
            </a:r>
            <a:r>
              <a:rPr lang="ru-RU" i="1" dirty="0" smtClean="0"/>
              <a:t> </a:t>
            </a:r>
            <a:r>
              <a:rPr lang="ru-RU" dirty="0" smtClean="0"/>
              <a:t>- серые, карие, синие, чёрные, зелёные, голубые, небесные, серовато-голубые, темные, светлые;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маленькие, большие, узкие, раскосые, широко раскрытые;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сощуренные, смеющиеся.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/>
              <a:t>   Взгляд </a:t>
            </a:r>
            <a:r>
              <a:rPr lang="ru-RU" dirty="0" smtClean="0"/>
              <a:t>- бархатный, бездонный, горячий, задорный, искрометный, лучистый, мерцающий, оживленный, понимающий, светлый, чудесный, энергичный, ясный, твердый, беглый, быстрый, долгий, мгновенный, мимолётный, неторопливый, стремительный, задумчивый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Стира</a:t>
            </a:r>
            <a:r>
              <a:rPr lang="ru-RU" dirty="0" smtClean="0"/>
              <a:t>(</a:t>
            </a:r>
            <a:r>
              <a:rPr lang="ru-RU" dirty="0" err="1" smtClean="0"/>
              <a:t>н,</a:t>
            </a:r>
            <a:r>
              <a:rPr lang="ru-RU" dirty="0" err="1" smtClean="0">
                <a:solidFill>
                  <a:srgbClr val="002060"/>
                </a:solidFill>
              </a:rPr>
              <a:t>нн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err="1" smtClean="0"/>
              <a:t>ое</a:t>
            </a:r>
            <a:r>
              <a:rPr lang="ru-RU" dirty="0" smtClean="0"/>
              <a:t>  много раз ситцевое платье пр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/>
              <a:t>крывало</a:t>
            </a:r>
            <a:r>
              <a:rPr lang="ru-RU" dirty="0" smtClean="0"/>
              <a:t> до колен худенькие, </a:t>
            </a:r>
            <a:r>
              <a:rPr lang="ru-RU" dirty="0" err="1" smtClean="0"/>
              <a:t>заг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/>
              <a:t>релые</a:t>
            </a:r>
            <a:r>
              <a:rPr lang="ru-RU" dirty="0" smtClean="0"/>
              <a:t> ноги </a:t>
            </a:r>
            <a:r>
              <a:rPr lang="ru-RU" dirty="0" err="1" smtClean="0"/>
              <a:t>девоч</a:t>
            </a:r>
            <a:r>
              <a:rPr lang="ru-RU" dirty="0" smtClean="0"/>
              <a:t>(?)</a:t>
            </a:r>
            <a:r>
              <a:rPr lang="ru-RU" dirty="0" err="1" smtClean="0"/>
              <a:t>ки</a:t>
            </a:r>
            <a:r>
              <a:rPr lang="ru-RU" dirty="0" smtClean="0"/>
              <a:t>. Её темные густые волосы </a:t>
            </a:r>
            <a:r>
              <a:rPr lang="ru-RU" dirty="0" err="1" smtClean="0"/>
              <a:t>забра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ые</a:t>
            </a:r>
            <a:r>
              <a:rPr lang="ru-RU" dirty="0" smtClean="0"/>
              <a:t> в кружевную косынку сбились, к..</a:t>
            </a:r>
            <a:r>
              <a:rPr lang="ru-RU" dirty="0" err="1" smtClean="0"/>
              <a:t>саясь</a:t>
            </a:r>
            <a:r>
              <a:rPr lang="ru-RU" dirty="0" smtClean="0"/>
              <a:t> плеч(?). Каждая черта Ассоль была выразительно л..</a:t>
            </a:r>
            <a:r>
              <a:rPr lang="ru-RU" dirty="0" err="1" smtClean="0"/>
              <a:t>гка</a:t>
            </a:r>
            <a:r>
              <a:rPr lang="ru-RU" dirty="0" smtClean="0"/>
              <a:t> и ч..ста, как п..лёт </a:t>
            </a:r>
            <a:r>
              <a:rPr lang="ru-RU" dirty="0" err="1" smtClean="0"/>
              <a:t>ласточ</a:t>
            </a:r>
            <a:r>
              <a:rPr lang="ru-RU" dirty="0" smtClean="0"/>
              <a:t>(?)</a:t>
            </a:r>
            <a:r>
              <a:rPr lang="ru-RU" dirty="0" err="1" smtClean="0"/>
              <a:t>ки</a:t>
            </a:r>
            <a:r>
              <a:rPr lang="ru-RU" dirty="0" smtClean="0"/>
              <a:t>. Темные, с оттенком </a:t>
            </a:r>
            <a:r>
              <a:rPr lang="ru-RU" dirty="0" err="1" smtClean="0"/>
              <a:t>грус</a:t>
            </a:r>
            <a:r>
              <a:rPr lang="ru-RU" dirty="0" smtClean="0"/>
              <a:t>(?)</a:t>
            </a:r>
            <a:r>
              <a:rPr lang="ru-RU" dirty="0" err="1" smtClean="0"/>
              <a:t>ного</a:t>
            </a:r>
            <a:r>
              <a:rPr lang="ru-RU" dirty="0" smtClean="0"/>
              <a:t> вопроса глаза к..</a:t>
            </a:r>
            <a:r>
              <a:rPr lang="ru-RU" dirty="0" err="1" smtClean="0"/>
              <a:t>зались</a:t>
            </a:r>
            <a:r>
              <a:rPr lang="ru-RU" dirty="0" smtClean="0"/>
              <a:t> несколько старше лица; его (не)правильный мя..кий овал был овеян того рода пр..лес(?)</a:t>
            </a:r>
            <a:r>
              <a:rPr lang="ru-RU" dirty="0" err="1" smtClean="0"/>
              <a:t>ным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..</a:t>
            </a:r>
            <a:r>
              <a:rPr lang="ru-RU" dirty="0" err="1" smtClean="0"/>
              <a:t>гаром</a:t>
            </a:r>
            <a:r>
              <a:rPr lang="ru-RU" dirty="0" smtClean="0"/>
              <a:t>, который присущ здоровой белизне кожи. </a:t>
            </a:r>
            <a:r>
              <a:rPr lang="ru-RU" dirty="0" err="1" smtClean="0"/>
              <a:t>Полура</a:t>
            </a:r>
            <a:r>
              <a:rPr lang="ru-RU" dirty="0" smtClean="0"/>
              <a:t>..крытый маленький рот </a:t>
            </a:r>
            <a:r>
              <a:rPr lang="ru-RU" dirty="0" err="1" smtClean="0"/>
              <a:t>бл</a:t>
            </a:r>
            <a:r>
              <a:rPr lang="ru-RU" dirty="0" smtClean="0"/>
              <a:t>..стел кроткой улыбкой.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r>
              <a:rPr lang="ru-RU" sz="2400" dirty="0" smtClean="0"/>
              <a:t>Стиранное  много раз ситцевое платье прикрывало до колен худенькие, загорелые ноги девочки. Её темные густые волосы, забранные в кружевную косынку, сбились, касаясь плеч. Каждая черта Ассоль была выразительно легка и чиста, как полёт ласточки. Темные, с оттенком грустного вопроса глаза казались несколько старше лица; его неправильный мягкий овал был овеян того рода прелестным загаром, который присущ здоровой белизне кожи. Полураскрытый маленький рот блестел кроткой улыбкой.</a:t>
            </a:r>
          </a:p>
          <a:p>
            <a:endParaRPr lang="ru-RU" dirty="0"/>
          </a:p>
        </p:txBody>
      </p:sp>
      <p:pic>
        <p:nvPicPr>
          <p:cNvPr id="4098" name="Picture 2" descr="C:\Users\Валя\Pictures\ассол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4901952" cy="230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89597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Губы, улыбка: </a:t>
            </a:r>
            <a:r>
              <a:rPr lang="ru-RU" dirty="0" smtClean="0"/>
              <a:t>тонкие, пухлые, плотно сжатые, алые, усеянные веснушками, бледные; смущенная, открытая, широкая, интересная.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Волосы: </a:t>
            </a:r>
            <a:r>
              <a:rPr lang="ru-RU" dirty="0" smtClean="0"/>
              <a:t>темно-русые, коричневые, тщательно причесанные, растрепанные, длинные, волнистые, кудрявые, серые.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Лицо:</a:t>
            </a:r>
            <a:r>
              <a:rPr lang="ru-RU" dirty="0" smtClean="0"/>
              <a:t> смуглое, круглое, загорелое, широкое, усеянное веснушками, улыбающееся, высокое, прищуренное.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Нос, брови: </a:t>
            </a:r>
            <a:r>
              <a:rPr lang="ru-RU" dirty="0" smtClean="0"/>
              <a:t>слегка вздернутый, прямой, с горбинкой, нахмуренные, гладко причесанные, дугой, тонкие, волнистые.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908050"/>
            <a:ext cx="3455988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8400" y="1341438"/>
            <a:ext cx="2016125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8" y="1844675"/>
            <a:ext cx="1944687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7744" y="2636912"/>
            <a:ext cx="1223962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6443663" y="350043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0788" y="3500438"/>
            <a:ext cx="158432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3933825"/>
            <a:ext cx="2232025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7900" y="4797425"/>
            <a:ext cx="3455988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V="1">
            <a:off x="2916238" y="5157788"/>
            <a:ext cx="2592387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1. Описать близкого человека в радости.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2. Описать близкого человека, когда он грустит.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3. Близкий человек занимается любимым делом.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Monotype Corsiva" pitchFamily="66" charset="0"/>
              </a:rPr>
              <a:t>4. Описать друга, когда он делает уроки.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Работа над сочинением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I</a:t>
            </a:r>
            <a:r>
              <a:rPr lang="ru-RU" dirty="0" smtClean="0"/>
              <a:t>. Вступление </a:t>
            </a:r>
          </a:p>
          <a:p>
            <a:pPr>
              <a:buNone/>
            </a:pPr>
            <a:r>
              <a:rPr lang="ru-RU" i="1" dirty="0" smtClean="0"/>
              <a:t>(О ком пойдет речь? При каких обстоятельствах мы наблюдаем за человеком?)</a:t>
            </a:r>
            <a:endParaRPr lang="en-US" i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. Основная часть </a:t>
            </a:r>
          </a:p>
          <a:p>
            <a:pPr>
              <a:buNone/>
            </a:pPr>
            <a:r>
              <a:rPr lang="ru-RU" i="1" dirty="0" smtClean="0"/>
              <a:t>(Каковы черты лица, фигура, поза, одежда, общее впечатление, индивидуальные особенности, черты характера?)</a:t>
            </a:r>
            <a:endParaRPr lang="en-US" i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III</a:t>
            </a:r>
            <a:r>
              <a:rPr lang="ru-RU" dirty="0" smtClean="0"/>
              <a:t>. Заключение </a:t>
            </a:r>
          </a:p>
          <a:p>
            <a:pPr>
              <a:buNone/>
            </a:pPr>
            <a:r>
              <a:rPr lang="ru-RU" i="1" dirty="0" smtClean="0"/>
              <a:t>(Каково наше отношение к этому человеку?)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64239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        </a:t>
            </a:r>
            <a:r>
              <a:rPr lang="ru-RU" sz="4800" dirty="0" smtClean="0">
                <a:latin typeface="Monotype Corsiva" pitchFamily="66" charset="0"/>
                <a:cs typeface="Mongolian Baiti" pitchFamily="66" charset="0"/>
              </a:rPr>
              <a:t>Закончите фразу: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3600" dirty="0" smtClean="0">
                <a:latin typeface="Monotype Corsiva" pitchFamily="66" charset="0"/>
              </a:rPr>
              <a:t>- у меня получилось…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         - меня удивило…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         - мне захотелось…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ea typeface="Calibri" pitchFamily="34" charset="0"/>
              </a:rPr>
              <a:t>Все люди, как книги, и мы их читаем,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b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ea typeface="Calibri" pitchFamily="34" charset="0"/>
              </a:rPr>
              <a:t>Кого-то за месяц, кого-то за два.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b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ea typeface="Calibri" pitchFamily="34" charset="0"/>
              </a:rPr>
              <a:t>Кого-то спустя лишь года понимаем,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b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ea typeface="Calibri" pitchFamily="34" charset="0"/>
              </a:rPr>
              <a:t>Кого-то прочесть не дано никогда</a:t>
            </a:r>
            <a:r>
              <a:rPr lang="ru-RU" b="1" dirty="0" smtClean="0">
                <a:latin typeface="Monotype Corsiva" pitchFamily="66" charset="0"/>
                <a:ea typeface="Calibri" pitchFamily="34" charset="0"/>
              </a:rPr>
              <a:t>.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4290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Наш мир весь наполнен загадкой и тайной,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А жизнь человека- вечный урок.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Ничто не поверхностно и не случайно,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Попробуйте только взглянуть между строк...</a:t>
            </a:r>
            <a:endParaRPr lang="ru-RU" sz="2400" dirty="0"/>
          </a:p>
        </p:txBody>
      </p:sp>
      <p:pic>
        <p:nvPicPr>
          <p:cNvPr id="6" name="Picture 2" descr="C:\Users\Валя\Pictures\лица\л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3259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289051634_bo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501008"/>
            <a:ext cx="3494088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</a:t>
            </a:r>
            <a:r>
              <a:rPr lang="ru-RU" sz="8000" dirty="0" smtClean="0">
                <a:latin typeface="Monotype Corsiva" pitchFamily="66" charset="0"/>
              </a:rPr>
              <a:t>Желаю успехов!</a:t>
            </a:r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5122" name="Picture 2" descr="C:\Users\Валя\Pictures\про шко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2840458" cy="307869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Monotype Corsiva" pitchFamily="66" charset="0"/>
              </a:rPr>
              <a:t>      Каждое лицо – интересно. Задача художника-портретиста – выразить внутренний мир человека, дать свою оценку.</a:t>
            </a:r>
          </a:p>
          <a:p>
            <a:pPr algn="just">
              <a:buNone/>
            </a:pPr>
            <a:r>
              <a:rPr lang="ru-RU" sz="4000" dirty="0" smtClean="0">
                <a:latin typeface="Monotype Corsiva" pitchFamily="66" charset="0"/>
              </a:rPr>
              <a:t>                                               И.Глазунов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7606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изображение человека на            картине, фотографии, </a:t>
            </a: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скульптуре.</a:t>
            </a:r>
          </a:p>
          <a:p>
            <a:endParaRPr lang="ru-RU" dirty="0" smtClean="0"/>
          </a:p>
          <a:p>
            <a:endParaRPr lang="ru-RU" sz="2400" dirty="0"/>
          </a:p>
        </p:txBody>
      </p:sp>
      <p:pic>
        <p:nvPicPr>
          <p:cNvPr id="1026" name="Picture 2" descr="C:\Users\Валя\Pictures\портрет ахмато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2016224" cy="2800311"/>
          </a:xfrm>
          <a:prstGeom prst="rect">
            <a:avLst/>
          </a:prstGeom>
          <a:noFill/>
        </p:spPr>
      </p:pic>
      <p:pic>
        <p:nvPicPr>
          <p:cNvPr id="1027" name="Picture 3" descr="C:\Users\Валя\Pictures\фото ребен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52936"/>
            <a:ext cx="1953984" cy="2768144"/>
          </a:xfrm>
          <a:prstGeom prst="rect">
            <a:avLst/>
          </a:prstGeom>
          <a:noFill/>
        </p:spPr>
      </p:pic>
      <p:pic>
        <p:nvPicPr>
          <p:cNvPr id="1028" name="Picture 4" descr="C:\Users\Валя\Pictures\скульпту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1882824" cy="2460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703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Литературный портрет  -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одно из средств создания образа: изображение внешности героя литературного произведения как способ его характеристики. Может включать описание наружности (лица, глаз, фигуры человека), действий и состояний героя (рисующий выражение лица, глаз, мимику, жесты, позу), а также черт, сформированных средой или являющихся отражением индивидуальности персонажа: одежды, манеры поведения, прически и т. п. Особый тип описания - психологический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позволяет автору раскрыть характер, внутренний мир и душевные переживания героя.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… был один из числа коренных, старых полковников: весь был он создан для бранной тревоги и отличался грубой прямотой своего нрава. Он любил простую жизнь казаков и перессорился с теми из своих товарищей, которые были наклонны к варшавской стороне, называя их </a:t>
            </a:r>
            <a:r>
              <a:rPr lang="ru-RU" dirty="0" err="1" smtClean="0"/>
              <a:t>холопьями</a:t>
            </a:r>
            <a:r>
              <a:rPr lang="ru-RU" dirty="0" smtClean="0"/>
              <a:t> польских панов. Вечно неугомонный, он считал себя законным защитником православия.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Н.В. Гоголь «Тарас </a:t>
            </a:r>
            <a:r>
              <a:rPr lang="ru-RU" sz="2000" dirty="0" err="1" smtClean="0"/>
              <a:t>Бульба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dirty="0" smtClean="0"/>
              <a:t>                                         Тарас </a:t>
            </a:r>
            <a:r>
              <a:rPr lang="ru-RU" sz="2000" dirty="0" err="1" smtClean="0"/>
              <a:t>Бульба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4" name="Рисунок 3" descr="тарас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2448272" cy="31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… считался всегда одним из лучших товарищей. Он редко предводительствовал другими в дерзких предприятиях — обобрать чужой сад или огород, но зато  никогда, ни в каком случае, не выдавал своих товарищей; никакие плети и розги не могли заставить его это сделать. Он был суров к другим побуждениям, кроме войны и разгульной пирушки; по крайней мере никогда почти о другом не думал. Он был прямодушен с равными. Он имел доброту в таком виде, в каком она могла только существовать при таком характере и в тогдашнее время.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Н.В. Гоголь «Тарас </a:t>
            </a:r>
            <a:r>
              <a:rPr lang="ru-RU" sz="1800" dirty="0" err="1" smtClean="0"/>
              <a:t>Бульба</a:t>
            </a:r>
            <a:r>
              <a:rPr lang="ru-RU" sz="1800" dirty="0" smtClean="0"/>
              <a:t>»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Остап</a:t>
            </a:r>
          </a:p>
          <a:p>
            <a:pPr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4" name="Рисунок 3" descr="остап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3767137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+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   </a:t>
            </a:r>
            <a:r>
              <a:rPr lang="ru-RU" sz="2000" dirty="0" smtClean="0"/>
              <a:t>Редко мне случалось видеть такого молодца. Он был высокого роста, плечист и сложен на славу. Из-под мокрой </a:t>
            </a:r>
            <a:r>
              <a:rPr lang="ru-RU" sz="2000" dirty="0" err="1" smtClean="0"/>
              <a:t>замашной</a:t>
            </a:r>
            <a:r>
              <a:rPr lang="ru-RU" sz="2000" dirty="0" smtClean="0"/>
              <a:t> рубашки выпукло выставлялись его могучие мышцы. Черная курчавая борода закрывала до половины его суровое и мужественное лицо; из-под сросшихся широких бровей смело глядели небольшие карие глаза. Все окрестные мужики боялись его как огня. По их словам, не бывало еще на свете такого мастера своего дела: «Вязанки хворосту не даст утащить; в какую бы ни было пору, хоть в самую полночь, нагрянет, как снег на голову, и ты не думай сопротивляться, — силен, дескать, и ловок как бес… И ничем его взять нельзя: ни вином, ни деньгами; ни на какую приманку не идет.»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                                 И.С. Тургенев</a:t>
            </a:r>
          </a:p>
          <a:p>
            <a:pPr>
              <a:buNone/>
            </a:pPr>
            <a:r>
              <a:rPr lang="ru-RU" sz="1800" dirty="0" smtClean="0"/>
              <a:t>                                            Бирюк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4" name="Рисунок 3" descr="бирю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077072"/>
            <a:ext cx="4635872" cy="248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78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… был моложе сестры на два года. Ему было всего только десять лет</a:t>
            </a:r>
          </a:p>
          <a:p>
            <a:pPr>
              <a:buNone/>
            </a:pPr>
            <a:r>
              <a:rPr lang="ru-RU" sz="2000" dirty="0" smtClean="0"/>
              <a:t>    с  хвостиком.  Он  был  коротенький,  но  очень плотный,  лобастый,  затылок широкий. Это был мальчик упрямый и сильный.</a:t>
            </a:r>
          </a:p>
          <a:p>
            <a:r>
              <a:rPr lang="ru-RU" sz="2000" dirty="0" smtClean="0"/>
              <a:t>     "Мужичок в  мешочке",  -  улыбаясь,  называли его между собой учителя в школе. </a:t>
            </a:r>
          </a:p>
          <a:p>
            <a:pPr>
              <a:buNone/>
            </a:pPr>
            <a:r>
              <a:rPr lang="ru-RU" sz="2000" dirty="0" smtClean="0"/>
              <a:t>     "Мужичок в мешочке", как и Настя, был весь в золотых веснушках, а носик его, чистенький тоже, как у сестры, глядел вверх.</a:t>
            </a:r>
          </a:p>
          <a:p>
            <a:pPr>
              <a:buNone/>
            </a:pPr>
            <a:r>
              <a:rPr lang="ru-RU" sz="2000" dirty="0" smtClean="0"/>
              <a:t>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М.И. Пришвин «Кладовая солнца»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</a:t>
            </a:r>
            <a:r>
              <a:rPr lang="ru-RU" sz="1800" dirty="0" err="1" smtClean="0"/>
              <a:t>Митраша</a:t>
            </a:r>
            <a:endParaRPr lang="ru-RU" sz="1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Картинка 25 из 2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2951237" cy="370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73616" cy="6048672"/>
          </a:xfrm>
        </p:spPr>
        <p:txBody>
          <a:bodyPr/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Коль очи светятся – душа чиста.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Душа в глазах светится.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Хорошего человека по глазам видно.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Глазами кос, да душою прям.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Глаза – зеркало души.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Глаза без души слепы, уши без сердца глухи.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Глаз мал, да далеко видит.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когтям да по зубам зверей знавать, а человека по глазам видать.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979</Words>
  <Application>Microsoft Office PowerPoint</Application>
  <PresentationFormat>Экран (4:3)</PresentationFormat>
  <Paragraphs>100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Урок- игра по теме «Описание внешности человека» 7 класс  </vt:lpstr>
      <vt:lpstr>Слайд 2</vt:lpstr>
      <vt:lpstr>Слайд 3</vt:lpstr>
      <vt:lpstr>Слайд 4</vt:lpstr>
      <vt:lpstr>Слайд 5</vt:lpstr>
      <vt:lpstr>Слайд 6</vt:lpstr>
      <vt:lpstr>+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Работа над сочинением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игра по теме «Описание внешности человека» 7 класс</dc:title>
  <dc:creator>Валя</dc:creator>
  <cp:lastModifiedBy>Доронина</cp:lastModifiedBy>
  <cp:revision>43</cp:revision>
  <dcterms:created xsi:type="dcterms:W3CDTF">2010-12-24T15:53:44Z</dcterms:created>
  <dcterms:modified xsi:type="dcterms:W3CDTF">2012-01-14T14:34:11Z</dcterms:modified>
</cp:coreProperties>
</file>