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5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AE1622-5A2C-46F4-87FA-06FAC1ADFA5B}" type="datetimeFigureOut">
              <a:rPr lang="ru-RU" smtClean="0"/>
              <a:t>02.01.2012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86629-5C03-48BE-A909-0592428B7E3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86629-5C03-48BE-A909-0592428B7E3D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9D43E-EEBA-404A-B81D-58479ABA1B6F}" type="datetimeFigureOut">
              <a:rPr lang="ru-RU" smtClean="0"/>
              <a:pPr/>
              <a:t>02.01.2012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91AA-60AE-44B2-8568-55DB1F4EB9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9D43E-EEBA-404A-B81D-58479ABA1B6F}" type="datetimeFigureOut">
              <a:rPr lang="ru-RU" smtClean="0"/>
              <a:pPr/>
              <a:t>02.01.2012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91AA-60AE-44B2-8568-55DB1F4EB9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9D43E-EEBA-404A-B81D-58479ABA1B6F}" type="datetimeFigureOut">
              <a:rPr lang="ru-RU" smtClean="0"/>
              <a:pPr/>
              <a:t>02.01.2012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91AA-60AE-44B2-8568-55DB1F4EB9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9D43E-EEBA-404A-B81D-58479ABA1B6F}" type="datetimeFigureOut">
              <a:rPr lang="ru-RU" smtClean="0"/>
              <a:pPr/>
              <a:t>02.01.2012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91AA-60AE-44B2-8568-55DB1F4EB9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9D43E-EEBA-404A-B81D-58479ABA1B6F}" type="datetimeFigureOut">
              <a:rPr lang="ru-RU" smtClean="0"/>
              <a:pPr/>
              <a:t>02.01.2012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91AA-60AE-44B2-8568-55DB1F4EB9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9D43E-EEBA-404A-B81D-58479ABA1B6F}" type="datetimeFigureOut">
              <a:rPr lang="ru-RU" smtClean="0"/>
              <a:pPr/>
              <a:t>02.01.2012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91AA-60AE-44B2-8568-55DB1F4EB9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9D43E-EEBA-404A-B81D-58479ABA1B6F}" type="datetimeFigureOut">
              <a:rPr lang="ru-RU" smtClean="0"/>
              <a:pPr/>
              <a:t>02.01.2012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91AA-60AE-44B2-8568-55DB1F4EB9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9D43E-EEBA-404A-B81D-58479ABA1B6F}" type="datetimeFigureOut">
              <a:rPr lang="ru-RU" smtClean="0"/>
              <a:pPr/>
              <a:t>02.01.2012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91AA-60AE-44B2-8568-55DB1F4EB9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9D43E-EEBA-404A-B81D-58479ABA1B6F}" type="datetimeFigureOut">
              <a:rPr lang="ru-RU" smtClean="0"/>
              <a:pPr/>
              <a:t>02.01.2012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91AA-60AE-44B2-8568-55DB1F4EB9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9D43E-EEBA-404A-B81D-58479ABA1B6F}" type="datetimeFigureOut">
              <a:rPr lang="ru-RU" smtClean="0"/>
              <a:pPr/>
              <a:t>02.01.2012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91AA-60AE-44B2-8568-55DB1F4EB9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9D43E-EEBA-404A-B81D-58479ABA1B6F}" type="datetimeFigureOut">
              <a:rPr lang="ru-RU" smtClean="0"/>
              <a:pPr/>
              <a:t>02.01.2012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DF491AA-60AE-44B2-8568-55DB1F4EB9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849D43E-EEBA-404A-B81D-58479ABA1B6F}" type="datetimeFigureOut">
              <a:rPr lang="ru-RU" smtClean="0"/>
              <a:pPr/>
              <a:t>02.01.2012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DF491AA-60AE-44B2-8568-55DB1F4EB90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>Муниципальное бюджетное общеобразовательное учреждение Заполярного района</a:t>
            </a:r>
            <a:br>
              <a:rPr lang="ru-RU" sz="3600" dirty="0" smtClean="0"/>
            </a:br>
            <a:r>
              <a:rPr lang="ru-RU" sz="3600" dirty="0" smtClean="0"/>
              <a:t>«Средняя общеобразовательная школа </a:t>
            </a:r>
            <a:r>
              <a:rPr lang="ru-RU" sz="3600" dirty="0" err="1" smtClean="0"/>
              <a:t>д.Андег</a:t>
            </a:r>
            <a:r>
              <a:rPr lang="ru-RU" sz="3600" dirty="0" smtClean="0"/>
              <a:t>» 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43042" y="3228536"/>
            <a:ext cx="6745054" cy="1752600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Урок физики 7 класс</a:t>
            </a:r>
          </a:p>
          <a:p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Учитель </a:t>
            </a:r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: Денисова Надежда Александровна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42976" y="4143379"/>
            <a:ext cx="7500989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ТЕМА </a:t>
            </a:r>
          </a:p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Движение</a:t>
            </a:r>
            <a:endParaRPr lang="ru-RU" sz="5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и 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силы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.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КОНЕЦ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33481" y="2967334"/>
            <a:ext cx="549597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СПАСИБО ЗА ВНИМАНИЕ!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2880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u="sng" dirty="0" smtClean="0"/>
              <a:t/>
            </a:r>
            <a:br>
              <a:rPr lang="ru-RU" b="1" i="1" u="sng" dirty="0" smtClean="0"/>
            </a:br>
            <a:r>
              <a:rPr lang="ru-RU" b="1" i="1" u="sng" dirty="0" smtClean="0"/>
              <a:t/>
            </a:r>
            <a:br>
              <a:rPr lang="ru-RU" b="1" i="1" u="sng" dirty="0" smtClean="0"/>
            </a:br>
            <a:r>
              <a:rPr lang="ru-RU" b="1" i="1" u="sng" dirty="0" smtClean="0"/>
              <a:t/>
            </a:r>
            <a:br>
              <a:rPr lang="ru-RU" b="1" i="1" u="sng" dirty="0" smtClean="0"/>
            </a:br>
            <a:r>
              <a:rPr lang="ru-RU" b="1" i="1" u="sng" dirty="0" smtClean="0"/>
              <a:t/>
            </a:r>
            <a:br>
              <a:rPr lang="ru-RU" b="1" i="1" u="sng" dirty="0" smtClean="0"/>
            </a:br>
            <a:r>
              <a:rPr lang="ru-RU" b="1" i="1" u="sng" dirty="0" smtClean="0"/>
              <a:t/>
            </a:r>
            <a:br>
              <a:rPr lang="ru-RU" b="1" i="1" u="sng" dirty="0" smtClean="0"/>
            </a:br>
            <a:r>
              <a:rPr lang="ru-RU" b="1" i="1" u="sng" dirty="0" smtClean="0"/>
              <a:t>Цели.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b="1" i="1" u="sng" dirty="0" smtClean="0">
                <a:solidFill>
                  <a:schemeClr val="tx2"/>
                </a:solidFill>
              </a:rPr>
              <a:t>ОБРАЗОВАТЕЛЬНАЯ:   </a:t>
            </a:r>
            <a:r>
              <a:rPr lang="ru-RU" dirty="0" smtClean="0"/>
              <a:t>знать</a:t>
            </a:r>
            <a:r>
              <a:rPr lang="ru-RU" b="1" i="1" u="sng" dirty="0" smtClean="0"/>
              <a:t> </a:t>
            </a:r>
            <a:r>
              <a:rPr lang="ru-RU" dirty="0" smtClean="0"/>
              <a:t>расчетные формулы скорости, времени, расстояния, знать буквенные обозначения физических величин и единицы измерения, составлять </a:t>
            </a:r>
            <a:r>
              <a:rPr lang="ru-RU" dirty="0" err="1" smtClean="0"/>
              <a:t>синквейны</a:t>
            </a:r>
            <a:r>
              <a:rPr lang="ru-RU" dirty="0" smtClean="0"/>
              <a:t>.</a:t>
            </a:r>
          </a:p>
          <a:p>
            <a:r>
              <a:rPr lang="ru-RU" b="1" i="1" u="sng" dirty="0" smtClean="0">
                <a:solidFill>
                  <a:schemeClr val="tx2"/>
                </a:solidFill>
              </a:rPr>
              <a:t>РАЗВИВАЮЩАЯ:  </a:t>
            </a:r>
            <a:r>
              <a:rPr lang="ru-RU" dirty="0" smtClean="0"/>
              <a:t>развивать вычислительные навыки, формулировать правильную устную и письменную речь, развивать логическое мышление, память , внимание.</a:t>
            </a:r>
          </a:p>
          <a:p>
            <a:r>
              <a:rPr lang="ru-RU" b="1" i="1" u="sng" dirty="0" smtClean="0">
                <a:solidFill>
                  <a:schemeClr val="tx2"/>
                </a:solidFill>
              </a:rPr>
              <a:t>ВОСПИТЫВАЮЩАЯ</a:t>
            </a:r>
            <a:r>
              <a:rPr lang="ru-RU" b="1" i="1" u="sng" dirty="0" smtClean="0"/>
              <a:t> :</a:t>
            </a:r>
            <a:r>
              <a:rPr lang="ru-RU" dirty="0" smtClean="0"/>
              <a:t> воспитывать интерес  к физике, умение общаться в малых группах, воспитывать общую культуру мотивации использования полученных знаний на уроках физики.  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439160"/>
          </a:xfrm>
        </p:spPr>
        <p:txBody>
          <a:bodyPr>
            <a:normAutofit/>
          </a:bodyPr>
          <a:lstStyle/>
          <a:p>
            <a:r>
              <a:rPr lang="ru-RU" b="1" i="1" u="sng" dirty="0" smtClean="0"/>
              <a:t>НАЙДИТЕ ЛИШНЕЕ СЛОВО В КАЖДОМ СТОЛБИКЕ: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b="1" dirty="0" smtClean="0"/>
              <a:t>ПУТЬ                   МЕТР                 МАССА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ВРЕМЯ              КИЛОМЕТР     ПЛОТНОСТЬ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СКОРОСТЬ        НЬЮТОН           ОБЬЕМ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СИЛА                 М/С                     ТРАЕКТОРИЯ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81904"/>
          </a:xfrm>
        </p:spPr>
        <p:txBody>
          <a:bodyPr>
            <a:normAutofit/>
          </a:bodyPr>
          <a:lstStyle/>
          <a:p>
            <a:pPr lvl="0"/>
            <a:r>
              <a:rPr lang="ru-RU" b="1" dirty="0" smtClean="0"/>
              <a:t>Задание на внимание.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329640" cy="392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5928"/>
                <a:gridCol w="1665928"/>
                <a:gridCol w="1665928"/>
                <a:gridCol w="1665928"/>
                <a:gridCol w="1665928"/>
              </a:tblGrid>
              <a:tr h="13075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800" b="1" dirty="0"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800" b="1"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800" b="1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800" b="1"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800" b="1">
                          <a:latin typeface="Calibri"/>
                          <a:ea typeface="Calibri"/>
                          <a:cs typeface="Times New Roman"/>
                        </a:rPr>
                        <a:t>75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075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800" b="1"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800" b="1">
                          <a:latin typeface="Calibri"/>
                          <a:ea typeface="Calibri"/>
                          <a:cs typeface="Times New Roman"/>
                        </a:rPr>
                        <a:t>м/с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800" b="1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800" b="1">
                          <a:latin typeface="Calibri"/>
                          <a:ea typeface="Calibri"/>
                          <a:cs typeface="Times New Roman"/>
                        </a:rPr>
                        <a:t>с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800" b="1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075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800" b="1">
                          <a:latin typeface="Calibri"/>
                          <a:ea typeface="Calibri"/>
                          <a:cs typeface="Times New Roman"/>
                        </a:rPr>
                        <a:t>кг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800" b="1"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800" b="1">
                          <a:latin typeface="Calibri"/>
                          <a:ea typeface="Calibri"/>
                          <a:cs typeface="Times New Roman"/>
                        </a:rPr>
                        <a:t>м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800" b="1">
                          <a:latin typeface="Calibri"/>
                          <a:ea typeface="Calibri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800" b="1" dirty="0"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10466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b="1" dirty="0" smtClean="0"/>
              <a:t>Разминка – реши  кроссворд.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681550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ru-RU" dirty="0" smtClean="0"/>
              <a:t> </a:t>
            </a:r>
          </a:p>
          <a:p>
            <a:pPr lvl="0"/>
            <a:r>
              <a:rPr lang="ru-RU" sz="3000" dirty="0" smtClean="0"/>
              <a:t>Длина траектории , по которой движется тело в течение некоторого промежутка времени</a:t>
            </a:r>
          </a:p>
          <a:p>
            <a:pPr lvl="0"/>
            <a:r>
              <a:rPr lang="ru-RU" sz="3000" dirty="0" smtClean="0"/>
              <a:t>Изменение с течением времени положения тела относительно других тел</a:t>
            </a:r>
          </a:p>
          <a:p>
            <a:pPr lvl="0"/>
            <a:r>
              <a:rPr lang="ru-RU" sz="3000" dirty="0" smtClean="0"/>
              <a:t>Линия движения тела при перемещении из одной точки в другую</a:t>
            </a:r>
          </a:p>
          <a:p>
            <a:pPr lvl="0"/>
            <a:r>
              <a:rPr lang="ru-RU" sz="3000" dirty="0" smtClean="0"/>
              <a:t>Вид движения, который используется для уменьшения силы трения</a:t>
            </a:r>
          </a:p>
          <a:p>
            <a:pPr lvl="0"/>
            <a:r>
              <a:rPr lang="ru-RU" sz="3000" dirty="0" smtClean="0"/>
              <a:t>Явление сохранения скорости тела при отсутствии действия на него других тел</a:t>
            </a:r>
          </a:p>
          <a:p>
            <a:endParaRPr lang="ru-RU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Практическое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Приборы и материалы: </a:t>
            </a:r>
            <a:r>
              <a:rPr lang="ru-RU" dirty="0" smtClean="0"/>
              <a:t>бруски с грузами, динамометр, круглые карандаши.</a:t>
            </a:r>
          </a:p>
          <a:p>
            <a:pPr lvl="0"/>
            <a:r>
              <a:rPr lang="ru-RU" dirty="0" smtClean="0"/>
              <a:t>Определить силу трения покоя.</a:t>
            </a:r>
          </a:p>
          <a:p>
            <a:pPr lvl="0"/>
            <a:r>
              <a:rPr lang="ru-RU" dirty="0" smtClean="0"/>
              <a:t>Определить силу скольжения.</a:t>
            </a:r>
          </a:p>
          <a:p>
            <a:pPr lvl="0"/>
            <a:r>
              <a:rPr lang="ru-RU" dirty="0" smtClean="0"/>
              <a:t>Определить силу трения качения.</a:t>
            </a:r>
          </a:p>
          <a:p>
            <a:r>
              <a:rPr lang="ru-RU" dirty="0" smtClean="0"/>
              <a:t>Сравнить эти величины, сделать вывод и ответить на вопрос: Как уменьшить силу трения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724780"/>
          </a:xfrm>
        </p:spPr>
        <p:txBody>
          <a:bodyPr>
            <a:normAutofit/>
          </a:bodyPr>
          <a:lstStyle/>
          <a:p>
            <a:pPr lvl="0" algn="ctr"/>
            <a:r>
              <a:rPr lang="ru-RU" b="1" dirty="0" smtClean="0"/>
              <a:t>Узнай формулу.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1"/>
          <a:ext cx="8229600" cy="3708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18542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800" b="1" dirty="0">
                          <a:latin typeface="Calibri"/>
                          <a:ea typeface="Calibri"/>
                          <a:cs typeface="Times New Roman"/>
                        </a:rPr>
                        <a:t>F=m</a:t>
                      </a:r>
                      <a:endParaRPr lang="ru-RU" sz="4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800" b="1">
                          <a:latin typeface="Calibri"/>
                          <a:ea typeface="Calibri"/>
                          <a:cs typeface="Times New Roman"/>
                        </a:rPr>
                        <a:t>S=    </a:t>
                      </a:r>
                      <a:r>
                        <a:rPr lang="ru-RU" sz="4800" b="1">
                          <a:latin typeface="Calibri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4800" b="1">
                          <a:latin typeface="Calibri"/>
                          <a:ea typeface="Calibri"/>
                          <a:cs typeface="Times New Roman"/>
                        </a:rPr>
                        <a:t> t</a:t>
                      </a:r>
                      <a:endParaRPr lang="ru-RU" sz="4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800" b="1">
                          <a:latin typeface="Calibri"/>
                          <a:ea typeface="Calibri"/>
                          <a:cs typeface="Times New Roman"/>
                        </a:rPr>
                        <a:t>V=  m</a:t>
                      </a:r>
                      <a:r>
                        <a:rPr lang="ru-RU" sz="4800" b="1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ru-RU" sz="4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542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800" b="1">
                          <a:latin typeface="Calibri"/>
                          <a:ea typeface="Calibri"/>
                          <a:cs typeface="Times New Roman"/>
                        </a:rPr>
                        <a:t>V=   </a:t>
                      </a:r>
                      <a:r>
                        <a:rPr lang="ru-RU" sz="4800" b="1">
                          <a:latin typeface="Calibri"/>
                          <a:ea typeface="Calibri"/>
                          <a:cs typeface="Times New Roman"/>
                        </a:rPr>
                        <a:t>      /</a:t>
                      </a:r>
                      <a:r>
                        <a:rPr lang="en-US" sz="4800" b="1">
                          <a:latin typeface="Calibri"/>
                          <a:ea typeface="Calibri"/>
                          <a:cs typeface="Times New Roman"/>
                        </a:rPr>
                        <a:t> t</a:t>
                      </a:r>
                      <a:endParaRPr lang="ru-RU" sz="4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800" b="1">
                          <a:latin typeface="Calibri"/>
                          <a:ea typeface="Calibri"/>
                          <a:cs typeface="Times New Roman"/>
                        </a:rPr>
                        <a:t>m=     </a:t>
                      </a:r>
                      <a:r>
                        <a:rPr lang="ru-RU" sz="4800" b="1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US" sz="4800" b="1">
                          <a:latin typeface="Calibri"/>
                          <a:ea typeface="Calibri"/>
                          <a:cs typeface="Times New Roman"/>
                        </a:rPr>
                        <a:t> V</a:t>
                      </a:r>
                      <a:endParaRPr lang="ru-RU" sz="4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800" b="1" dirty="0">
                          <a:latin typeface="Calibri"/>
                          <a:ea typeface="Calibri"/>
                          <a:cs typeface="Times New Roman"/>
                        </a:rPr>
                        <a:t>t=  S</a:t>
                      </a:r>
                      <a:r>
                        <a:rPr lang="ru-RU" sz="4800" b="1" dirty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ru-RU" sz="4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96152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b="1" dirty="0" smtClean="0"/>
              <a:t>Реши задачу.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500594"/>
          </a:xfrm>
        </p:spPr>
        <p:txBody>
          <a:bodyPr>
            <a:normAutofit fontScale="25000" lnSpcReduction="20000"/>
          </a:bodyPr>
          <a:lstStyle/>
          <a:p>
            <a:pPr marL="1143000" lvl="0" indent="-1143000">
              <a:buNone/>
            </a:pPr>
            <a:r>
              <a:rPr lang="ru-RU" sz="7200" dirty="0" smtClean="0"/>
              <a:t>1.Самолет летит со скоростью 600 км/ч . Какой путь он</a:t>
            </a:r>
          </a:p>
          <a:p>
            <a:pPr>
              <a:buNone/>
            </a:pPr>
            <a:r>
              <a:rPr lang="ru-RU" sz="7200" dirty="0" smtClean="0"/>
              <a:t> пролетит за 6 ч?</a:t>
            </a:r>
          </a:p>
          <a:p>
            <a:pPr lvl="0">
              <a:buNone/>
            </a:pPr>
            <a:r>
              <a:rPr lang="ru-RU" sz="7200" dirty="0" smtClean="0"/>
              <a:t>2.Трамвай движется со скоростью 36 км/ч. Выразите </a:t>
            </a:r>
          </a:p>
          <a:p>
            <a:pPr>
              <a:buNone/>
            </a:pPr>
            <a:r>
              <a:rPr lang="ru-RU" sz="7200" dirty="0" smtClean="0"/>
              <a:t>эту скорость в м/с.</a:t>
            </a:r>
          </a:p>
          <a:p>
            <a:pPr lvl="0">
              <a:buNone/>
            </a:pPr>
            <a:r>
              <a:rPr lang="ru-RU" sz="7200" dirty="0" smtClean="0"/>
              <a:t>3.Скорость зайца 15 м/с, а скорость дельфина 72 км/ч.Кто из них движется быстрее?</a:t>
            </a:r>
          </a:p>
          <a:p>
            <a:pPr lvl="0">
              <a:buNone/>
            </a:pPr>
            <a:r>
              <a:rPr lang="ru-RU" sz="7200" dirty="0" smtClean="0"/>
              <a:t>4Вычислите скорость лыжника, прошедшего путь в 20 км за 4 часа.</a:t>
            </a:r>
          </a:p>
          <a:p>
            <a:pPr lvl="0">
              <a:buNone/>
            </a:pPr>
            <a:r>
              <a:rPr lang="ru-RU" sz="7200" dirty="0" smtClean="0"/>
              <a:t>5.По таблице определите плотность некоторых веществ в  кг/м</a:t>
            </a:r>
            <a:r>
              <a:rPr lang="ru-RU" sz="7200" baseline="30000" dirty="0" smtClean="0"/>
              <a:t>3</a:t>
            </a:r>
            <a:r>
              <a:rPr lang="ru-RU" sz="7200" dirty="0" smtClean="0"/>
              <a:t>:</a:t>
            </a:r>
          </a:p>
          <a:p>
            <a:pPr lvl="0">
              <a:buNone/>
            </a:pPr>
            <a:r>
              <a:rPr lang="ru-RU" sz="7200" dirty="0" smtClean="0"/>
              <a:t>Медь   ;Бетон;  Алюминий ;Вода морская; Вода чистая ;Азот  </a:t>
            </a:r>
          </a:p>
          <a:p>
            <a:pPr lvl="0">
              <a:buNone/>
            </a:pPr>
            <a:r>
              <a:rPr lang="ru-RU" sz="7200" dirty="0" smtClean="0"/>
              <a:t>6.Картофелина массой 59 г имеет объем 50 см</a:t>
            </a:r>
            <a:r>
              <a:rPr lang="ru-RU" sz="7200" baseline="30000" dirty="0" smtClean="0"/>
              <a:t>3.</a:t>
            </a:r>
            <a:r>
              <a:rPr lang="ru-RU" sz="7200" dirty="0" smtClean="0"/>
              <a:t>. Определите плотность картофеля.</a:t>
            </a:r>
          </a:p>
          <a:p>
            <a:pPr lvl="0">
              <a:buNone/>
            </a:pPr>
            <a:r>
              <a:rPr lang="ru-RU" sz="7200" dirty="0" smtClean="0"/>
              <a:t>7.Найти равнодействующую двух сил 400Н и 700Н, направленных в разные стороны. </a:t>
            </a:r>
          </a:p>
          <a:p>
            <a:pPr lvl="0">
              <a:buNone/>
            </a:pPr>
            <a:r>
              <a:rPr lang="ru-RU" sz="7200" dirty="0" smtClean="0"/>
              <a:t>8.Выбрать правильный вариант ответа. Силы  14 Н и 8 Н направлены в одну сторону . Чему равна равнодействующая?</a:t>
            </a:r>
          </a:p>
          <a:p>
            <a:pPr lvl="0">
              <a:buNone/>
            </a:pPr>
            <a:r>
              <a:rPr lang="ru-RU" sz="7200" dirty="0" smtClean="0"/>
              <a:t>( 10 </a:t>
            </a:r>
            <a:r>
              <a:rPr lang="ru-RU" sz="7200" dirty="0" err="1" smtClean="0"/>
              <a:t>н</a:t>
            </a:r>
            <a:r>
              <a:rPr lang="ru-RU" sz="7200" dirty="0" smtClean="0"/>
              <a:t>; 22 Н; 6 Н ;102 Н; 32 Н)</a:t>
            </a:r>
          </a:p>
          <a:p>
            <a:pPr>
              <a:buNone/>
            </a:pPr>
            <a:endParaRPr lang="ru-RU" sz="8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Составить</a:t>
            </a:r>
            <a:r>
              <a:rPr lang="ru-RU" dirty="0" smtClean="0"/>
              <a:t> </a:t>
            </a:r>
            <a:r>
              <a:rPr lang="ru-RU" b="1" i="1" u="sng" dirty="0" smtClean="0">
                <a:solidFill>
                  <a:srgbClr val="FF0000"/>
                </a:solidFill>
              </a:rPr>
              <a:t>синквейн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2060"/>
                </a:solidFill>
              </a:rPr>
              <a:t>по теме: 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Движение. Взаимодействие тел.</a:t>
            </a:r>
          </a:p>
          <a:p>
            <a:pPr>
              <a:buNone/>
            </a:pPr>
            <a:r>
              <a:rPr lang="ru-RU" b="1" i="1" u="sng" dirty="0" smtClean="0">
                <a:solidFill>
                  <a:srgbClr val="FF0000"/>
                </a:solidFill>
              </a:rPr>
              <a:t>Например :</a:t>
            </a:r>
            <a:endParaRPr lang="ru-RU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b="1" u="sng" dirty="0" smtClean="0">
                <a:solidFill>
                  <a:schemeClr val="accent2">
                    <a:lumMod val="50000"/>
                  </a:schemeClr>
                </a:solidFill>
              </a:rPr>
              <a:t>Сила 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Полезная 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Возникает при скольжении  одного тела по  поверхности  другого.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Сила трения скольжения.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78</TotalTime>
  <Words>318</Words>
  <Application>Microsoft Office PowerPoint</Application>
  <PresentationFormat>Экран (4:3)</PresentationFormat>
  <Paragraphs>80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Муниципальное бюджетное общеобразовательное учреждение Заполярного района «Средняя общеобразовательная школа д.Андег» </vt:lpstr>
      <vt:lpstr>     Цели. </vt:lpstr>
      <vt:lpstr>НАЙДИТЕ ЛИШНЕЕ СЛОВО В КАЖДОМ СТОЛБИКЕ:  </vt:lpstr>
      <vt:lpstr>Задание на внимание. </vt:lpstr>
      <vt:lpstr>Разминка – реши  кроссворд.  </vt:lpstr>
      <vt:lpstr>Практическое задание</vt:lpstr>
      <vt:lpstr>Узнай формулу. </vt:lpstr>
      <vt:lpstr>Реши задачу. </vt:lpstr>
      <vt:lpstr>Домашнее задание</vt:lpstr>
      <vt:lpstr>КОНЕЦ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общеобразовательное учреждение Заполярного района «Средняя общеобразовательная школа д.Андег»</dc:title>
  <dc:creator>user</dc:creator>
  <cp:lastModifiedBy>user</cp:lastModifiedBy>
  <cp:revision>9</cp:revision>
  <dcterms:created xsi:type="dcterms:W3CDTF">2011-12-29T04:22:51Z</dcterms:created>
  <dcterms:modified xsi:type="dcterms:W3CDTF">2012-01-02T11:36:36Z</dcterms:modified>
</cp:coreProperties>
</file>