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75977-A603-4EB4-8092-4832E89FB0C3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2E144-1E4A-498B-8904-0E1B1855EA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42E144-1E4A-498B-8904-0E1B1855EAA9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42E144-1E4A-498B-8904-0E1B1855EAA9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301F013-083E-4D29-99F8-E7D98DCF0547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7FAA66F-6A20-4434-83E0-1903D45EB5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8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salad_1resiz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22" y="2714620"/>
            <a:ext cx="4762500" cy="3810000"/>
          </a:xfrm>
          <a:prstGeom prst="rect">
            <a:avLst/>
          </a:prstGeom>
        </p:spPr>
      </p:pic>
      <p:sp>
        <p:nvSpPr>
          <p:cNvPr id="1026" name="WordArt 2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685800" y="571500"/>
            <a:ext cx="7772400" cy="1500188"/>
          </a:xfrm>
          <a:prstGeom prst="rect">
            <a:avLst/>
          </a:prstGeom>
          <a:solidFill>
            <a:schemeClr val="accent2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943634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Здоровые дети – счастливая семья!</a:t>
            </a:r>
            <a:endParaRPr lang="ru-RU" sz="3600" kern="10" spc="0" dirty="0">
              <a:ln w="12700">
                <a:solidFill>
                  <a:srgbClr val="943634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0" y="214290"/>
            <a:ext cx="4643470" cy="2428892"/>
          </a:xfrm>
          <a:solidFill>
            <a:schemeClr val="accent2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Какие продукты питания мы выбираем?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i.jpegпита2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57818" y="3266276"/>
            <a:ext cx="2857520" cy="2448740"/>
          </a:xfrm>
        </p:spPr>
      </p:pic>
      <p:pic>
        <p:nvPicPr>
          <p:cNvPr id="5" name="Рисунок 4" descr="i.jpegпитание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7" y="1857364"/>
            <a:ext cx="3857652" cy="45720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Закаливание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i.jpeg2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643050"/>
            <a:ext cx="3228520" cy="4525963"/>
          </a:xfrm>
        </p:spPr>
      </p:pic>
      <p:pic>
        <p:nvPicPr>
          <p:cNvPr id="5" name="Рисунок 4" descr="i.jpeg4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4810" y="3000372"/>
            <a:ext cx="1928826" cy="2143140"/>
          </a:xfrm>
          <a:prstGeom prst="rect">
            <a:avLst/>
          </a:prstGeom>
        </p:spPr>
      </p:pic>
      <p:pic>
        <p:nvPicPr>
          <p:cNvPr id="6" name="Рисунок 5" descr="i.jpeg5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6" y="1428736"/>
            <a:ext cx="1928826" cy="24288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Прогулка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i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5793" y="1875257"/>
            <a:ext cx="4997975" cy="355400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Режим  дня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i.jpeg6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57818" y="1428736"/>
            <a:ext cx="3214710" cy="3786214"/>
          </a:xfrm>
        </p:spPr>
      </p:pic>
      <p:pic>
        <p:nvPicPr>
          <p:cNvPr id="5" name="Рисунок 4" descr="i.jpegпси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7" y="2571744"/>
            <a:ext cx="3343266" cy="364333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43</TotalTime>
  <Words>18</Words>
  <Application>Microsoft Office PowerPoint</Application>
  <PresentationFormat>Экран (4:3)</PresentationFormat>
  <Paragraphs>7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Литейная</vt:lpstr>
      <vt:lpstr>Здоровые дети – счастливая семья!</vt:lpstr>
      <vt:lpstr>Какие продукты питания мы выбираем?</vt:lpstr>
      <vt:lpstr>Закаливание</vt:lpstr>
      <vt:lpstr>Прогулка</vt:lpstr>
      <vt:lpstr>Режим  дня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Здоровые дети – счастливая семья!</dc:title>
  <dc:creator>Admin</dc:creator>
  <cp:lastModifiedBy>Антон</cp:lastModifiedBy>
  <cp:revision>6</cp:revision>
  <dcterms:created xsi:type="dcterms:W3CDTF">2011-11-02T17:27:52Z</dcterms:created>
  <dcterms:modified xsi:type="dcterms:W3CDTF">2011-12-19T11:30:46Z</dcterms:modified>
</cp:coreProperties>
</file>