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63" r:id="rId3"/>
    <p:sldId id="265" r:id="rId4"/>
    <p:sldId id="264" r:id="rId5"/>
    <p:sldId id="269" r:id="rId6"/>
    <p:sldId id="270" r:id="rId7"/>
    <p:sldId id="272" r:id="rId8"/>
    <p:sldId id="258" r:id="rId9"/>
    <p:sldId id="271" r:id="rId10"/>
    <p:sldId id="260" r:id="rId11"/>
    <p:sldId id="261" r:id="rId12"/>
    <p:sldId id="262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38" units="1/cm"/>
          <inkml:channelProperty channel="Y" name="resolution" value="37" units="1/cm"/>
        </inkml:channelProperties>
      </inkml:inkSource>
      <inkml:timestamp xml:id="ts0" timeString="2009-12-01T14:21:58.484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2B626-81C6-4C6B-81E0-BCD642D4A66D}" type="datetimeFigureOut">
              <a:rPr lang="ru-RU" smtClean="0"/>
              <a:t>21.12.2011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942F0-1A1C-46E7-A4AE-9554326AA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965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942F0-1A1C-46E7-A4AE-9554326AA8C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810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737B65E-3B56-4D67-A60E-51D66E617704}" type="datetimeFigureOut">
              <a:rPr lang="ru-RU" smtClean="0"/>
              <a:pPr/>
              <a:t>21.12.2011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B73C40D-0475-449C-84FD-2AE699031D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2214554"/>
            <a:ext cx="7406640" cy="1472184"/>
          </a:xfrm>
        </p:spPr>
        <p:txBody>
          <a:bodyPr/>
          <a:lstStyle/>
          <a:p>
            <a:r>
              <a:rPr lang="ru-RU" dirty="0" smtClean="0"/>
              <a:t>Правописание НЕ с существительными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1.  какая ( не) ряха</a:t>
            </a:r>
          </a:p>
          <a:p>
            <a:r>
              <a:rPr lang="ru-RU" dirty="0" smtClean="0"/>
              <a:t>              2. случилось ( не ) счастье</a:t>
            </a:r>
          </a:p>
          <a:p>
            <a:r>
              <a:rPr lang="ru-RU" dirty="0" smtClean="0"/>
              <a:t>              3. мой ( не ) приятель</a:t>
            </a:r>
          </a:p>
          <a:p>
            <a:r>
              <a:rPr lang="ru-RU" dirty="0" smtClean="0"/>
              <a:t>              4. ( не ) друг , а враг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     В каком примере  </a:t>
            </a:r>
            <a:r>
              <a:rPr lang="ru-RU" sz="2800" i="1" u="sng" dirty="0" smtClean="0"/>
              <a:t>НЕ </a:t>
            </a:r>
            <a:r>
              <a:rPr lang="ru-RU" sz="2800" dirty="0" smtClean="0"/>
              <a:t> пишется раздельно?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1. осеннее ( не ) настье</a:t>
            </a:r>
          </a:p>
          <a:p>
            <a:r>
              <a:rPr lang="ru-RU" dirty="0" smtClean="0"/>
              <a:t>           2. прежняя ( не ) внимательность</a:t>
            </a:r>
          </a:p>
          <a:p>
            <a:r>
              <a:rPr lang="ru-RU" dirty="0" smtClean="0"/>
              <a:t>           3. стучит ( не ) дождь</a:t>
            </a:r>
          </a:p>
          <a:p>
            <a:r>
              <a:rPr lang="ru-RU" dirty="0" smtClean="0"/>
              <a:t>          4. старый ( не ) дуг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    В каком примере  </a:t>
            </a:r>
            <a:r>
              <a:rPr lang="ru-RU" sz="2800" i="1" u="sng" dirty="0" smtClean="0"/>
              <a:t>НЕ</a:t>
            </a:r>
            <a:r>
              <a:rPr lang="ru-RU" sz="2800" dirty="0" smtClean="0"/>
              <a:t>  пишется раздельно?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1. ( не ) правда , а ложь</a:t>
            </a:r>
          </a:p>
          <a:p>
            <a:r>
              <a:rPr lang="ru-RU" dirty="0" smtClean="0"/>
              <a:t>           2. варит ( не ) котёл</a:t>
            </a:r>
          </a:p>
          <a:p>
            <a:r>
              <a:rPr lang="ru-RU" dirty="0" smtClean="0"/>
              <a:t>    3. остановился в ( не ) решительности</a:t>
            </a:r>
          </a:p>
          <a:p>
            <a:r>
              <a:rPr lang="ru-RU" dirty="0" smtClean="0"/>
              <a:t>            4. красит ( не ) место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В каком примере  </a:t>
            </a:r>
            <a:r>
              <a:rPr lang="ru-RU" sz="2800" i="1" u="sng" dirty="0" smtClean="0"/>
              <a:t>НЕ</a:t>
            </a:r>
            <a:r>
              <a:rPr lang="ru-RU" sz="2800" dirty="0" smtClean="0"/>
              <a:t>  пишется слитно?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057400"/>
            <a:ext cx="7498080" cy="365761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( Не ) король а в короне ,  </a:t>
            </a:r>
          </a:p>
          <a:p>
            <a:pPr>
              <a:buNone/>
            </a:pPr>
            <a:r>
              <a:rPr lang="ru-RU" dirty="0" smtClean="0"/>
              <a:t>( не ) гусар  а при шпорах ,</a:t>
            </a:r>
          </a:p>
          <a:p>
            <a:pPr>
              <a:buNone/>
            </a:pPr>
            <a:r>
              <a:rPr lang="ru-RU" dirty="0" smtClean="0"/>
              <a:t>на часы не заглядывает а время знает.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Отгадайте  загадки. Объясните правописание НЕ с существительными. Расставьте знаки препинания.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2500306"/>
            <a:ext cx="7498080" cy="23574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( Не) куст а с листочками ,</a:t>
            </a:r>
          </a:p>
          <a:p>
            <a:pPr>
              <a:buNone/>
            </a:pPr>
            <a:r>
              <a:rPr lang="ru-RU" dirty="0" smtClean="0"/>
              <a:t>(не) рубашка а сшита ,</a:t>
            </a:r>
          </a:p>
          <a:p>
            <a:pPr>
              <a:buNone/>
            </a:pPr>
            <a:r>
              <a:rPr lang="ru-RU" dirty="0" smtClean="0"/>
              <a:t>(не) человек а рассказывает.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714620"/>
            <a:ext cx="7498080" cy="164307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(Не ) море (не ) земля а ходить нельзя.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000" dirty="0" smtClean="0"/>
              <a:t>Ознакомление с основными способами словообразования в русском языке;</a:t>
            </a:r>
          </a:p>
          <a:p>
            <a:r>
              <a:rPr lang="ru-RU" sz="2000" dirty="0" smtClean="0"/>
              <a:t>Ознакомление с правописанием НЕ с именем существительным;</a:t>
            </a:r>
          </a:p>
          <a:p>
            <a:r>
              <a:rPr lang="ru-RU" sz="2000" dirty="0" smtClean="0"/>
              <a:t>Развитие познавательной активности, навыков исследовательского мышления;</a:t>
            </a:r>
          </a:p>
          <a:p>
            <a:r>
              <a:rPr lang="ru-RU" sz="2000" dirty="0" smtClean="0"/>
              <a:t>Привитие исследовательских навыков при изучении нового материала;</a:t>
            </a:r>
          </a:p>
          <a:p>
            <a:r>
              <a:rPr lang="ru-RU" sz="2000" dirty="0" smtClean="0"/>
              <a:t>Формирование умения рассуждать , сопоставлять;</a:t>
            </a:r>
          </a:p>
          <a:p>
            <a:r>
              <a:rPr lang="ru-RU" sz="2000" dirty="0" smtClean="0"/>
              <a:t>Пропаганда здорового образа жизни;</a:t>
            </a:r>
          </a:p>
          <a:p>
            <a:r>
              <a:rPr lang="ru-RU" sz="2000" dirty="0" smtClean="0"/>
              <a:t>Воспитание нравственных и эстетических чувств учащихся.</a:t>
            </a:r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   А…</a:t>
            </a:r>
            <a:r>
              <a:rPr lang="ru-RU" sz="4000" dirty="0" err="1" smtClean="0"/>
              <a:t>томобиль</a:t>
            </a:r>
            <a:r>
              <a:rPr lang="ru-RU" sz="4000" dirty="0" smtClean="0"/>
              <a:t>, б…</a:t>
            </a:r>
            <a:r>
              <a:rPr lang="ru-RU" sz="4000" dirty="0" err="1" smtClean="0"/>
              <a:t>ссейн</a:t>
            </a:r>
            <a:r>
              <a:rPr lang="ru-RU" sz="4000" dirty="0" smtClean="0"/>
              <a:t>, в…</a:t>
            </a:r>
            <a:r>
              <a:rPr lang="ru-RU" sz="4000" dirty="0" err="1" smtClean="0"/>
              <a:t>ноград</a:t>
            </a:r>
            <a:r>
              <a:rPr lang="ru-RU" sz="4000" dirty="0" smtClean="0"/>
              <a:t>, в…</a:t>
            </a:r>
            <a:r>
              <a:rPr lang="ru-RU" sz="4000" dirty="0" err="1" smtClean="0"/>
              <a:t>тамин</a:t>
            </a:r>
            <a:r>
              <a:rPr lang="ru-RU" sz="4000" dirty="0" smtClean="0"/>
              <a:t>,</a:t>
            </a:r>
          </a:p>
          <a:p>
            <a:pPr algn="ctr">
              <a:buNone/>
            </a:pPr>
            <a:r>
              <a:rPr lang="ru-RU" sz="4000" dirty="0" smtClean="0"/>
              <a:t>    т…</a:t>
            </a:r>
            <a:r>
              <a:rPr lang="ru-RU" sz="4000" dirty="0" err="1" smtClean="0"/>
              <a:t>левизор</a:t>
            </a:r>
            <a:r>
              <a:rPr lang="ru-RU" sz="4000" dirty="0" smtClean="0"/>
              <a:t>, </a:t>
            </a:r>
            <a:r>
              <a:rPr lang="ru-RU" sz="4000" dirty="0" err="1" smtClean="0"/>
              <a:t>ле</a:t>
            </a:r>
            <a:r>
              <a:rPr lang="ru-RU" sz="4000" dirty="0" smtClean="0"/>
              <a:t>…, </a:t>
            </a:r>
          </a:p>
          <a:p>
            <a:pPr algn="ctr">
              <a:buNone/>
            </a:pPr>
            <a:r>
              <a:rPr lang="ru-RU" sz="4000" dirty="0" smtClean="0"/>
              <a:t>      н…ряха, нес…</a:t>
            </a:r>
            <a:r>
              <a:rPr lang="ru-RU" sz="4000" dirty="0" err="1" smtClean="0"/>
              <a:t>астье</a:t>
            </a:r>
            <a:r>
              <a:rPr lang="ru-RU" sz="4000" dirty="0" smtClean="0"/>
              <a:t>,</a:t>
            </a:r>
          </a:p>
          <a:p>
            <a:pPr algn="ctr">
              <a:buNone/>
            </a:pPr>
            <a:r>
              <a:rPr lang="ru-RU" sz="4000" dirty="0" err="1" smtClean="0"/>
              <a:t>нед</a:t>
            </a:r>
            <a:r>
              <a:rPr lang="ru-RU" sz="4000" dirty="0" smtClean="0"/>
              <a:t>…</a:t>
            </a:r>
            <a:r>
              <a:rPr lang="ru-RU" sz="4000" dirty="0" err="1" smtClean="0"/>
              <a:t>росль</a:t>
            </a:r>
            <a:r>
              <a:rPr lang="ru-RU" sz="4000" dirty="0" smtClean="0"/>
              <a:t>, </a:t>
            </a:r>
            <a:r>
              <a:rPr lang="ru-RU" sz="4000" dirty="0" err="1" smtClean="0"/>
              <a:t>незабу</a:t>
            </a:r>
            <a:r>
              <a:rPr lang="ru-RU" sz="4000" dirty="0" smtClean="0"/>
              <a:t>…ка.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Орфографическая минута</a:t>
            </a:r>
            <a:endParaRPr lang="ru-RU" sz="3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492238" y="37039550"/>
              <a:ext cx="0" cy="0"/>
            </p14:xfrm>
          </p:contentPart>
        </mc:Choice>
        <mc:Fallback xmlns="">
          <p:pic>
            <p:nvPicPr>
              <p:cNvPr id="10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492238" y="37039550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 с именами существительными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u="sng" dirty="0" smtClean="0"/>
              <a:t> Пиши слитно</a:t>
            </a:r>
          </a:p>
          <a:p>
            <a:pPr algn="ctr">
              <a:buNone/>
            </a:pPr>
            <a:r>
              <a:rPr lang="ru-RU" sz="2000" u="sng" dirty="0" smtClean="0"/>
              <a:t> </a:t>
            </a:r>
            <a:endParaRPr lang="ru-RU" sz="2400" u="sng" dirty="0" smtClean="0"/>
          </a:p>
          <a:p>
            <a:pPr>
              <a:buNone/>
            </a:pPr>
            <a:r>
              <a:rPr lang="ru-RU" dirty="0" smtClean="0"/>
              <a:t>    1. НЕ употребляется без НЕ :</a:t>
            </a:r>
          </a:p>
          <a:p>
            <a:pPr>
              <a:buNone/>
            </a:pPr>
            <a:r>
              <a:rPr lang="ru-RU" dirty="0" smtClean="0"/>
              <a:t>      ненастье, небрежность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2. Можно заменить синонимом без НЕ или близким по значению выражением:</a:t>
            </a:r>
          </a:p>
          <a:p>
            <a:pPr>
              <a:buNone/>
            </a:pPr>
            <a:r>
              <a:rPr lang="ru-RU" dirty="0" smtClean="0"/>
              <a:t> Неправда ( = ложь)</a:t>
            </a:r>
          </a:p>
          <a:p>
            <a:pPr>
              <a:buNone/>
            </a:pPr>
            <a:r>
              <a:rPr lang="ru-RU" dirty="0" smtClean="0"/>
              <a:t> Несчастье ( = горе)</a:t>
            </a:r>
          </a:p>
          <a:p>
            <a:pPr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u="sng" dirty="0" smtClean="0"/>
              <a:t>Пиши раздельно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Если НЕ является отрицательной частицей:</a:t>
            </a:r>
          </a:p>
          <a:p>
            <a:pPr>
              <a:buNone/>
            </a:pPr>
            <a:r>
              <a:rPr lang="ru-RU" dirty="0" smtClean="0"/>
              <a:t>                   Это не дом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Если в предложении есть противопоставление с союзом  А: </a:t>
            </a:r>
          </a:p>
          <a:p>
            <a:pPr>
              <a:buNone/>
            </a:pPr>
            <a:r>
              <a:rPr lang="ru-RU" dirty="0" smtClean="0"/>
              <a:t>              Не друг , а враг.</a:t>
            </a:r>
          </a:p>
          <a:p>
            <a:pPr>
              <a:buNone/>
            </a:pPr>
            <a:r>
              <a:rPr lang="ru-RU" dirty="0" smtClean="0"/>
              <a:t>              Не правда, а ложь</a:t>
            </a:r>
          </a:p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Горе-</a:t>
            </a:r>
          </a:p>
          <a:p>
            <a:r>
              <a:rPr lang="ru-RU" dirty="0" smtClean="0"/>
              <a:t>Беспорядок-</a:t>
            </a:r>
          </a:p>
          <a:p>
            <a:r>
              <a:rPr lang="ru-RU" dirty="0" smtClean="0"/>
              <a:t>Болезнь-</a:t>
            </a:r>
          </a:p>
          <a:p>
            <a:r>
              <a:rPr lang="ru-RU" dirty="0" smtClean="0"/>
              <a:t>ложь-</a:t>
            </a:r>
          </a:p>
          <a:p>
            <a:r>
              <a:rPr lang="ru-RU" dirty="0" smtClean="0"/>
              <a:t>Враг-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Запишите к данным словам синонимы с 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473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/>
              <a:t>      Горе-несчастье</a:t>
            </a:r>
          </a:p>
          <a:p>
            <a:pPr algn="ctr"/>
            <a:r>
              <a:rPr lang="ru-RU" dirty="0" smtClean="0"/>
              <a:t>Беспорядок-непорядок</a:t>
            </a:r>
          </a:p>
          <a:p>
            <a:pPr algn="ctr"/>
            <a:r>
              <a:rPr lang="ru-RU" dirty="0" smtClean="0"/>
              <a:t>Болезнь-нездоровье</a:t>
            </a:r>
          </a:p>
          <a:p>
            <a:pPr algn="ctr"/>
            <a:r>
              <a:rPr lang="ru-RU" dirty="0" smtClean="0"/>
              <a:t>Ложь-неправда</a:t>
            </a:r>
          </a:p>
          <a:p>
            <a:pPr algn="ctr"/>
            <a:r>
              <a:rPr lang="ru-RU" dirty="0" smtClean="0"/>
              <a:t>Враг-недруг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себя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Подбери синонимы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1. Сомнение                                            а. Неприятель</a:t>
            </a:r>
          </a:p>
          <a:p>
            <a:r>
              <a:rPr lang="ru-RU" dirty="0"/>
              <a:t>2. Рассеянность                                    б. Неуверенность</a:t>
            </a:r>
          </a:p>
          <a:p>
            <a:r>
              <a:rPr lang="ru-RU" dirty="0"/>
              <a:t>3. Возмущение                                      в. Невнимательность</a:t>
            </a:r>
          </a:p>
          <a:p>
            <a:r>
              <a:rPr lang="ru-RU" dirty="0"/>
              <a:t>4. Рабство                                                г. Неволя</a:t>
            </a:r>
          </a:p>
          <a:p>
            <a:r>
              <a:rPr lang="ru-RU" dirty="0"/>
              <a:t>5. Подозрительность                          д. Нездоровье</a:t>
            </a:r>
          </a:p>
          <a:p>
            <a:r>
              <a:rPr lang="ru-RU" dirty="0"/>
              <a:t>6. Плохая погода                                  е. Негодование</a:t>
            </a:r>
          </a:p>
          <a:p>
            <a:r>
              <a:rPr lang="ru-RU" dirty="0"/>
              <a:t>7. Болезнь                                                 ж. Недоверчивость</a:t>
            </a:r>
          </a:p>
          <a:p>
            <a:r>
              <a:rPr lang="ru-RU" dirty="0"/>
              <a:t>8. Противник                                           з. </a:t>
            </a:r>
            <a:r>
              <a:rPr lang="ru-RU" dirty="0" smtClean="0"/>
              <a:t>Непогода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2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1447800"/>
            <a:ext cx="2643206" cy="4800600"/>
          </a:xfrm>
        </p:spPr>
        <p:txBody>
          <a:bodyPr/>
          <a:lstStyle/>
          <a:p>
            <a:r>
              <a:rPr lang="ru-RU" dirty="0" smtClean="0"/>
              <a:t>1-б</a:t>
            </a:r>
          </a:p>
          <a:p>
            <a:r>
              <a:rPr lang="ru-RU" dirty="0" smtClean="0"/>
              <a:t>2-в</a:t>
            </a:r>
          </a:p>
          <a:p>
            <a:r>
              <a:rPr lang="ru-RU" dirty="0" smtClean="0"/>
              <a:t>3-е</a:t>
            </a:r>
          </a:p>
          <a:p>
            <a:r>
              <a:rPr lang="ru-RU" dirty="0" smtClean="0"/>
              <a:t>4-г</a:t>
            </a:r>
          </a:p>
          <a:p>
            <a:r>
              <a:rPr lang="ru-RU" dirty="0" smtClean="0"/>
              <a:t>5-ж</a:t>
            </a:r>
          </a:p>
          <a:p>
            <a:r>
              <a:rPr lang="ru-RU" dirty="0" smtClean="0"/>
              <a:t>6-з</a:t>
            </a:r>
          </a:p>
          <a:p>
            <a:r>
              <a:rPr lang="ru-RU" dirty="0" smtClean="0"/>
              <a:t>7-д</a:t>
            </a:r>
          </a:p>
          <a:p>
            <a:r>
              <a:rPr lang="ru-RU" dirty="0" smtClean="0"/>
              <a:t>8-а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Проверь себя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dirty="0" err="1" smtClean="0"/>
              <a:t>неряха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невежа</a:t>
            </a:r>
          </a:p>
          <a:p>
            <a:r>
              <a:rPr lang="ru-RU" dirty="0" smtClean="0"/>
              <a:t>  невежда</a:t>
            </a:r>
          </a:p>
          <a:p>
            <a:r>
              <a:rPr lang="ru-RU" dirty="0"/>
              <a:t> </a:t>
            </a:r>
            <a:r>
              <a:rPr lang="ru-RU" dirty="0" smtClean="0"/>
              <a:t> недоросль</a:t>
            </a:r>
          </a:p>
          <a:p>
            <a:r>
              <a:rPr lang="ru-RU" dirty="0"/>
              <a:t> </a:t>
            </a:r>
            <a:r>
              <a:rPr lang="ru-RU" dirty="0" smtClean="0"/>
              <a:t> ненастье</a:t>
            </a:r>
          </a:p>
          <a:p>
            <a:r>
              <a:rPr lang="ru-RU" dirty="0"/>
              <a:t> </a:t>
            </a:r>
            <a:r>
              <a:rPr lang="ru-RU" dirty="0" smtClean="0"/>
              <a:t> негодование</a:t>
            </a:r>
          </a:p>
          <a:p>
            <a:r>
              <a:rPr lang="ru-RU" dirty="0"/>
              <a:t> </a:t>
            </a:r>
            <a:r>
              <a:rPr lang="ru-RU" dirty="0" smtClean="0"/>
              <a:t> небрежность      и др.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Слова, которые без НЕ </a:t>
            </a:r>
            <a:r>
              <a:rPr lang="ru-RU" dirty="0" err="1" smtClean="0"/>
              <a:t>не</a:t>
            </a:r>
            <a:r>
              <a:rPr lang="ru-RU" dirty="0" smtClean="0"/>
              <a:t> употребляются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06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295</TotalTime>
  <Words>474</Words>
  <Application>Microsoft Office PowerPoint</Application>
  <PresentationFormat>Экран (4:3)</PresentationFormat>
  <Paragraphs>101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Правописание НЕ с существительными</vt:lpstr>
      <vt:lpstr>Цели урока:</vt:lpstr>
      <vt:lpstr>Орфографическая минута</vt:lpstr>
      <vt:lpstr>НЕ с именами существительными</vt:lpstr>
      <vt:lpstr>Запишите к данным словам синонимы с НЕ</vt:lpstr>
      <vt:lpstr>Проверь себя</vt:lpstr>
      <vt:lpstr>Подбери синонимы</vt:lpstr>
      <vt:lpstr>                Проверь себя</vt:lpstr>
      <vt:lpstr>Слова, которые без НЕ не употребляются</vt:lpstr>
      <vt:lpstr>      В каком примере  НЕ  пишется раздельно?</vt:lpstr>
      <vt:lpstr>     В каком примере  НЕ  пишется раздельно?</vt:lpstr>
      <vt:lpstr> В каком примере  НЕ  пишется слитно?</vt:lpstr>
      <vt:lpstr>Отгадайте  загадки. Объясните правописание НЕ с существительными. Расставьте знаки препинания.</vt:lpstr>
      <vt:lpstr>Презентация PowerPoint</vt:lpstr>
      <vt:lpstr>Презентация PowerPoint</vt:lpstr>
    </vt:vector>
  </TitlesOfParts>
  <Company> ASUS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НЕ с существительными</dc:title>
  <dc:creator>Гульнур</dc:creator>
  <cp:lastModifiedBy>Гульнур</cp:lastModifiedBy>
  <cp:revision>28</cp:revision>
  <dcterms:created xsi:type="dcterms:W3CDTF">2009-11-23T17:05:53Z</dcterms:created>
  <dcterms:modified xsi:type="dcterms:W3CDTF">2011-12-21T08:28:03Z</dcterms:modified>
</cp:coreProperties>
</file>