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69" r:id="rId2"/>
    <p:sldId id="266" r:id="rId3"/>
    <p:sldId id="267" r:id="rId4"/>
    <p:sldId id="260" r:id="rId5"/>
    <p:sldId id="257" r:id="rId6"/>
    <p:sldId id="261" r:id="rId7"/>
    <p:sldId id="262" r:id="rId8"/>
    <p:sldId id="263" r:id="rId9"/>
    <p:sldId id="265" r:id="rId10"/>
    <p:sldId id="264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4D43622-5C4F-460C-B9B4-7C026FF44C4F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35003CD-054E-4EF1-99E2-D2AC32347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2563DC2-ED9F-4B4C-8B0C-5208140C1D8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03C73-7522-4C9D-89D2-38708E46AE28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2DF9C-9481-42E0-8DC8-2A9E1F9512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9D470-ECCC-46EE-A810-DE02CBE6BCD9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E0979-B238-4CF9-9D81-CC65E4906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6C5F2-6D0C-48DA-B7E9-530B7A91ED9C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C95DB-AE25-404E-B716-FC18FE820D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1CD29-C697-401F-90A8-DEF519763F42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7E704-53BE-4E9F-A2FC-C02CB190BE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54725-A905-4DBA-B1E9-59E67A1EEF38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EA178-6E2A-44A7-A5A8-B107061D88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D14BC-699C-42F0-95AC-A72D3651C1F1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55107-1A29-402A-8ECF-B0644CECF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48742-9300-4014-A4D7-F507DA425985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DD09C-CDB2-4C20-97F3-E00E9B6F1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2C447-7518-4647-AC33-962A015B7C91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049D0-782D-4974-B42E-827A9B22A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3ADF9-78F3-4149-8971-6618FE48D6E8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6A6F9-C4B7-4E45-8E3A-8E5A746C5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ABF55-4508-4BF7-AA83-D2AF142360AA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3662D-E27B-47FB-8C83-55D2464CE6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3E7EF-B921-464B-A815-9F65C86DD10C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7437A-C4C9-4FA9-867F-75A2D1981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456DC6-D5B5-483D-A3A8-E80439D8246B}" type="datetimeFigureOut">
              <a:rPr lang="ru-RU"/>
              <a:pPr>
                <a:defRPr/>
              </a:pPr>
              <a:t>05.04.2012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61B37F-1A5D-4A03-B577-3677141A49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9" r:id="rId4"/>
    <p:sldLayoutId id="2147483783" r:id="rId5"/>
    <p:sldLayoutId id="2147483778" r:id="rId6"/>
    <p:sldLayoutId id="2147483784" r:id="rId7"/>
    <p:sldLayoutId id="2147483785" r:id="rId8"/>
    <p:sldLayoutId id="2147483786" r:id="rId9"/>
    <p:sldLayoutId id="2147483777" r:id="rId10"/>
    <p:sldLayoutId id="21474837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13" Type="http://schemas.openxmlformats.org/officeDocument/2006/relationships/image" Target="../media/image93.png"/><Relationship Id="rId18" Type="http://schemas.openxmlformats.org/officeDocument/2006/relationships/image" Target="../media/image88.png"/><Relationship Id="rId3" Type="http://schemas.openxmlformats.org/officeDocument/2006/relationships/image" Target="../media/image81.png"/><Relationship Id="rId7" Type="http://schemas.openxmlformats.org/officeDocument/2006/relationships/image" Target="../media/image111.png"/><Relationship Id="rId12" Type="http://schemas.openxmlformats.org/officeDocument/2006/relationships/image" Target="../media/image92.png"/><Relationship Id="rId17" Type="http://schemas.openxmlformats.org/officeDocument/2006/relationships/image" Target="../media/image98.png"/><Relationship Id="rId2" Type="http://schemas.openxmlformats.org/officeDocument/2006/relationships/image" Target="../media/image107.png"/><Relationship Id="rId16" Type="http://schemas.openxmlformats.org/officeDocument/2006/relationships/image" Target="../media/image8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0.png"/><Relationship Id="rId11" Type="http://schemas.openxmlformats.org/officeDocument/2006/relationships/image" Target="../media/image87.png"/><Relationship Id="rId5" Type="http://schemas.openxmlformats.org/officeDocument/2006/relationships/image" Target="../media/image109.png"/><Relationship Id="rId15" Type="http://schemas.openxmlformats.org/officeDocument/2006/relationships/image" Target="../media/image97.png"/><Relationship Id="rId10" Type="http://schemas.openxmlformats.org/officeDocument/2006/relationships/image" Target="../media/image86.png"/><Relationship Id="rId4" Type="http://schemas.openxmlformats.org/officeDocument/2006/relationships/image" Target="../media/image108.png"/><Relationship Id="rId9" Type="http://schemas.openxmlformats.org/officeDocument/2006/relationships/image" Target="../media/image80.png"/><Relationship Id="rId14" Type="http://schemas.openxmlformats.org/officeDocument/2006/relationships/image" Target="../media/image9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jpeg"/><Relationship Id="rId9" Type="http://schemas.openxmlformats.org/officeDocument/2006/relationships/image" Target="../media/image4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png"/><Relationship Id="rId18" Type="http://schemas.openxmlformats.org/officeDocument/2006/relationships/image" Target="../media/image66.png"/><Relationship Id="rId26" Type="http://schemas.openxmlformats.org/officeDocument/2006/relationships/image" Target="../media/image74.png"/><Relationship Id="rId3" Type="http://schemas.openxmlformats.org/officeDocument/2006/relationships/image" Target="../media/image51.png"/><Relationship Id="rId21" Type="http://schemas.openxmlformats.org/officeDocument/2006/relationships/image" Target="../media/image69.pn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5" Type="http://schemas.openxmlformats.org/officeDocument/2006/relationships/image" Target="../media/image73.png"/><Relationship Id="rId2" Type="http://schemas.openxmlformats.org/officeDocument/2006/relationships/image" Target="../media/image50.jpeg"/><Relationship Id="rId16" Type="http://schemas.openxmlformats.org/officeDocument/2006/relationships/image" Target="../media/image64.png"/><Relationship Id="rId20" Type="http://schemas.openxmlformats.org/officeDocument/2006/relationships/image" Target="../media/image6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24" Type="http://schemas.openxmlformats.org/officeDocument/2006/relationships/image" Target="../media/image72.png"/><Relationship Id="rId5" Type="http://schemas.openxmlformats.org/officeDocument/2006/relationships/image" Target="../media/image53.png"/><Relationship Id="rId15" Type="http://schemas.openxmlformats.org/officeDocument/2006/relationships/image" Target="../media/image63.png"/><Relationship Id="rId23" Type="http://schemas.openxmlformats.org/officeDocument/2006/relationships/image" Target="../media/image71.png"/><Relationship Id="rId28" Type="http://schemas.openxmlformats.org/officeDocument/2006/relationships/image" Target="../media/image76.png"/><Relationship Id="rId10" Type="http://schemas.openxmlformats.org/officeDocument/2006/relationships/image" Target="../media/image58.png"/><Relationship Id="rId19" Type="http://schemas.openxmlformats.org/officeDocument/2006/relationships/image" Target="../media/image67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4" Type="http://schemas.openxmlformats.org/officeDocument/2006/relationships/image" Target="../media/image62.png"/><Relationship Id="rId22" Type="http://schemas.openxmlformats.org/officeDocument/2006/relationships/image" Target="../media/image70.png"/><Relationship Id="rId27" Type="http://schemas.openxmlformats.org/officeDocument/2006/relationships/image" Target="../media/image7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88.png"/><Relationship Id="rId18" Type="http://schemas.openxmlformats.org/officeDocument/2006/relationships/image" Target="../media/image93.png"/><Relationship Id="rId3" Type="http://schemas.openxmlformats.org/officeDocument/2006/relationships/image" Target="../media/image78.png"/><Relationship Id="rId21" Type="http://schemas.openxmlformats.org/officeDocument/2006/relationships/image" Target="../media/image96.png"/><Relationship Id="rId7" Type="http://schemas.openxmlformats.org/officeDocument/2006/relationships/image" Target="../media/image82.png"/><Relationship Id="rId12" Type="http://schemas.openxmlformats.org/officeDocument/2006/relationships/image" Target="../media/image87.png"/><Relationship Id="rId17" Type="http://schemas.openxmlformats.org/officeDocument/2006/relationships/image" Target="../media/image92.png"/><Relationship Id="rId2" Type="http://schemas.openxmlformats.org/officeDocument/2006/relationships/image" Target="../media/image77.png"/><Relationship Id="rId16" Type="http://schemas.openxmlformats.org/officeDocument/2006/relationships/image" Target="../media/image91.png"/><Relationship Id="rId20" Type="http://schemas.openxmlformats.org/officeDocument/2006/relationships/image" Target="../media/image9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1.png"/><Relationship Id="rId11" Type="http://schemas.openxmlformats.org/officeDocument/2006/relationships/image" Target="../media/image86.png"/><Relationship Id="rId5" Type="http://schemas.openxmlformats.org/officeDocument/2006/relationships/image" Target="../media/image80.png"/><Relationship Id="rId15" Type="http://schemas.openxmlformats.org/officeDocument/2006/relationships/image" Target="../media/image90.png"/><Relationship Id="rId23" Type="http://schemas.openxmlformats.org/officeDocument/2006/relationships/image" Target="../media/image98.png"/><Relationship Id="rId10" Type="http://schemas.openxmlformats.org/officeDocument/2006/relationships/image" Target="../media/image85.png"/><Relationship Id="rId19" Type="http://schemas.openxmlformats.org/officeDocument/2006/relationships/image" Target="../media/image94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Relationship Id="rId14" Type="http://schemas.openxmlformats.org/officeDocument/2006/relationships/image" Target="../media/image89.png"/><Relationship Id="rId22" Type="http://schemas.openxmlformats.org/officeDocument/2006/relationships/image" Target="../media/image9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3.png"/><Relationship Id="rId5" Type="http://schemas.openxmlformats.org/officeDocument/2006/relationships/image" Target="../media/image102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28605"/>
            <a:ext cx="8458200" cy="85725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600" dirty="0" smtClean="0"/>
              <a:t>Муниципальное специальное (коррекционное) общеобразовательное учреждение для обучающихся воспитанников с  ограниченными возможностями здоровья – </a:t>
            </a:r>
            <a:r>
              <a:rPr lang="ru-RU" sz="1600" dirty="0" err="1" smtClean="0"/>
              <a:t>Горковская</a:t>
            </a:r>
            <a:r>
              <a:rPr lang="ru-RU" sz="1600" dirty="0" smtClean="0"/>
              <a:t> специальная (коррекционная) общеобразовательная  школа – интернат</a:t>
            </a:r>
            <a:br>
              <a:rPr lang="ru-RU" sz="1600" dirty="0" smtClean="0"/>
            </a:br>
            <a:r>
              <a:rPr lang="ru-RU" sz="1600" dirty="0" smtClean="0"/>
              <a:t> 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6375" y="5072063"/>
            <a:ext cx="3552825" cy="1500187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Разработала: Новикова Наталья Николаевна,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учитель профессионально –трудового обучения по швейному делу.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dirty="0" smtClean="0"/>
              <a:t>   </a:t>
            </a:r>
            <a:endParaRPr lang="ru-RU" sz="2000" b="1" dirty="0"/>
          </a:p>
        </p:txBody>
      </p:sp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688" y="1352550"/>
            <a:ext cx="8515350" cy="3427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1500188"/>
            <a:ext cx="5114925" cy="515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45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0" y="1857375"/>
            <a:ext cx="1174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Заголовок 1"/>
          <p:cNvPicPr>
            <a:picLocks noGrp="1" noChangeArrowheads="1"/>
          </p:cNvPicPr>
          <p:nvPr>
            <p:ph type="title" idx="4294967295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50850" y="371475"/>
            <a:ext cx="8699500" cy="1384300"/>
          </a:xfrm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13" y="4929188"/>
            <a:ext cx="109537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75" y="2428875"/>
            <a:ext cx="11430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0813" y="3643313"/>
            <a:ext cx="1076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2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357688" y="2928938"/>
            <a:ext cx="142875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928813" y="3286125"/>
            <a:ext cx="30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00563" y="3286125"/>
            <a:ext cx="314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72000" y="1857375"/>
            <a:ext cx="9683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928813" y="2857500"/>
            <a:ext cx="242887" cy="7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8" name="Picture 1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00563" y="2643188"/>
            <a:ext cx="161925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357438" y="2786063"/>
            <a:ext cx="1428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0" name="Picture 2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286125" y="2928938"/>
            <a:ext cx="223838" cy="8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1" name="Picture 8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928813" y="1428750"/>
            <a:ext cx="2667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2" name="Picture 25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643313" y="2786063"/>
            <a:ext cx="1127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3" name="Picture 1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4572000" y="1428750"/>
            <a:ext cx="247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4" name="Picture 2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86313" y="2500313"/>
            <a:ext cx="142875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0" name="Прямая соединительная линия 39"/>
          <p:cNvCxnSpPr/>
          <p:nvPr/>
        </p:nvCxnSpPr>
        <p:spPr>
          <a:xfrm flipV="1">
            <a:off x="2214563" y="1714500"/>
            <a:ext cx="928687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3786188" y="1714500"/>
            <a:ext cx="714375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2620962" y="2236788"/>
            <a:ext cx="1298575" cy="25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2942431" y="2169319"/>
            <a:ext cx="1298575" cy="3889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endCxn id="7185" idx="2"/>
          </p:cNvCxnSpPr>
          <p:nvPr/>
        </p:nvCxnSpPr>
        <p:spPr>
          <a:xfrm rot="16200000" flipH="1">
            <a:off x="1453356" y="2332832"/>
            <a:ext cx="1071563" cy="120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endCxn id="7185" idx="0"/>
          </p:cNvCxnSpPr>
          <p:nvPr/>
        </p:nvCxnSpPr>
        <p:spPr>
          <a:xfrm rot="5400000">
            <a:off x="1631950" y="2274888"/>
            <a:ext cx="1000125" cy="165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endCxn id="7186" idx="2"/>
          </p:cNvCxnSpPr>
          <p:nvPr/>
        </p:nvCxnSpPr>
        <p:spPr>
          <a:xfrm rot="16200000" flipH="1">
            <a:off x="4148137" y="2209801"/>
            <a:ext cx="785813" cy="80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4300538" y="2200275"/>
            <a:ext cx="809625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428750"/>
            <a:ext cx="51625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Обведите контур  ЧЕРТЕЖА СПЛОШНОЙ ОСНОВНОЙ ЛИНИЕЙ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75"/>
          <p:cNvSpPr/>
          <p:nvPr/>
        </p:nvSpPr>
        <p:spPr>
          <a:xfrm>
            <a:off x="5429250" y="3714750"/>
            <a:ext cx="1857375" cy="27717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Нажми номер.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Задание появится.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Нажми еще раз.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Задание исчезнет.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3929063"/>
            <a:ext cx="171450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3929063"/>
            <a:ext cx="171450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857500" y="1357313"/>
            <a:ext cx="642938" cy="7000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Р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00438" y="135731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Ю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375" y="135731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Ш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3" y="135731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500" y="207168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00438" y="207168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43375" y="207168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6313" y="207168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29250" y="207168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72188" y="207168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00438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29250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43375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6313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Ц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14563" y="350043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57500" y="135731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571625" y="350043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143375" y="135731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57500" y="350043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143375" y="350043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350043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786313" y="135731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500438" y="135731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072188" y="207168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500438" y="207168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143375" y="207168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857500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857500" y="207168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5429250" y="207168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786313" y="207168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4143375" y="350043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500438" y="350043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1571625" y="350043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857500" y="3500438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2214563" y="3500438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1143000" y="3714750"/>
            <a:ext cx="371475" cy="414338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4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Заголовок 53"/>
          <p:cNvSpPr>
            <a:spLocks noGrp="1"/>
          </p:cNvSpPr>
          <p:nvPr>
            <p:ph type="title" idx="4294967295"/>
          </p:nvPr>
        </p:nvSpPr>
        <p:spPr>
          <a:xfrm>
            <a:off x="214282" y="500042"/>
            <a:ext cx="8686800" cy="64294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определи   вид  отделки  изделия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5" name="Содержимое 54"/>
          <p:cNvSpPr>
            <a:spLocks noGrp="1"/>
          </p:cNvSpPr>
          <p:nvPr>
            <p:ph idx="4294967295"/>
          </p:nvPr>
        </p:nvSpPr>
        <p:spPr>
          <a:xfrm flipV="1">
            <a:off x="1214438" y="6143625"/>
            <a:ext cx="7929562" cy="349250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285750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571625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928688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1"/>
                </a:solidFill>
              </a:rPr>
              <a:t>П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214563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2428860" y="2214554"/>
            <a:ext cx="370806" cy="414334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2428875" y="1357313"/>
            <a:ext cx="371475" cy="414337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072188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85750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142875" y="2928938"/>
            <a:ext cx="357188" cy="414337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3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928688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571625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214563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857500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500438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429250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786313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4143375" y="2786063"/>
            <a:ext cx="642938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6072188" y="2786063"/>
            <a:ext cx="642937" cy="700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88" y="3929063"/>
            <a:ext cx="171450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88" y="3929063"/>
            <a:ext cx="171450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8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1" fill="hold">
                      <p:stCondLst>
                        <p:cond delay="0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3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7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4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8" grpId="0" animBg="1"/>
      <p:bldP spid="41" grpId="0" animBg="1"/>
      <p:bldP spid="43" grpId="0" animBg="1"/>
      <p:bldP spid="45" grpId="0" animBg="1"/>
      <p:bldP spid="46" grpId="0" animBg="1"/>
      <p:bldP spid="47" grpId="0" animBg="1"/>
      <p:bldP spid="51" grpId="0" animBg="1"/>
      <p:bldP spid="48" grpId="0" animBg="1"/>
      <p:bldP spid="59" grpId="0" animBg="1"/>
      <p:bldP spid="50" grpId="0" animBg="1"/>
      <p:bldP spid="57" grpId="0" animBg="1"/>
      <p:bldP spid="37" grpId="0" animBg="1"/>
      <p:bldP spid="39" grpId="0" animBg="1"/>
      <p:bldP spid="18" grpId="0" animBg="1"/>
      <p:bldP spid="52" grpId="0" animBg="1"/>
      <p:bldP spid="58" grpId="0" animBg="1"/>
      <p:bldP spid="64" grpId="0" animBg="1"/>
      <p:bldP spid="65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1214438"/>
            <a:ext cx="1633538" cy="409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7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2114544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Юбка </a:t>
            </a:r>
            <a:br>
              <a:rPr lang="ru-RU" sz="4000" dirty="0" smtClean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МОЖЕТ СЛУЖИТЬ</a:t>
            </a:r>
            <a:r>
              <a:rPr lang="ru-RU" sz="4800" b="1" dirty="0" smtClean="0">
                <a:solidFill>
                  <a:srgbClr val="0070C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0070C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</a:br>
            <a:endParaRPr lang="ru-RU" sz="4800" dirty="0">
              <a:solidFill>
                <a:srgbClr val="0070C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620713"/>
            <a:ext cx="2084387" cy="454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13" y="3000375"/>
            <a:ext cx="22860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214313" y="5357813"/>
            <a:ext cx="3286125" cy="71437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самостоятельным видом одежды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25" y="5572125"/>
            <a:ext cx="2643188" cy="71437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составлять часть комплекта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14750" y="2071688"/>
            <a:ext cx="2143125" cy="62865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частью платья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1285875"/>
            <a:ext cx="20669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4" name="Стрелка вправо 3"/>
          <p:cNvSpPr/>
          <p:nvPr/>
        </p:nvSpPr>
        <p:spPr>
          <a:xfrm rot="16200000">
            <a:off x="4250531" y="2035970"/>
            <a:ext cx="714375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Выгнутая вниз стрелка 6"/>
          <p:cNvSpPr/>
          <p:nvPr/>
        </p:nvSpPr>
        <p:spPr>
          <a:xfrm rot="12718349">
            <a:off x="2678113" y="1722438"/>
            <a:ext cx="1216025" cy="42862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285750"/>
            <a:ext cx="271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25" y="2857500"/>
            <a:ext cx="1933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Выгнутая вправо стрелка 12"/>
          <p:cNvSpPr/>
          <p:nvPr/>
        </p:nvSpPr>
        <p:spPr>
          <a:xfrm rot="14534680">
            <a:off x="5643563" y="1357313"/>
            <a:ext cx="409575" cy="12160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929438" y="2500313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3429000"/>
            <a:ext cx="1933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4000500"/>
            <a:ext cx="1933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4572000"/>
            <a:ext cx="1933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5143500"/>
            <a:ext cx="1933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88" y="2000250"/>
            <a:ext cx="21431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75" y="2928938"/>
            <a:ext cx="12763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3625" y="3500438"/>
            <a:ext cx="17335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63" y="4071938"/>
            <a:ext cx="15240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86500" y="4643438"/>
            <a:ext cx="14763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57938" y="5214938"/>
            <a:ext cx="1476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643313" y="428625"/>
            <a:ext cx="2124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Стрелка вниз 28"/>
          <p:cNvSpPr/>
          <p:nvPr/>
        </p:nvSpPr>
        <p:spPr>
          <a:xfrm>
            <a:off x="1785938" y="2428875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42938" y="2857500"/>
            <a:ext cx="24288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42938" y="3429000"/>
            <a:ext cx="24288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1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14375" y="4071938"/>
            <a:ext cx="24288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214438" y="3500438"/>
            <a:ext cx="12192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43000" y="4143375"/>
            <a:ext cx="13049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357313" y="2928938"/>
            <a:ext cx="9429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Выноска со стрелкой вниз 45"/>
          <p:cNvSpPr/>
          <p:nvPr/>
        </p:nvSpPr>
        <p:spPr>
          <a:xfrm>
            <a:off x="3571875" y="2500313"/>
            <a:ext cx="2071688" cy="1271587"/>
          </a:xfrm>
          <a:prstGeom prst="down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</a:rPr>
              <a:t>ЮБКА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9" name="Стрелка вверх 48"/>
          <p:cNvSpPr/>
          <p:nvPr/>
        </p:nvSpPr>
        <p:spPr>
          <a:xfrm>
            <a:off x="4500563" y="857250"/>
            <a:ext cx="269875" cy="2857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500438" y="3929063"/>
            <a:ext cx="21431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2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714750" y="4214813"/>
            <a:ext cx="18192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928688" y="1571625"/>
            <a:ext cx="16383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3" grpId="0" animBg="1"/>
      <p:bldP spid="13" grpId="1" animBg="1"/>
      <p:bldP spid="14" grpId="0" animBg="1"/>
      <p:bldP spid="29" grpId="0" animBg="1"/>
      <p:bldP spid="46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1785938"/>
            <a:ext cx="184785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1857375"/>
            <a:ext cx="196215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3062164">
            <a:off x="4856956" y="3674270"/>
            <a:ext cx="178117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3100787">
            <a:off x="1598613" y="3797300"/>
            <a:ext cx="16383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00250" y="2857500"/>
            <a:ext cx="11715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6375" y="2857500"/>
            <a:ext cx="11715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89038" y="1493838"/>
            <a:ext cx="1200150" cy="474662"/>
          </a:xfrm>
          <a:prstGeom prst="rect">
            <a:avLst/>
          </a:prstGeom>
          <a:noFill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72188" y="1571625"/>
            <a:ext cx="11525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85875" y="2643188"/>
            <a:ext cx="28575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858000" y="2714625"/>
            <a:ext cx="28575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143125" y="5572125"/>
            <a:ext cx="10668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57813" y="5500688"/>
            <a:ext cx="10668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875" y="3286125"/>
            <a:ext cx="1905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643438" y="3286125"/>
            <a:ext cx="1905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Прямая соединительная линия 23"/>
          <p:cNvCxnSpPr>
            <a:stCxn id="1028" idx="0"/>
            <a:endCxn id="1028" idx="0"/>
          </p:cNvCxnSpPr>
          <p:nvPr/>
        </p:nvCxnSpPr>
        <p:spPr>
          <a:xfrm rot="5400000" flipH="1" flipV="1">
            <a:off x="2566988" y="1785938"/>
            <a:ext cx="15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279650" y="1133475"/>
            <a:ext cx="3511550" cy="701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Заголовок 6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0688" y="285750"/>
            <a:ext cx="8809037" cy="1409700"/>
          </a:xfrm>
        </p:spPr>
      </p:pic>
      <p:pic>
        <p:nvPicPr>
          <p:cNvPr id="2048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71500" y="1643063"/>
            <a:ext cx="1643063" cy="4429125"/>
          </a:xfrm>
        </p:spPr>
      </p:pic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3863" y="1785938"/>
            <a:ext cx="140970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63" y="1571625"/>
            <a:ext cx="7429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00" y="2143125"/>
            <a:ext cx="5334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29500" y="2786063"/>
            <a:ext cx="6858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29500" y="3571875"/>
            <a:ext cx="6572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429500" y="4286250"/>
            <a:ext cx="8667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429500" y="5000625"/>
            <a:ext cx="6286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429500" y="5643563"/>
            <a:ext cx="7048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56984E-6 L -0.62413 -0.087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76 -0.00278 L -0.6382 -0.21253 " pathEditMode="relative" ptsTypes="AA">
                                      <p:cBhvr>
                                        <p:cTn id="10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5097E-6 L -0.2125 0.15749 " pathEditMode="relative" ptsTypes="AA">
                                      <p:cBhvr>
                                        <p:cTn id="14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58834E-6 L -0.25191 -0.262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86800" cy="841248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Построение сетки</a:t>
            </a:r>
            <a:endParaRPr lang="ru-RU" b="1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1571625"/>
            <a:ext cx="5786438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1214438"/>
            <a:ext cx="3143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25" y="6357938"/>
            <a:ext cx="18097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" y="6143625"/>
            <a:ext cx="3048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00875" y="1143000"/>
            <a:ext cx="857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72313" y="1643063"/>
            <a:ext cx="1500187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86563" y="2286000"/>
            <a:ext cx="18573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72188" y="1571625"/>
            <a:ext cx="1079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1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00750" y="1143000"/>
            <a:ext cx="476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000875" y="3000375"/>
            <a:ext cx="12858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072188" y="1643063"/>
            <a:ext cx="93662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4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071563" y="6286500"/>
            <a:ext cx="5322887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2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286500" y="6143625"/>
            <a:ext cx="4048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6" name="Picture 2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858000" y="3714750"/>
            <a:ext cx="14954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928688" y="3286125"/>
            <a:ext cx="276225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8" name="Picture 24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42938" y="3143250"/>
            <a:ext cx="228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9" name="Picture 25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071563" y="3286125"/>
            <a:ext cx="51054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43625" y="3214688"/>
            <a:ext cx="295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1" name="Picture 27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143750" y="4286250"/>
            <a:ext cx="752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3" name="Picture 29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3643313" y="1571625"/>
            <a:ext cx="190500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4" name="Picture 30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3643313" y="1214438"/>
            <a:ext cx="2571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5" name="Picture 31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6858000" y="4857750"/>
            <a:ext cx="19716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7143750" y="5572125"/>
            <a:ext cx="12287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7" name="Picture 33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3714750" y="1643063"/>
            <a:ext cx="111125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8" name="Picture 34"/>
          <p:cNvPicPr>
            <a:picLocks noChangeAspect="1" noChangeArrowheads="1"/>
          </p:cNvPicPr>
          <p:nvPr/>
        </p:nvPicPr>
        <p:blipFill>
          <a:blip r:embed="rId27"/>
          <a:srcRect/>
          <a:stretch>
            <a:fillRect/>
          </a:stretch>
        </p:blipFill>
        <p:spPr bwMode="auto">
          <a:xfrm>
            <a:off x="3857625" y="3000375"/>
            <a:ext cx="2952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9" name="Picture 35"/>
          <p:cNvPicPr>
            <a:picLocks noChangeAspect="1" noChangeArrowheads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3786188" y="6000750"/>
            <a:ext cx="4095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3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/>
              <a:t>Определение положения вытачек на переднем и заднем полотнище</a:t>
            </a:r>
            <a:endParaRPr lang="ru-RU" sz="280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571625"/>
            <a:ext cx="5272087" cy="498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1643063"/>
            <a:ext cx="1962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38" y="3143250"/>
            <a:ext cx="10477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38" y="3357563"/>
            <a:ext cx="30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85938" y="1928813"/>
            <a:ext cx="1174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38" y="2071688"/>
            <a:ext cx="800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14500" y="1571625"/>
            <a:ext cx="2667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38" y="2500313"/>
            <a:ext cx="21145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43375" y="3071813"/>
            <a:ext cx="104775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214813" y="3286125"/>
            <a:ext cx="314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143375" y="1928813"/>
            <a:ext cx="9683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000500" y="1571625"/>
            <a:ext cx="247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429375" y="2928938"/>
            <a:ext cx="8763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429375" y="3429000"/>
            <a:ext cx="1219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16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429375" y="3929063"/>
            <a:ext cx="13049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785938" y="2928938"/>
            <a:ext cx="285750" cy="8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4071938" y="2714625"/>
            <a:ext cx="161925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928813" y="2857500"/>
            <a:ext cx="1428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4286250" y="2571750"/>
            <a:ext cx="142875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429375" y="4429125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3071813" y="3071813"/>
            <a:ext cx="152400" cy="5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2928938" y="3000375"/>
            <a:ext cx="1127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Расчет раствора вытачек</a:t>
            </a:r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2000250"/>
            <a:ext cx="29432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право с вырезом 4"/>
          <p:cNvSpPr/>
          <p:nvPr/>
        </p:nvSpPr>
        <p:spPr>
          <a:xfrm>
            <a:off x="4572000" y="2143125"/>
            <a:ext cx="714375" cy="198438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786063"/>
            <a:ext cx="53435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трелка вправо с вырезом 6"/>
          <p:cNvSpPr/>
          <p:nvPr/>
        </p:nvSpPr>
        <p:spPr>
          <a:xfrm>
            <a:off x="5929313" y="2928938"/>
            <a:ext cx="500062" cy="214312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25" y="2786063"/>
            <a:ext cx="12096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3643313"/>
            <a:ext cx="5181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право с вырезом 9"/>
          <p:cNvSpPr/>
          <p:nvPr/>
        </p:nvSpPr>
        <p:spPr>
          <a:xfrm>
            <a:off x="5857875" y="3714750"/>
            <a:ext cx="500063" cy="214313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63" y="3571875"/>
            <a:ext cx="1266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трелка вправо с вырезом 12"/>
          <p:cNvSpPr/>
          <p:nvPr/>
        </p:nvSpPr>
        <p:spPr>
          <a:xfrm>
            <a:off x="6000750" y="4429125"/>
            <a:ext cx="500063" cy="214313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6563" y="4357688"/>
            <a:ext cx="12096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88" y="2000250"/>
            <a:ext cx="39719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7188" y="4286250"/>
            <a:ext cx="55530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1" animBg="1"/>
      <p:bldP spid="10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1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831</TotalTime>
  <Words>58</Words>
  <Application>Microsoft Office PowerPoint</Application>
  <PresentationFormat>Экран (4:3)</PresentationFormat>
  <Paragraphs>42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11</vt:i4>
      </vt:variant>
    </vt:vector>
  </HeadingPairs>
  <TitlesOfParts>
    <vt:vector size="26" baseType="lpstr">
      <vt:lpstr>Franklin Gothic Book</vt:lpstr>
      <vt:lpstr>Arial</vt:lpstr>
      <vt:lpstr>Franklin Gothic Medium</vt:lpstr>
      <vt:lpstr>Wingdings 2</vt:lpstr>
      <vt:lpstr>Calibri</vt:lpstr>
      <vt:lpstr>Times New Roman</vt:lpstr>
      <vt:lpstr>Презентация1</vt:lpstr>
      <vt:lpstr>Презентация1</vt:lpstr>
      <vt:lpstr>Презентация1</vt:lpstr>
      <vt:lpstr>Презентация1</vt:lpstr>
      <vt:lpstr>Презентация1</vt:lpstr>
      <vt:lpstr>Презентация1</vt:lpstr>
      <vt:lpstr>Презентация1</vt:lpstr>
      <vt:lpstr>Презентация1</vt:lpstr>
      <vt:lpstr>Презентация1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«Магический квадрат»</dc:title>
  <dc:creator>Admin</dc:creator>
  <cp:lastModifiedBy>Adel</cp:lastModifiedBy>
  <cp:revision>45</cp:revision>
  <dcterms:created xsi:type="dcterms:W3CDTF">2010-01-13T05:08:02Z</dcterms:created>
  <dcterms:modified xsi:type="dcterms:W3CDTF">2012-04-04T21:15:40Z</dcterms:modified>
</cp:coreProperties>
</file>