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7" r:id="rId4"/>
    <p:sldId id="271" r:id="rId5"/>
    <p:sldId id="259" r:id="rId6"/>
    <p:sldId id="263" r:id="rId7"/>
    <p:sldId id="260" r:id="rId8"/>
    <p:sldId id="262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4"/>
    <p:penClr>
      <a:srgbClr val="FF0000"/>
    </p:penClr>
  </p:showPr>
  <p:clrMru>
    <a:srgbClr val="3C4DC8"/>
    <a:srgbClr val="FFCC00"/>
    <a:srgbClr val="7A78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7B07C-72F3-4154-A37E-289CF752BEA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CDE1-61F5-410C-A023-C90FEFEAA5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6F75-D6F9-4498-B2B9-2CD0F4EE9E38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3A3EC-79CA-41C7-9C38-09EB1F4F86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3A3EC-79CA-41C7-9C38-09EB1F4F86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62722E-72EB-431A-A58D-4B7B1148A872}" type="datetimeFigureOut">
              <a:rPr lang="ru-RU" smtClean="0"/>
              <a:pPr/>
              <a:t>22.03.2012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1A21370-D1F5-4E6C-9DD8-50CE27F47D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357166"/>
            <a:ext cx="6000792" cy="28007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Автоматизация звука «Ш»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словах, словосочетаниях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baby18.gif"/>
          <p:cNvPicPr>
            <a:picLocks noChangeAspect="1"/>
          </p:cNvPicPr>
          <p:nvPr/>
        </p:nvPicPr>
        <p:blipFill>
          <a:blip r:embed="rId3" cstate="email">
            <a:lum bright="-22000" contrast="42000"/>
          </a:blip>
          <a:stretch>
            <a:fillRect/>
          </a:stretch>
        </p:blipFill>
        <p:spPr>
          <a:xfrm>
            <a:off x="857225" y="3500439"/>
            <a:ext cx="1571636" cy="2252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3702" y="5572140"/>
            <a:ext cx="2286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Работу выполнила:</a:t>
            </a:r>
            <a:b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учитель-логопед</a:t>
            </a:r>
            <a:b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(К)ОШ №34 </a:t>
            </a:r>
            <a:r>
              <a:rPr lang="en-US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VII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вида</a:t>
            </a:r>
            <a:b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Зварыгина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Т.А.</a:t>
            </a:r>
            <a:b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endParaRPr lang="ru-RU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110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231 – 619 - 945</a:t>
            </a:r>
            <a:endParaRPr lang="ru-RU" sz="1200" dirty="0"/>
          </a:p>
        </p:txBody>
      </p:sp>
    </p:spTree>
  </p:cSld>
  <p:clrMapOvr>
    <a:masterClrMapping/>
  </p:clrMapOvr>
  <p:transition spd="slow"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ОПРЕДЕЛИ МЕСТО ЗВУКА</a:t>
            </a:r>
            <a:r>
              <a:rPr lang="en-US" sz="2000" b="1" i="1" dirty="0" smtClean="0">
                <a:solidFill>
                  <a:schemeClr val="tx2"/>
                </a:solidFill>
              </a:rPr>
              <a:t> [</a:t>
            </a:r>
            <a:r>
              <a:rPr lang="ru-RU" sz="2000" b="1" i="1" dirty="0" smtClean="0">
                <a:solidFill>
                  <a:schemeClr val="tx2"/>
                </a:solidFill>
              </a:rPr>
              <a:t>Ш</a:t>
            </a:r>
            <a:r>
              <a:rPr lang="en-US" sz="2000" b="1" i="1" dirty="0" smtClean="0">
                <a:solidFill>
                  <a:schemeClr val="tx2"/>
                </a:solidFill>
              </a:rPr>
              <a:t>]</a:t>
            </a:r>
            <a:r>
              <a:rPr lang="ru-RU" sz="2000" b="1" i="1" dirty="0" smtClean="0">
                <a:solidFill>
                  <a:schemeClr val="tx2"/>
                </a:solidFill>
              </a:rPr>
              <a:t> В НАЙДЕННЫХ СЛОВАХ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518793_w640_h640_clipartschool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4071942"/>
            <a:ext cx="1976430" cy="1553350"/>
          </a:xfrm>
          <a:prstGeom prst="rect">
            <a:avLst/>
          </a:prstGeom>
        </p:spPr>
      </p:pic>
      <p:pic>
        <p:nvPicPr>
          <p:cNvPr id="4" name="Рисунок 3" descr="balloons8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71604" y="928670"/>
            <a:ext cx="1285884" cy="1653279"/>
          </a:xfrm>
          <a:prstGeom prst="rect">
            <a:avLst/>
          </a:prstGeom>
        </p:spPr>
      </p:pic>
      <p:pic>
        <p:nvPicPr>
          <p:cNvPr id="5" name="Рисунок 4" descr="boy.gif"/>
          <p:cNvPicPr>
            <a:picLocks noChangeAspect="1"/>
          </p:cNvPicPr>
          <p:nvPr/>
        </p:nvPicPr>
        <p:blipFill>
          <a:blip r:embed="rId4" cstate="email"/>
          <a:srcRect l="63376" t="16727" r="15568" b="7454"/>
          <a:stretch>
            <a:fillRect/>
          </a:stretch>
        </p:blipFill>
        <p:spPr>
          <a:xfrm rot="1711979">
            <a:off x="717197" y="3940838"/>
            <a:ext cx="587872" cy="1949875"/>
          </a:xfrm>
          <a:prstGeom prst="rect">
            <a:avLst/>
          </a:prstGeom>
        </p:spPr>
      </p:pic>
      <p:pic>
        <p:nvPicPr>
          <p:cNvPr id="6" name="Рисунок 5" descr="item_248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1214422"/>
            <a:ext cx="1809746" cy="1285884"/>
          </a:xfrm>
          <a:prstGeom prst="rect">
            <a:avLst/>
          </a:prstGeom>
        </p:spPr>
      </p:pic>
      <p:pic>
        <p:nvPicPr>
          <p:cNvPr id="7" name="Рисунок 6" descr="Машина1.bmp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000504"/>
            <a:ext cx="2286001" cy="171450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2786058"/>
          <a:ext cx="1976430" cy="365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58810"/>
                <a:gridCol w="658810"/>
                <a:gridCol w="658810"/>
              </a:tblGrid>
              <a:tr h="317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15074" y="2714620"/>
          <a:ext cx="2047869" cy="365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82623"/>
                <a:gridCol w="682623"/>
                <a:gridCol w="682623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00430" y="5857892"/>
          <a:ext cx="1976430" cy="365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58810"/>
                <a:gridCol w="627074"/>
                <a:gridCol w="690546"/>
              </a:tblGrid>
              <a:tr h="317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5786454"/>
          <a:ext cx="1976430" cy="365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58810"/>
                <a:gridCol w="658810"/>
                <a:gridCol w="658810"/>
              </a:tblGrid>
              <a:tr h="317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715140" y="5857892"/>
          <a:ext cx="1976430" cy="365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58810"/>
                <a:gridCol w="658810"/>
                <a:gridCol w="658810"/>
              </a:tblGrid>
              <a:tr h="317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1357290" y="2786058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86710" y="271462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00100" y="5786454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71868" y="5857892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29520" y="5857892"/>
            <a:ext cx="50006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ИСПРАВЬ МОЮ ОШИБКУ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ali3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9" y="1214422"/>
            <a:ext cx="1785950" cy="1143811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10800000">
            <a:off x="3571868" y="2786058"/>
            <a:ext cx="2500330" cy="1143008"/>
          </a:xfrm>
          <a:prstGeom prst="triangle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062906" y="2797878"/>
            <a:ext cx="26998" cy="320226"/>
          </a:xfrm>
          <a:custGeom>
            <a:avLst/>
            <a:gdLst>
              <a:gd name="connsiteX0" fmla="*/ 17854 w 26998"/>
              <a:gd name="connsiteY0" fmla="*/ 186 h 320226"/>
              <a:gd name="connsiteX1" fmla="*/ 17854 w 26998"/>
              <a:gd name="connsiteY1" fmla="*/ 82482 h 320226"/>
              <a:gd name="connsiteX2" fmla="*/ 26998 w 26998"/>
              <a:gd name="connsiteY2" fmla="*/ 320226 h 32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8" h="320226">
                <a:moveTo>
                  <a:pt x="17854" y="186"/>
                </a:moveTo>
                <a:cubicBezTo>
                  <a:pt x="0" y="71602"/>
                  <a:pt x="12355" y="0"/>
                  <a:pt x="17854" y="82482"/>
                </a:cubicBezTo>
                <a:cubicBezTo>
                  <a:pt x="23129" y="161613"/>
                  <a:pt x="26998" y="240919"/>
                  <a:pt x="26998" y="3202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861304" y="2980944"/>
            <a:ext cx="56931" cy="338328"/>
          </a:xfrm>
          <a:custGeom>
            <a:avLst/>
            <a:gdLst>
              <a:gd name="connsiteX0" fmla="*/ 27432 w 56931"/>
              <a:gd name="connsiteY0" fmla="*/ 0 h 338328"/>
              <a:gd name="connsiteX1" fmla="*/ 0 w 56931"/>
              <a:gd name="connsiteY1" fmla="*/ 338328 h 3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931" h="338328">
                <a:moveTo>
                  <a:pt x="27432" y="0"/>
                </a:moveTo>
                <a:cubicBezTo>
                  <a:pt x="8755" y="326844"/>
                  <a:pt x="56931" y="224467"/>
                  <a:pt x="0" y="3383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724144" y="3136392"/>
            <a:ext cx="0" cy="228600"/>
          </a:xfrm>
          <a:custGeom>
            <a:avLst/>
            <a:gdLst>
              <a:gd name="connsiteX0" fmla="*/ 0 w 0"/>
              <a:gd name="connsiteY0" fmla="*/ 0 h 228600"/>
              <a:gd name="connsiteX1" fmla="*/ 0 w 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504688" y="3319795"/>
            <a:ext cx="56267" cy="255509"/>
          </a:xfrm>
          <a:custGeom>
            <a:avLst/>
            <a:gdLst>
              <a:gd name="connsiteX0" fmla="*/ 0 w 56267"/>
              <a:gd name="connsiteY0" fmla="*/ 17765 h 255509"/>
              <a:gd name="connsiteX1" fmla="*/ 27432 w 56267"/>
              <a:gd name="connsiteY1" fmla="*/ 8621 h 255509"/>
              <a:gd name="connsiteX2" fmla="*/ 36576 w 56267"/>
              <a:gd name="connsiteY2" fmla="*/ 90917 h 255509"/>
              <a:gd name="connsiteX3" fmla="*/ 54864 w 56267"/>
              <a:gd name="connsiteY3" fmla="*/ 200645 h 255509"/>
              <a:gd name="connsiteX4" fmla="*/ 54864 w 56267"/>
              <a:gd name="connsiteY4" fmla="*/ 255509 h 25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67" h="255509">
                <a:moveTo>
                  <a:pt x="0" y="17765"/>
                </a:moveTo>
                <a:cubicBezTo>
                  <a:pt x="9144" y="14717"/>
                  <a:pt x="23121" y="0"/>
                  <a:pt x="27432" y="8621"/>
                </a:cubicBezTo>
                <a:cubicBezTo>
                  <a:pt x="39775" y="33308"/>
                  <a:pt x="32673" y="63594"/>
                  <a:pt x="36576" y="90917"/>
                </a:cubicBezTo>
                <a:cubicBezTo>
                  <a:pt x="46225" y="158460"/>
                  <a:pt x="48683" y="120296"/>
                  <a:pt x="54864" y="200645"/>
                </a:cubicBezTo>
                <a:cubicBezTo>
                  <a:pt x="56267" y="218879"/>
                  <a:pt x="54864" y="237221"/>
                  <a:pt x="54864" y="2555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330952" y="3456432"/>
            <a:ext cx="65644" cy="283464"/>
          </a:xfrm>
          <a:custGeom>
            <a:avLst/>
            <a:gdLst>
              <a:gd name="connsiteX0" fmla="*/ 0 w 65644"/>
              <a:gd name="connsiteY0" fmla="*/ 0 h 283464"/>
              <a:gd name="connsiteX1" fmla="*/ 36576 w 65644"/>
              <a:gd name="connsiteY1" fmla="*/ 18288 h 283464"/>
              <a:gd name="connsiteX2" fmla="*/ 45720 w 65644"/>
              <a:gd name="connsiteY2" fmla="*/ 73152 h 283464"/>
              <a:gd name="connsiteX3" fmla="*/ 54864 w 65644"/>
              <a:gd name="connsiteY3" fmla="*/ 100584 h 283464"/>
              <a:gd name="connsiteX4" fmla="*/ 64008 w 65644"/>
              <a:gd name="connsiteY4" fmla="*/ 283464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44" h="283464">
                <a:moveTo>
                  <a:pt x="0" y="0"/>
                </a:moveTo>
                <a:cubicBezTo>
                  <a:pt x="12192" y="6096"/>
                  <a:pt x="29352" y="6729"/>
                  <a:pt x="36576" y="18288"/>
                </a:cubicBezTo>
                <a:cubicBezTo>
                  <a:pt x="46402" y="34010"/>
                  <a:pt x="41698" y="55053"/>
                  <a:pt x="45720" y="73152"/>
                </a:cubicBezTo>
                <a:cubicBezTo>
                  <a:pt x="47811" y="82561"/>
                  <a:pt x="51816" y="91440"/>
                  <a:pt x="54864" y="100584"/>
                </a:cubicBezTo>
                <a:cubicBezTo>
                  <a:pt x="65644" y="240729"/>
                  <a:pt x="64008" y="179715"/>
                  <a:pt x="64008" y="2834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157216" y="3639312"/>
            <a:ext cx="50462" cy="265176"/>
          </a:xfrm>
          <a:custGeom>
            <a:avLst/>
            <a:gdLst>
              <a:gd name="connsiteX0" fmla="*/ 0 w 50462"/>
              <a:gd name="connsiteY0" fmla="*/ 0 h 265176"/>
              <a:gd name="connsiteX1" fmla="*/ 9144 w 50462"/>
              <a:gd name="connsiteY1" fmla="*/ 36576 h 265176"/>
              <a:gd name="connsiteX2" fmla="*/ 27432 w 50462"/>
              <a:gd name="connsiteY2" fmla="*/ 73152 h 265176"/>
              <a:gd name="connsiteX3" fmla="*/ 36576 w 50462"/>
              <a:gd name="connsiteY3" fmla="*/ 100584 h 265176"/>
              <a:gd name="connsiteX4" fmla="*/ 45720 w 50462"/>
              <a:gd name="connsiteY4" fmla="*/ 265176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2" h="265176">
                <a:moveTo>
                  <a:pt x="0" y="0"/>
                </a:moveTo>
                <a:cubicBezTo>
                  <a:pt x="3048" y="12192"/>
                  <a:pt x="4731" y="24809"/>
                  <a:pt x="9144" y="36576"/>
                </a:cubicBezTo>
                <a:cubicBezTo>
                  <a:pt x="13930" y="49339"/>
                  <a:pt x="22062" y="60623"/>
                  <a:pt x="27432" y="73152"/>
                </a:cubicBezTo>
                <a:cubicBezTo>
                  <a:pt x="31229" y="82011"/>
                  <a:pt x="33528" y="91440"/>
                  <a:pt x="36576" y="100584"/>
                </a:cubicBezTo>
                <a:cubicBezTo>
                  <a:pt x="50462" y="197783"/>
                  <a:pt x="45720" y="143039"/>
                  <a:pt x="45720" y="2651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983480" y="3794760"/>
            <a:ext cx="45720" cy="246888"/>
          </a:xfrm>
          <a:custGeom>
            <a:avLst/>
            <a:gdLst>
              <a:gd name="connsiteX0" fmla="*/ 0 w 45720"/>
              <a:gd name="connsiteY0" fmla="*/ 0 h 246888"/>
              <a:gd name="connsiteX1" fmla="*/ 18288 w 45720"/>
              <a:gd name="connsiteY1" fmla="*/ 36576 h 246888"/>
              <a:gd name="connsiteX2" fmla="*/ 45720 w 45720"/>
              <a:gd name="connsiteY2" fmla="*/ 155448 h 246888"/>
              <a:gd name="connsiteX3" fmla="*/ 45720 w 45720"/>
              <a:gd name="connsiteY3" fmla="*/ 246888 h 2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" h="246888">
                <a:moveTo>
                  <a:pt x="0" y="0"/>
                </a:moveTo>
                <a:cubicBezTo>
                  <a:pt x="6096" y="12192"/>
                  <a:pt x="12918" y="24047"/>
                  <a:pt x="18288" y="36576"/>
                </a:cubicBezTo>
                <a:cubicBezTo>
                  <a:pt x="31004" y="66248"/>
                  <a:pt x="45720" y="142431"/>
                  <a:pt x="45720" y="155448"/>
                </a:cubicBezTo>
                <a:lnTo>
                  <a:pt x="45720" y="24688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818888" y="3931920"/>
            <a:ext cx="26147" cy="246888"/>
          </a:xfrm>
          <a:custGeom>
            <a:avLst/>
            <a:gdLst>
              <a:gd name="connsiteX0" fmla="*/ 0 w 26147"/>
              <a:gd name="connsiteY0" fmla="*/ 0 h 246888"/>
              <a:gd name="connsiteX1" fmla="*/ 9144 w 26147"/>
              <a:gd name="connsiteY1" fmla="*/ 246888 h 2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47" h="246888">
                <a:moveTo>
                  <a:pt x="0" y="0"/>
                </a:moveTo>
                <a:cubicBezTo>
                  <a:pt x="26147" y="104587"/>
                  <a:pt x="9144" y="24009"/>
                  <a:pt x="9144" y="2468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575304" y="2788920"/>
            <a:ext cx="0" cy="292608"/>
          </a:xfrm>
          <a:custGeom>
            <a:avLst/>
            <a:gdLst>
              <a:gd name="connsiteX0" fmla="*/ 0 w 0"/>
              <a:gd name="connsiteY0" fmla="*/ 0 h 292608"/>
              <a:gd name="connsiteX1" fmla="*/ 0 w 0"/>
              <a:gd name="connsiteY1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2608">
                <a:moveTo>
                  <a:pt x="0" y="0"/>
                </a:moveTo>
                <a:lnTo>
                  <a:pt x="0" y="29260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652747" y="2898648"/>
            <a:ext cx="59717" cy="310896"/>
          </a:xfrm>
          <a:custGeom>
            <a:avLst/>
            <a:gdLst>
              <a:gd name="connsiteX0" fmla="*/ 59717 w 59717"/>
              <a:gd name="connsiteY0" fmla="*/ 0 h 310896"/>
              <a:gd name="connsiteX1" fmla="*/ 23141 w 59717"/>
              <a:gd name="connsiteY1" fmla="*/ 128016 h 310896"/>
              <a:gd name="connsiteX2" fmla="*/ 4853 w 59717"/>
              <a:gd name="connsiteY2" fmla="*/ 164592 h 310896"/>
              <a:gd name="connsiteX3" fmla="*/ 4853 w 59717"/>
              <a:gd name="connsiteY3" fmla="*/ 31089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17" h="310896">
                <a:moveTo>
                  <a:pt x="59717" y="0"/>
                </a:moveTo>
                <a:cubicBezTo>
                  <a:pt x="47525" y="42672"/>
                  <a:pt x="42988" y="88322"/>
                  <a:pt x="23141" y="128016"/>
                </a:cubicBezTo>
                <a:cubicBezTo>
                  <a:pt x="17045" y="140208"/>
                  <a:pt x="6209" y="151029"/>
                  <a:pt x="4853" y="164592"/>
                </a:cubicBezTo>
                <a:cubicBezTo>
                  <a:pt x="0" y="213118"/>
                  <a:pt x="4853" y="262128"/>
                  <a:pt x="4853" y="31089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795306" y="3035808"/>
            <a:ext cx="36030" cy="292608"/>
          </a:xfrm>
          <a:custGeom>
            <a:avLst/>
            <a:gdLst>
              <a:gd name="connsiteX0" fmla="*/ 36030 w 36030"/>
              <a:gd name="connsiteY0" fmla="*/ 0 h 292608"/>
              <a:gd name="connsiteX1" fmla="*/ 17742 w 36030"/>
              <a:gd name="connsiteY1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30" h="292608">
                <a:moveTo>
                  <a:pt x="36030" y="0"/>
                </a:moveTo>
                <a:cubicBezTo>
                  <a:pt x="0" y="144120"/>
                  <a:pt x="17742" y="48018"/>
                  <a:pt x="17742" y="2926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920264" y="3105890"/>
            <a:ext cx="68556" cy="411334"/>
          </a:xfrm>
          <a:custGeom>
            <a:avLst/>
            <a:gdLst>
              <a:gd name="connsiteX0" fmla="*/ 57376 w 68556"/>
              <a:gd name="connsiteY0" fmla="*/ 57934 h 411334"/>
              <a:gd name="connsiteX1" fmla="*/ 20800 w 68556"/>
              <a:gd name="connsiteY1" fmla="*/ 286534 h 411334"/>
              <a:gd name="connsiteX2" fmla="*/ 2512 w 68556"/>
              <a:gd name="connsiteY2" fmla="*/ 377974 h 4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56" h="411334">
                <a:moveTo>
                  <a:pt x="57376" y="57934"/>
                </a:moveTo>
                <a:cubicBezTo>
                  <a:pt x="13653" y="232827"/>
                  <a:pt x="68556" y="0"/>
                  <a:pt x="20800" y="286534"/>
                </a:cubicBezTo>
                <a:cubicBezTo>
                  <a:pt x="0" y="411334"/>
                  <a:pt x="2512" y="306924"/>
                  <a:pt x="2512" y="37797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066073" y="3346704"/>
            <a:ext cx="112735" cy="283464"/>
          </a:xfrm>
          <a:custGeom>
            <a:avLst/>
            <a:gdLst>
              <a:gd name="connsiteX0" fmla="*/ 112735 w 112735"/>
              <a:gd name="connsiteY0" fmla="*/ 0 h 283464"/>
              <a:gd name="connsiteX1" fmla="*/ 94447 w 112735"/>
              <a:gd name="connsiteY1" fmla="*/ 36576 h 283464"/>
              <a:gd name="connsiteX2" fmla="*/ 76159 w 112735"/>
              <a:gd name="connsiteY2" fmla="*/ 64008 h 283464"/>
              <a:gd name="connsiteX3" fmla="*/ 39583 w 112735"/>
              <a:gd name="connsiteY3" fmla="*/ 137160 h 283464"/>
              <a:gd name="connsiteX4" fmla="*/ 3007 w 112735"/>
              <a:gd name="connsiteY4" fmla="*/ 228600 h 283464"/>
              <a:gd name="connsiteX5" fmla="*/ 3007 w 112735"/>
              <a:gd name="connsiteY5" fmla="*/ 283464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35" h="283464">
                <a:moveTo>
                  <a:pt x="112735" y="0"/>
                </a:moveTo>
                <a:cubicBezTo>
                  <a:pt x="106639" y="12192"/>
                  <a:pt x="101210" y="24741"/>
                  <a:pt x="94447" y="36576"/>
                </a:cubicBezTo>
                <a:cubicBezTo>
                  <a:pt x="88995" y="46118"/>
                  <a:pt x="81421" y="54360"/>
                  <a:pt x="76159" y="64008"/>
                </a:cubicBezTo>
                <a:cubicBezTo>
                  <a:pt x="63104" y="87941"/>
                  <a:pt x="51775" y="112776"/>
                  <a:pt x="39583" y="137160"/>
                </a:cubicBezTo>
                <a:cubicBezTo>
                  <a:pt x="24659" y="167009"/>
                  <a:pt x="8657" y="194702"/>
                  <a:pt x="3007" y="228600"/>
                </a:cubicBezTo>
                <a:cubicBezTo>
                  <a:pt x="0" y="246639"/>
                  <a:pt x="3007" y="265176"/>
                  <a:pt x="3007" y="2834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278514" y="3465576"/>
            <a:ext cx="28310" cy="292608"/>
          </a:xfrm>
          <a:custGeom>
            <a:avLst/>
            <a:gdLst>
              <a:gd name="connsiteX0" fmla="*/ 28310 w 28310"/>
              <a:gd name="connsiteY0" fmla="*/ 0 h 292608"/>
              <a:gd name="connsiteX1" fmla="*/ 10022 w 28310"/>
              <a:gd name="connsiteY1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10" h="292608">
                <a:moveTo>
                  <a:pt x="28310" y="0"/>
                </a:moveTo>
                <a:cubicBezTo>
                  <a:pt x="0" y="169859"/>
                  <a:pt x="10022" y="72647"/>
                  <a:pt x="10022" y="2926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443984" y="3602736"/>
            <a:ext cx="0" cy="329184"/>
          </a:xfrm>
          <a:custGeom>
            <a:avLst/>
            <a:gdLst>
              <a:gd name="connsiteX0" fmla="*/ 0 w 0"/>
              <a:gd name="connsiteY0" fmla="*/ 0 h 329184"/>
              <a:gd name="connsiteX1" fmla="*/ 0 w 0"/>
              <a:gd name="connsiteY1" fmla="*/ 329184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9184">
                <a:moveTo>
                  <a:pt x="0" y="0"/>
                </a:moveTo>
                <a:lnTo>
                  <a:pt x="0" y="32918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599432" y="3739896"/>
            <a:ext cx="10998" cy="338328"/>
          </a:xfrm>
          <a:custGeom>
            <a:avLst/>
            <a:gdLst>
              <a:gd name="connsiteX0" fmla="*/ 0 w 10998"/>
              <a:gd name="connsiteY0" fmla="*/ 0 h 338328"/>
              <a:gd name="connsiteX1" fmla="*/ 9144 w 10998"/>
              <a:gd name="connsiteY1" fmla="*/ 338328 h 3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98" h="338328">
                <a:moveTo>
                  <a:pt x="0" y="0"/>
                </a:moveTo>
                <a:cubicBezTo>
                  <a:pt x="10998" y="252944"/>
                  <a:pt x="9144" y="140142"/>
                  <a:pt x="9144" y="3383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balloons8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000892" y="857232"/>
            <a:ext cx="1143008" cy="1571604"/>
          </a:xfrm>
          <a:prstGeom prst="rect">
            <a:avLst/>
          </a:prstGeom>
        </p:spPr>
      </p:pic>
      <p:pic>
        <p:nvPicPr>
          <p:cNvPr id="31" name="Рисунок 30" descr="partykid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3702" y="4714884"/>
            <a:ext cx="1476369" cy="13565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2910" y="23574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вкусная …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86182" y="44291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тёплая …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2264" y="27860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воздушный …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Рисунок 35" descr="home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5720" y="4357694"/>
            <a:ext cx="1643074" cy="16430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7158" y="61436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черепичная…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00826" y="63579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забавные… 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/>
      <p:bldP spid="33" grpId="0"/>
      <p:bldP spid="34" grpId="0"/>
      <p:bldP spid="37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ИГРА   «ОДИН – МНОГО»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БОЛЬШАЯ КОШКА      -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ПУШИСТАЯ МЫШКА   -    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2144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БОЛЬШИЕ КОШКИ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857364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ПУШИСТЫЕ МЫШКИ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9293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КАМЫШ ШУРШИТ        -     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5929330"/>
            <a:ext cx="225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КАМЫШИ ШУРШАТ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5003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ШЁЛКОВАЯ РУБАШКА  -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500306"/>
            <a:ext cx="252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ШЁЛКОВЫЕ РУБАШКИ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07181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ПШЁНАЯ КАША               -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307181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ПШЁНЫЕ КАШИ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45720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МАШИНА ШУМИТ           -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4572008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МАШИНЫ ШУМЯТ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528638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ШКОЛЬНИК ПИШЕТ      -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5286388"/>
            <a:ext cx="242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ШКОЛЬНИКИ ПИШУТ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37147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МЫШИНЫЙ ШОРОХ     -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928926" y="37147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МЫШИНЫЕ ШОРОХИ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Рисунок 19" descr="f3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2071678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ДОЧИТАЙ 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ЧИСТОГОВОРКУ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ША – ША – ША – ТАНЯ ХОРО…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ШО – ШО – ШО – ЛЕТОМ ХОРО…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ШУ – ШУ – ШУ – Я ТЕБЕ ПИ…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ШИ – ШИ – ШИ – ЭТО МАЛЫ…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ШЕ – ШЕ – ШЕ – ТЫ МНЕ ПО ДУ…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g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3714752"/>
            <a:ext cx="171451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8501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4"/>
                </a:solidFill>
              </a:rPr>
              <a:t>ЗАНЯТИЕ ОКОНЧЕНО,</a:t>
            </a:r>
          </a:p>
          <a:p>
            <a:pPr algn="ctr"/>
            <a:r>
              <a:rPr lang="ru-RU" sz="5400" b="1" i="1" dirty="0" smtClean="0">
                <a:solidFill>
                  <a:schemeClr val="accent4"/>
                </a:solidFill>
              </a:rPr>
              <a:t> ДО НОВЫХ ВСТРЕЧ! </a:t>
            </a:r>
            <a:endParaRPr lang="ru-RU" sz="5400" b="1" i="1" dirty="0">
              <a:solidFill>
                <a:schemeClr val="accent4"/>
              </a:solidFill>
            </a:endParaRPr>
          </a:p>
        </p:txBody>
      </p:sp>
      <p:pic>
        <p:nvPicPr>
          <p:cNvPr id="4" name="Рисунок 3" descr="622863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2857496"/>
            <a:ext cx="5722458" cy="299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9402507897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"/>
            <a:ext cx="7786742" cy="6603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572296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5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5072074"/>
            <a:ext cx="1428760" cy="110013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7" name="Рисунок 6" descr="e9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1571612"/>
            <a:ext cx="1428760" cy="112395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8" name="Рисунок 7" descr="Horse2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7620" y="2857496"/>
            <a:ext cx="1428760" cy="1152525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0" name="Рисунок 9" descr="milk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348" y="4929198"/>
            <a:ext cx="1428760" cy="135732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1" name="Рисунок 10" descr="mushrooms_happy_md_wht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58016" y="1357298"/>
            <a:ext cx="1428760" cy="111919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908" y="857232"/>
            <a:ext cx="94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АРТИКУЛЯЦИОННО – АКУСТИЧЕСКИЙ  ОБРАЗ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 [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286124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Ш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] -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1785918" y="3286124"/>
            <a:ext cx="914400" cy="914400"/>
          </a:xfrm>
          <a:prstGeom prst="blockArc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 rot="10800000">
            <a:off x="1785918" y="3500438"/>
            <a:ext cx="914400" cy="914400"/>
          </a:xfrm>
          <a:prstGeom prst="blockArc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4572000" y="3357562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низ стрелка 6"/>
          <p:cNvSpPr/>
          <p:nvPr/>
        </p:nvSpPr>
        <p:spPr>
          <a:xfrm rot="20261092">
            <a:off x="3165142" y="356105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5929322" y="3286124"/>
            <a:ext cx="914400" cy="92869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286512" y="4143380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Арка 14"/>
          <p:cNvSpPr/>
          <p:nvPr/>
        </p:nvSpPr>
        <p:spPr>
          <a:xfrm>
            <a:off x="6286512" y="3000372"/>
            <a:ext cx="214314" cy="5715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Минус 15"/>
          <p:cNvSpPr/>
          <p:nvPr/>
        </p:nvSpPr>
        <p:spPr>
          <a:xfrm rot="3143487">
            <a:off x="5212513" y="3333230"/>
            <a:ext cx="2419124" cy="642942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18723339">
            <a:off x="5126485" y="3362023"/>
            <a:ext cx="2414598" cy="642942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 rot="19120712">
            <a:off x="7560193" y="3262922"/>
            <a:ext cx="943950" cy="968148"/>
          </a:xfrm>
          <a:prstGeom prst="teardrop">
            <a:avLst>
              <a:gd name="adj" fmla="val 81369"/>
            </a:avLst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2844" y="514351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C00000"/>
                  </a:solidFill>
                </a:ln>
              </a:rPr>
              <a:t>Произношение изолированного звука « Ш »</a:t>
            </a:r>
            <a:endParaRPr lang="ru-RU" sz="2400" b="1" i="1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3" name="Рисунок 2" descr="DUCKANIM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500306"/>
            <a:ext cx="1833572" cy="2090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4" name="Штриховая стрелка вправо 3"/>
          <p:cNvSpPr/>
          <p:nvPr/>
        </p:nvSpPr>
        <p:spPr>
          <a:xfrm>
            <a:off x="2500298" y="1428736"/>
            <a:ext cx="5429288" cy="484632"/>
          </a:xfrm>
          <a:prstGeom prst="stripedRightArrow">
            <a:avLst/>
          </a:prstGeom>
          <a:solidFill>
            <a:srgbClr val="3C4D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071670" y="5929330"/>
            <a:ext cx="714380" cy="142876"/>
          </a:xfrm>
          <a:prstGeom prst="strip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143240" y="5857892"/>
            <a:ext cx="857256" cy="214314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357686" y="5857892"/>
            <a:ext cx="1000132" cy="285752"/>
          </a:xfrm>
          <a:prstGeom prst="strip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5715008" y="5786454"/>
            <a:ext cx="1357322" cy="357190"/>
          </a:xfrm>
          <a:prstGeom prst="strip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7286644" y="5786454"/>
            <a:ext cx="1714512" cy="357190"/>
          </a:xfrm>
          <a:prstGeom prst="strip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at2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857760"/>
            <a:ext cx="1428760" cy="186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Штриховая стрелка вправо 15"/>
          <p:cNvSpPr/>
          <p:nvPr/>
        </p:nvSpPr>
        <p:spPr>
          <a:xfrm>
            <a:off x="2500298" y="3643314"/>
            <a:ext cx="5429288" cy="484632"/>
          </a:xfrm>
          <a:prstGeom prst="stripedRightArrow">
            <a:avLst/>
          </a:prstGeom>
          <a:solidFill>
            <a:srgbClr val="3C4D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list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714356"/>
            <a:ext cx="1926202" cy="164305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1801640" y="3228966"/>
            <a:ext cx="2055980" cy="1557356"/>
          </a:xfrm>
          <a:custGeom>
            <a:avLst/>
            <a:gdLst>
              <a:gd name="connsiteX0" fmla="*/ 0 w 2272419"/>
              <a:gd name="connsiteY0" fmla="*/ 48388 h 1288713"/>
              <a:gd name="connsiteX1" fmla="*/ 27160 w 2272419"/>
              <a:gd name="connsiteY1" fmla="*/ 30282 h 1288713"/>
              <a:gd name="connsiteX2" fmla="*/ 54320 w 2272419"/>
              <a:gd name="connsiteY2" fmla="*/ 3121 h 1288713"/>
              <a:gd name="connsiteX3" fmla="*/ 126748 w 2272419"/>
              <a:gd name="connsiteY3" fmla="*/ 21228 h 1288713"/>
              <a:gd name="connsiteX4" fmla="*/ 153909 w 2272419"/>
              <a:gd name="connsiteY4" fmla="*/ 57442 h 1288713"/>
              <a:gd name="connsiteX5" fmla="*/ 181069 w 2272419"/>
              <a:gd name="connsiteY5" fmla="*/ 84602 h 1288713"/>
              <a:gd name="connsiteX6" fmla="*/ 162962 w 2272419"/>
              <a:gd name="connsiteY6" fmla="*/ 283779 h 1288713"/>
              <a:gd name="connsiteX7" fmla="*/ 126748 w 2272419"/>
              <a:gd name="connsiteY7" fmla="*/ 419581 h 1288713"/>
              <a:gd name="connsiteX8" fmla="*/ 108641 w 2272419"/>
              <a:gd name="connsiteY8" fmla="*/ 446741 h 1288713"/>
              <a:gd name="connsiteX9" fmla="*/ 117695 w 2272419"/>
              <a:gd name="connsiteY9" fmla="*/ 673078 h 1288713"/>
              <a:gd name="connsiteX10" fmla="*/ 126748 w 2272419"/>
              <a:gd name="connsiteY10" fmla="*/ 763612 h 1288713"/>
              <a:gd name="connsiteX11" fmla="*/ 144855 w 2272419"/>
              <a:gd name="connsiteY11" fmla="*/ 808880 h 1288713"/>
              <a:gd name="connsiteX12" fmla="*/ 153909 w 2272419"/>
              <a:gd name="connsiteY12" fmla="*/ 872254 h 1288713"/>
              <a:gd name="connsiteX13" fmla="*/ 172015 w 2272419"/>
              <a:gd name="connsiteY13" fmla="*/ 908468 h 1288713"/>
              <a:gd name="connsiteX14" fmla="*/ 208229 w 2272419"/>
              <a:gd name="connsiteY14" fmla="*/ 980895 h 1288713"/>
              <a:gd name="connsiteX15" fmla="*/ 244443 w 2272419"/>
              <a:gd name="connsiteY15" fmla="*/ 1017109 h 1288713"/>
              <a:gd name="connsiteX16" fmla="*/ 307817 w 2272419"/>
              <a:gd name="connsiteY16" fmla="*/ 1098590 h 1288713"/>
              <a:gd name="connsiteX17" fmla="*/ 334978 w 2272419"/>
              <a:gd name="connsiteY17" fmla="*/ 1125751 h 1288713"/>
              <a:gd name="connsiteX18" fmla="*/ 452673 w 2272419"/>
              <a:gd name="connsiteY18" fmla="*/ 1143858 h 1288713"/>
              <a:gd name="connsiteX19" fmla="*/ 688063 w 2272419"/>
              <a:gd name="connsiteY19" fmla="*/ 1125751 h 1288713"/>
              <a:gd name="connsiteX20" fmla="*/ 733330 w 2272419"/>
              <a:gd name="connsiteY20" fmla="*/ 1098590 h 1288713"/>
              <a:gd name="connsiteX21" fmla="*/ 832918 w 2272419"/>
              <a:gd name="connsiteY21" fmla="*/ 1026163 h 1288713"/>
              <a:gd name="connsiteX22" fmla="*/ 869132 w 2272419"/>
              <a:gd name="connsiteY22" fmla="*/ 980895 h 1288713"/>
              <a:gd name="connsiteX23" fmla="*/ 896293 w 2272419"/>
              <a:gd name="connsiteY23" fmla="*/ 908468 h 1288713"/>
              <a:gd name="connsiteX24" fmla="*/ 905346 w 2272419"/>
              <a:gd name="connsiteY24" fmla="*/ 881307 h 1288713"/>
              <a:gd name="connsiteX25" fmla="*/ 923453 w 2272419"/>
              <a:gd name="connsiteY25" fmla="*/ 799826 h 1288713"/>
              <a:gd name="connsiteX26" fmla="*/ 932507 w 2272419"/>
              <a:gd name="connsiteY26" fmla="*/ 727398 h 1288713"/>
              <a:gd name="connsiteX27" fmla="*/ 950613 w 2272419"/>
              <a:gd name="connsiteY27" fmla="*/ 673078 h 1288713"/>
              <a:gd name="connsiteX28" fmla="*/ 977774 w 2272419"/>
              <a:gd name="connsiteY28" fmla="*/ 537276 h 1288713"/>
              <a:gd name="connsiteX29" fmla="*/ 995881 w 2272419"/>
              <a:gd name="connsiteY29" fmla="*/ 455794 h 1288713"/>
              <a:gd name="connsiteX30" fmla="*/ 1013988 w 2272419"/>
              <a:gd name="connsiteY30" fmla="*/ 401474 h 1288713"/>
              <a:gd name="connsiteX31" fmla="*/ 1032095 w 2272419"/>
              <a:gd name="connsiteY31" fmla="*/ 338099 h 1288713"/>
              <a:gd name="connsiteX32" fmla="*/ 1041148 w 2272419"/>
              <a:gd name="connsiteY32" fmla="*/ 265672 h 1288713"/>
              <a:gd name="connsiteX33" fmla="*/ 1050202 w 2272419"/>
              <a:gd name="connsiteY33" fmla="*/ 238511 h 1288713"/>
              <a:gd name="connsiteX34" fmla="*/ 1059255 w 2272419"/>
              <a:gd name="connsiteY34" fmla="*/ 265672 h 1288713"/>
              <a:gd name="connsiteX35" fmla="*/ 1041148 w 2272419"/>
              <a:gd name="connsiteY35" fmla="*/ 374313 h 1288713"/>
              <a:gd name="connsiteX36" fmla="*/ 1023041 w 2272419"/>
              <a:gd name="connsiteY36" fmla="*/ 437687 h 1288713"/>
              <a:gd name="connsiteX37" fmla="*/ 986827 w 2272419"/>
              <a:gd name="connsiteY37" fmla="*/ 600650 h 1288713"/>
              <a:gd name="connsiteX38" fmla="*/ 968720 w 2272419"/>
              <a:gd name="connsiteY38" fmla="*/ 754559 h 1288713"/>
              <a:gd name="connsiteX39" fmla="*/ 950613 w 2272419"/>
              <a:gd name="connsiteY39" fmla="*/ 817933 h 1288713"/>
              <a:gd name="connsiteX40" fmla="*/ 932507 w 2272419"/>
              <a:gd name="connsiteY40" fmla="*/ 899414 h 1288713"/>
              <a:gd name="connsiteX41" fmla="*/ 941560 w 2272419"/>
              <a:gd name="connsiteY41" fmla="*/ 1143858 h 1288713"/>
              <a:gd name="connsiteX42" fmla="*/ 950613 w 2272419"/>
              <a:gd name="connsiteY42" fmla="*/ 1198179 h 1288713"/>
              <a:gd name="connsiteX43" fmla="*/ 986827 w 2272419"/>
              <a:gd name="connsiteY43" fmla="*/ 1234392 h 1288713"/>
              <a:gd name="connsiteX44" fmla="*/ 1004934 w 2272419"/>
              <a:gd name="connsiteY44" fmla="*/ 1270606 h 1288713"/>
              <a:gd name="connsiteX45" fmla="*/ 1032095 w 2272419"/>
              <a:gd name="connsiteY45" fmla="*/ 1288713 h 1288713"/>
              <a:gd name="connsiteX46" fmla="*/ 1312752 w 2272419"/>
              <a:gd name="connsiteY46" fmla="*/ 1270606 h 1288713"/>
              <a:gd name="connsiteX47" fmla="*/ 1358019 w 2272419"/>
              <a:gd name="connsiteY47" fmla="*/ 1252499 h 1288713"/>
              <a:gd name="connsiteX48" fmla="*/ 1385180 w 2272419"/>
              <a:gd name="connsiteY48" fmla="*/ 1234392 h 1288713"/>
              <a:gd name="connsiteX49" fmla="*/ 1484768 w 2272419"/>
              <a:gd name="connsiteY49" fmla="*/ 1161965 h 1288713"/>
              <a:gd name="connsiteX50" fmla="*/ 1520982 w 2272419"/>
              <a:gd name="connsiteY50" fmla="*/ 1143858 h 1288713"/>
              <a:gd name="connsiteX51" fmla="*/ 1611516 w 2272419"/>
              <a:gd name="connsiteY51" fmla="*/ 1053323 h 1288713"/>
              <a:gd name="connsiteX52" fmla="*/ 1647730 w 2272419"/>
              <a:gd name="connsiteY52" fmla="*/ 1017109 h 1288713"/>
              <a:gd name="connsiteX53" fmla="*/ 1674891 w 2272419"/>
              <a:gd name="connsiteY53" fmla="*/ 953735 h 1288713"/>
              <a:gd name="connsiteX54" fmla="*/ 1683944 w 2272419"/>
              <a:gd name="connsiteY54" fmla="*/ 908468 h 1288713"/>
              <a:gd name="connsiteX55" fmla="*/ 1720158 w 2272419"/>
              <a:gd name="connsiteY55" fmla="*/ 817933 h 1288713"/>
              <a:gd name="connsiteX56" fmla="*/ 1729211 w 2272419"/>
              <a:gd name="connsiteY56" fmla="*/ 772666 h 1288713"/>
              <a:gd name="connsiteX57" fmla="*/ 1738265 w 2272419"/>
              <a:gd name="connsiteY57" fmla="*/ 709291 h 1288713"/>
              <a:gd name="connsiteX58" fmla="*/ 1747318 w 2272419"/>
              <a:gd name="connsiteY58" fmla="*/ 682131 h 1288713"/>
              <a:gd name="connsiteX59" fmla="*/ 1765425 w 2272419"/>
              <a:gd name="connsiteY59" fmla="*/ 600650 h 1288713"/>
              <a:gd name="connsiteX60" fmla="*/ 1774479 w 2272419"/>
              <a:gd name="connsiteY60" fmla="*/ 564436 h 1288713"/>
              <a:gd name="connsiteX61" fmla="*/ 1783532 w 2272419"/>
              <a:gd name="connsiteY61" fmla="*/ 464848 h 1288713"/>
              <a:gd name="connsiteX62" fmla="*/ 1801639 w 2272419"/>
              <a:gd name="connsiteY62" fmla="*/ 419581 h 1288713"/>
              <a:gd name="connsiteX63" fmla="*/ 1810693 w 2272419"/>
              <a:gd name="connsiteY63" fmla="*/ 365260 h 1288713"/>
              <a:gd name="connsiteX64" fmla="*/ 1828800 w 2272419"/>
              <a:gd name="connsiteY64" fmla="*/ 292832 h 1288713"/>
              <a:gd name="connsiteX65" fmla="*/ 1837853 w 2272419"/>
              <a:gd name="connsiteY65" fmla="*/ 220404 h 1288713"/>
              <a:gd name="connsiteX66" fmla="*/ 1819746 w 2272419"/>
              <a:gd name="connsiteY66" fmla="*/ 256618 h 1288713"/>
              <a:gd name="connsiteX67" fmla="*/ 1801639 w 2272419"/>
              <a:gd name="connsiteY67" fmla="*/ 283779 h 1288713"/>
              <a:gd name="connsiteX68" fmla="*/ 1765425 w 2272419"/>
              <a:gd name="connsiteY68" fmla="*/ 374313 h 1288713"/>
              <a:gd name="connsiteX69" fmla="*/ 1729211 w 2272419"/>
              <a:gd name="connsiteY69" fmla="*/ 446741 h 1288713"/>
              <a:gd name="connsiteX70" fmla="*/ 1711105 w 2272419"/>
              <a:gd name="connsiteY70" fmla="*/ 555383 h 1288713"/>
              <a:gd name="connsiteX71" fmla="*/ 1692998 w 2272419"/>
              <a:gd name="connsiteY71" fmla="*/ 645917 h 1288713"/>
              <a:gd name="connsiteX72" fmla="*/ 1702051 w 2272419"/>
              <a:gd name="connsiteY72" fmla="*/ 1035216 h 1288713"/>
              <a:gd name="connsiteX73" fmla="*/ 1729211 w 2272419"/>
              <a:gd name="connsiteY73" fmla="*/ 1125751 h 1288713"/>
              <a:gd name="connsiteX74" fmla="*/ 1792586 w 2272419"/>
              <a:gd name="connsiteY74" fmla="*/ 1216285 h 1288713"/>
              <a:gd name="connsiteX75" fmla="*/ 1828800 w 2272419"/>
              <a:gd name="connsiteY75" fmla="*/ 1243446 h 1288713"/>
              <a:gd name="connsiteX76" fmla="*/ 1892174 w 2272419"/>
              <a:gd name="connsiteY76" fmla="*/ 1252499 h 1288713"/>
              <a:gd name="connsiteX77" fmla="*/ 1928388 w 2272419"/>
              <a:gd name="connsiteY77" fmla="*/ 1261553 h 1288713"/>
              <a:gd name="connsiteX78" fmla="*/ 2127564 w 2272419"/>
              <a:gd name="connsiteY78" fmla="*/ 1243446 h 1288713"/>
              <a:gd name="connsiteX79" fmla="*/ 2181885 w 2272419"/>
              <a:gd name="connsiteY79" fmla="*/ 1216285 h 1288713"/>
              <a:gd name="connsiteX80" fmla="*/ 2245259 w 2272419"/>
              <a:gd name="connsiteY80" fmla="*/ 1152911 h 1288713"/>
              <a:gd name="connsiteX81" fmla="*/ 2254312 w 2272419"/>
              <a:gd name="connsiteY81" fmla="*/ 1125751 h 1288713"/>
              <a:gd name="connsiteX82" fmla="*/ 2272419 w 2272419"/>
              <a:gd name="connsiteY82" fmla="*/ 1098590 h 12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272419" h="1288713">
                <a:moveTo>
                  <a:pt x="0" y="48388"/>
                </a:moveTo>
                <a:cubicBezTo>
                  <a:pt x="9053" y="42353"/>
                  <a:pt x="18801" y="37248"/>
                  <a:pt x="27160" y="30282"/>
                </a:cubicBezTo>
                <a:cubicBezTo>
                  <a:pt x="36996" y="22085"/>
                  <a:pt x="41899" y="6226"/>
                  <a:pt x="54320" y="3121"/>
                </a:cubicBezTo>
                <a:cubicBezTo>
                  <a:pt x="66804" y="0"/>
                  <a:pt x="111124" y="16020"/>
                  <a:pt x="126748" y="21228"/>
                </a:cubicBezTo>
                <a:cubicBezTo>
                  <a:pt x="135802" y="33299"/>
                  <a:pt x="144089" y="45985"/>
                  <a:pt x="153909" y="57442"/>
                </a:cubicBezTo>
                <a:cubicBezTo>
                  <a:pt x="162241" y="67163"/>
                  <a:pt x="180557" y="71809"/>
                  <a:pt x="181069" y="84602"/>
                </a:cubicBezTo>
                <a:cubicBezTo>
                  <a:pt x="183733" y="151215"/>
                  <a:pt x="171493" y="217661"/>
                  <a:pt x="162962" y="283779"/>
                </a:cubicBezTo>
                <a:cubicBezTo>
                  <a:pt x="159209" y="312863"/>
                  <a:pt x="140966" y="387591"/>
                  <a:pt x="126748" y="419581"/>
                </a:cubicBezTo>
                <a:cubicBezTo>
                  <a:pt x="122329" y="429524"/>
                  <a:pt x="114677" y="437688"/>
                  <a:pt x="108641" y="446741"/>
                </a:cubicBezTo>
                <a:cubicBezTo>
                  <a:pt x="111659" y="522187"/>
                  <a:pt x="113387" y="597695"/>
                  <a:pt x="117695" y="673078"/>
                </a:cubicBezTo>
                <a:cubicBezTo>
                  <a:pt x="119425" y="703357"/>
                  <a:pt x="120800" y="733872"/>
                  <a:pt x="126748" y="763612"/>
                </a:cubicBezTo>
                <a:cubicBezTo>
                  <a:pt x="129935" y="779548"/>
                  <a:pt x="138819" y="793791"/>
                  <a:pt x="144855" y="808880"/>
                </a:cubicBezTo>
                <a:cubicBezTo>
                  <a:pt x="147873" y="830005"/>
                  <a:pt x="148294" y="851667"/>
                  <a:pt x="153909" y="872254"/>
                </a:cubicBezTo>
                <a:cubicBezTo>
                  <a:pt x="157460" y="885274"/>
                  <a:pt x="166699" y="896063"/>
                  <a:pt x="172015" y="908468"/>
                </a:cubicBezTo>
                <a:cubicBezTo>
                  <a:pt x="189609" y="949520"/>
                  <a:pt x="170674" y="932610"/>
                  <a:pt x="208229" y="980895"/>
                </a:cubicBezTo>
                <a:cubicBezTo>
                  <a:pt x="218710" y="994370"/>
                  <a:pt x="232372" y="1005038"/>
                  <a:pt x="244443" y="1017109"/>
                </a:cubicBezTo>
                <a:cubicBezTo>
                  <a:pt x="261595" y="1068563"/>
                  <a:pt x="246749" y="1037522"/>
                  <a:pt x="307817" y="1098590"/>
                </a:cubicBezTo>
                <a:cubicBezTo>
                  <a:pt x="316871" y="1107644"/>
                  <a:pt x="322556" y="1122646"/>
                  <a:pt x="334978" y="1125751"/>
                </a:cubicBezTo>
                <a:cubicBezTo>
                  <a:pt x="397704" y="1141432"/>
                  <a:pt x="358825" y="1133430"/>
                  <a:pt x="452673" y="1143858"/>
                </a:cubicBezTo>
                <a:cubicBezTo>
                  <a:pt x="531136" y="1137822"/>
                  <a:pt x="610372" y="1138282"/>
                  <a:pt x="688063" y="1125751"/>
                </a:cubicBezTo>
                <a:cubicBezTo>
                  <a:pt x="705435" y="1122949"/>
                  <a:pt x="718484" y="1108037"/>
                  <a:pt x="733330" y="1098590"/>
                </a:cubicBezTo>
                <a:cubicBezTo>
                  <a:pt x="759303" y="1082062"/>
                  <a:pt x="810106" y="1048975"/>
                  <a:pt x="832918" y="1026163"/>
                </a:cubicBezTo>
                <a:cubicBezTo>
                  <a:pt x="846582" y="1012499"/>
                  <a:pt x="858413" y="996973"/>
                  <a:pt x="869132" y="980895"/>
                </a:cubicBezTo>
                <a:cubicBezTo>
                  <a:pt x="890227" y="949252"/>
                  <a:pt x="886341" y="943300"/>
                  <a:pt x="896293" y="908468"/>
                </a:cubicBezTo>
                <a:cubicBezTo>
                  <a:pt x="898915" y="899292"/>
                  <a:pt x="902724" y="890483"/>
                  <a:pt x="905346" y="881307"/>
                </a:cubicBezTo>
                <a:cubicBezTo>
                  <a:pt x="911356" y="860271"/>
                  <a:pt x="920340" y="820062"/>
                  <a:pt x="923453" y="799826"/>
                </a:cubicBezTo>
                <a:cubicBezTo>
                  <a:pt x="927153" y="775778"/>
                  <a:pt x="927409" y="751189"/>
                  <a:pt x="932507" y="727398"/>
                </a:cubicBezTo>
                <a:cubicBezTo>
                  <a:pt x="936506" y="708736"/>
                  <a:pt x="950613" y="673078"/>
                  <a:pt x="950613" y="673078"/>
                </a:cubicBezTo>
                <a:cubicBezTo>
                  <a:pt x="973176" y="515143"/>
                  <a:pt x="942842" y="711949"/>
                  <a:pt x="977774" y="537276"/>
                </a:cubicBezTo>
                <a:cubicBezTo>
                  <a:pt x="982945" y="511421"/>
                  <a:pt x="988207" y="481374"/>
                  <a:pt x="995881" y="455794"/>
                </a:cubicBezTo>
                <a:cubicBezTo>
                  <a:pt x="1001366" y="437513"/>
                  <a:pt x="1009359" y="419990"/>
                  <a:pt x="1013988" y="401474"/>
                </a:cubicBezTo>
                <a:cubicBezTo>
                  <a:pt x="1025356" y="356001"/>
                  <a:pt x="1019106" y="377064"/>
                  <a:pt x="1032095" y="338099"/>
                </a:cubicBezTo>
                <a:cubicBezTo>
                  <a:pt x="1035113" y="313957"/>
                  <a:pt x="1036796" y="289610"/>
                  <a:pt x="1041148" y="265672"/>
                </a:cubicBezTo>
                <a:cubicBezTo>
                  <a:pt x="1042855" y="256283"/>
                  <a:pt x="1040659" y="238511"/>
                  <a:pt x="1050202" y="238511"/>
                </a:cubicBezTo>
                <a:cubicBezTo>
                  <a:pt x="1059745" y="238511"/>
                  <a:pt x="1056237" y="256618"/>
                  <a:pt x="1059255" y="265672"/>
                </a:cubicBezTo>
                <a:cubicBezTo>
                  <a:pt x="1053219" y="301886"/>
                  <a:pt x="1048711" y="338387"/>
                  <a:pt x="1041148" y="374313"/>
                </a:cubicBezTo>
                <a:cubicBezTo>
                  <a:pt x="1036622" y="395812"/>
                  <a:pt x="1027807" y="416240"/>
                  <a:pt x="1023041" y="437687"/>
                </a:cubicBezTo>
                <a:cubicBezTo>
                  <a:pt x="978967" y="636021"/>
                  <a:pt x="1028553" y="454611"/>
                  <a:pt x="986827" y="600650"/>
                </a:cubicBezTo>
                <a:cubicBezTo>
                  <a:pt x="980791" y="651953"/>
                  <a:pt x="977212" y="703605"/>
                  <a:pt x="968720" y="754559"/>
                </a:cubicBezTo>
                <a:cubicBezTo>
                  <a:pt x="965108" y="776230"/>
                  <a:pt x="955941" y="796619"/>
                  <a:pt x="950613" y="817933"/>
                </a:cubicBezTo>
                <a:cubicBezTo>
                  <a:pt x="943865" y="844925"/>
                  <a:pt x="938542" y="872254"/>
                  <a:pt x="932507" y="899414"/>
                </a:cubicBezTo>
                <a:cubicBezTo>
                  <a:pt x="935525" y="980895"/>
                  <a:pt x="936628" y="1062470"/>
                  <a:pt x="941560" y="1143858"/>
                </a:cubicBezTo>
                <a:cubicBezTo>
                  <a:pt x="942670" y="1162181"/>
                  <a:pt x="942404" y="1181760"/>
                  <a:pt x="950613" y="1198179"/>
                </a:cubicBezTo>
                <a:cubicBezTo>
                  <a:pt x="958247" y="1213448"/>
                  <a:pt x="974756" y="1222321"/>
                  <a:pt x="986827" y="1234392"/>
                </a:cubicBezTo>
                <a:cubicBezTo>
                  <a:pt x="992863" y="1246463"/>
                  <a:pt x="996294" y="1260238"/>
                  <a:pt x="1004934" y="1270606"/>
                </a:cubicBezTo>
                <a:cubicBezTo>
                  <a:pt x="1011900" y="1278965"/>
                  <a:pt x="1021214" y="1288713"/>
                  <a:pt x="1032095" y="1288713"/>
                </a:cubicBezTo>
                <a:cubicBezTo>
                  <a:pt x="1125842" y="1288713"/>
                  <a:pt x="1219200" y="1276642"/>
                  <a:pt x="1312752" y="1270606"/>
                </a:cubicBezTo>
                <a:cubicBezTo>
                  <a:pt x="1327841" y="1264570"/>
                  <a:pt x="1343483" y="1259767"/>
                  <a:pt x="1358019" y="1252499"/>
                </a:cubicBezTo>
                <a:cubicBezTo>
                  <a:pt x="1367751" y="1247633"/>
                  <a:pt x="1376326" y="1240716"/>
                  <a:pt x="1385180" y="1234392"/>
                </a:cubicBezTo>
                <a:cubicBezTo>
                  <a:pt x="1418581" y="1210534"/>
                  <a:pt x="1448055" y="1180322"/>
                  <a:pt x="1484768" y="1161965"/>
                </a:cubicBezTo>
                <a:lnTo>
                  <a:pt x="1520982" y="1143858"/>
                </a:lnTo>
                <a:lnTo>
                  <a:pt x="1611516" y="1053323"/>
                </a:lnTo>
                <a:cubicBezTo>
                  <a:pt x="1623587" y="1041252"/>
                  <a:pt x="1640095" y="1032378"/>
                  <a:pt x="1647730" y="1017109"/>
                </a:cubicBezTo>
                <a:cubicBezTo>
                  <a:pt x="1660683" y="991204"/>
                  <a:pt x="1668231" y="980374"/>
                  <a:pt x="1674891" y="953735"/>
                </a:cubicBezTo>
                <a:cubicBezTo>
                  <a:pt x="1678623" y="938807"/>
                  <a:pt x="1680212" y="923396"/>
                  <a:pt x="1683944" y="908468"/>
                </a:cubicBezTo>
                <a:cubicBezTo>
                  <a:pt x="1690472" y="882358"/>
                  <a:pt x="1712826" y="835041"/>
                  <a:pt x="1720158" y="817933"/>
                </a:cubicBezTo>
                <a:cubicBezTo>
                  <a:pt x="1723176" y="802844"/>
                  <a:pt x="1726681" y="787844"/>
                  <a:pt x="1729211" y="772666"/>
                </a:cubicBezTo>
                <a:cubicBezTo>
                  <a:pt x="1732719" y="751617"/>
                  <a:pt x="1734080" y="730216"/>
                  <a:pt x="1738265" y="709291"/>
                </a:cubicBezTo>
                <a:cubicBezTo>
                  <a:pt x="1740137" y="699933"/>
                  <a:pt x="1745003" y="691389"/>
                  <a:pt x="1747318" y="682131"/>
                </a:cubicBezTo>
                <a:cubicBezTo>
                  <a:pt x="1754066" y="655139"/>
                  <a:pt x="1759169" y="627760"/>
                  <a:pt x="1765425" y="600650"/>
                </a:cubicBezTo>
                <a:cubicBezTo>
                  <a:pt x="1768223" y="588526"/>
                  <a:pt x="1771461" y="576507"/>
                  <a:pt x="1774479" y="564436"/>
                </a:cubicBezTo>
                <a:cubicBezTo>
                  <a:pt x="1777497" y="531240"/>
                  <a:pt x="1777389" y="497610"/>
                  <a:pt x="1783532" y="464848"/>
                </a:cubicBezTo>
                <a:cubicBezTo>
                  <a:pt x="1786527" y="448875"/>
                  <a:pt x="1797363" y="435260"/>
                  <a:pt x="1801639" y="419581"/>
                </a:cubicBezTo>
                <a:cubicBezTo>
                  <a:pt x="1806469" y="401871"/>
                  <a:pt x="1806847" y="383209"/>
                  <a:pt x="1810693" y="365260"/>
                </a:cubicBezTo>
                <a:cubicBezTo>
                  <a:pt x="1815907" y="340927"/>
                  <a:pt x="1828800" y="292832"/>
                  <a:pt x="1828800" y="292832"/>
                </a:cubicBezTo>
                <a:cubicBezTo>
                  <a:pt x="1831818" y="268689"/>
                  <a:pt x="1843754" y="244008"/>
                  <a:pt x="1837853" y="220404"/>
                </a:cubicBezTo>
                <a:cubicBezTo>
                  <a:pt x="1834580" y="207311"/>
                  <a:pt x="1826442" y="244900"/>
                  <a:pt x="1819746" y="256618"/>
                </a:cubicBezTo>
                <a:cubicBezTo>
                  <a:pt x="1814347" y="266065"/>
                  <a:pt x="1807038" y="274332"/>
                  <a:pt x="1801639" y="283779"/>
                </a:cubicBezTo>
                <a:cubicBezTo>
                  <a:pt x="1768332" y="342066"/>
                  <a:pt x="1797225" y="300113"/>
                  <a:pt x="1765425" y="374313"/>
                </a:cubicBezTo>
                <a:cubicBezTo>
                  <a:pt x="1754792" y="399123"/>
                  <a:pt x="1729211" y="446741"/>
                  <a:pt x="1729211" y="446741"/>
                </a:cubicBezTo>
                <a:cubicBezTo>
                  <a:pt x="1723176" y="482955"/>
                  <a:pt x="1717672" y="519262"/>
                  <a:pt x="1711105" y="555383"/>
                </a:cubicBezTo>
                <a:cubicBezTo>
                  <a:pt x="1705600" y="585662"/>
                  <a:pt x="1693579" y="615147"/>
                  <a:pt x="1692998" y="645917"/>
                </a:cubicBezTo>
                <a:cubicBezTo>
                  <a:pt x="1690549" y="775695"/>
                  <a:pt x="1696757" y="905523"/>
                  <a:pt x="1702051" y="1035216"/>
                </a:cubicBezTo>
                <a:cubicBezTo>
                  <a:pt x="1704865" y="1104151"/>
                  <a:pt x="1709115" y="1072161"/>
                  <a:pt x="1729211" y="1125751"/>
                </a:cubicBezTo>
                <a:cubicBezTo>
                  <a:pt x="1751093" y="1184103"/>
                  <a:pt x="1715849" y="1158732"/>
                  <a:pt x="1792586" y="1216285"/>
                </a:cubicBezTo>
                <a:cubicBezTo>
                  <a:pt x="1804657" y="1225339"/>
                  <a:pt x="1814619" y="1238289"/>
                  <a:pt x="1828800" y="1243446"/>
                </a:cubicBezTo>
                <a:cubicBezTo>
                  <a:pt x="1848854" y="1250739"/>
                  <a:pt x="1871179" y="1248682"/>
                  <a:pt x="1892174" y="1252499"/>
                </a:cubicBezTo>
                <a:cubicBezTo>
                  <a:pt x="1904416" y="1254725"/>
                  <a:pt x="1916317" y="1258535"/>
                  <a:pt x="1928388" y="1261553"/>
                </a:cubicBezTo>
                <a:cubicBezTo>
                  <a:pt x="1994780" y="1255517"/>
                  <a:pt x="2061936" y="1255165"/>
                  <a:pt x="2127564" y="1243446"/>
                </a:cubicBezTo>
                <a:cubicBezTo>
                  <a:pt x="2147493" y="1239887"/>
                  <a:pt x="2165839" y="1228628"/>
                  <a:pt x="2181885" y="1216285"/>
                </a:cubicBezTo>
                <a:cubicBezTo>
                  <a:pt x="2205564" y="1198070"/>
                  <a:pt x="2245259" y="1152911"/>
                  <a:pt x="2245259" y="1152911"/>
                </a:cubicBezTo>
                <a:cubicBezTo>
                  <a:pt x="2248277" y="1143858"/>
                  <a:pt x="2250044" y="1134287"/>
                  <a:pt x="2254312" y="1125751"/>
                </a:cubicBezTo>
                <a:cubicBezTo>
                  <a:pt x="2259178" y="1116019"/>
                  <a:pt x="2272419" y="1098590"/>
                  <a:pt x="2272419" y="109859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85918" y="3286124"/>
            <a:ext cx="7143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572264" y="3357562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6572264" y="2643182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7500958" y="3571876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143504" y="3357562"/>
            <a:ext cx="2357454" cy="2214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57356" y="50004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НА  ЧТО ПОХОЖА БУКВА «Ш»?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4285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Автоматизация звука «Ш» в слогах.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18m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214422"/>
            <a:ext cx="1371600" cy="1333500"/>
          </a:xfrm>
          <a:prstGeom prst="rect">
            <a:avLst/>
          </a:prstGeom>
        </p:spPr>
      </p:pic>
      <p:pic>
        <p:nvPicPr>
          <p:cNvPr id="7" name="Рисунок 6" descr="18m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071810"/>
            <a:ext cx="1371600" cy="1333500"/>
          </a:xfrm>
          <a:prstGeom prst="rect">
            <a:avLst/>
          </a:prstGeom>
        </p:spPr>
      </p:pic>
      <p:pic>
        <p:nvPicPr>
          <p:cNvPr id="8" name="Рисунок 7" descr="18m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5072074"/>
            <a:ext cx="1371600" cy="1333500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>
            <a:off x="1643042" y="1857364"/>
            <a:ext cx="5715040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785918" y="3643314"/>
            <a:ext cx="564360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1857356" y="5715016"/>
            <a:ext cx="5715040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429520" y="1071546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  <a:endParaRPr lang="ru-RU" sz="9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20" y="3000372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endParaRPr lang="ru-RU" sz="9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3834" y="4929198"/>
            <a:ext cx="92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</a:rPr>
              <a:t>У</a:t>
            </a:r>
            <a:endParaRPr lang="ru-RU" sz="9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64291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ПОМОГИ МЫШОНКУ ДОБРАТЬСЯ ДО НОРКИ: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</a:rPr>
              <a:t>Автоматизация звука «Ш» в слогах.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64291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ПОМОГИ МЫШОНКУ ПЕРЕБРАТЬСЯ ЧЕРЕЗ РУЧЕЙ: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643314"/>
            <a:ext cx="785818" cy="771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7158" y="1571612"/>
            <a:ext cx="9144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786454"/>
            <a:ext cx="128588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735733" y="1421394"/>
            <a:ext cx="473908" cy="5287224"/>
          </a:xfrm>
          <a:custGeom>
            <a:avLst/>
            <a:gdLst>
              <a:gd name="connsiteX0" fmla="*/ 283190 w 473908"/>
              <a:gd name="connsiteY0" fmla="*/ 0 h 5287224"/>
              <a:gd name="connsiteX1" fmla="*/ 256029 w 473908"/>
              <a:gd name="connsiteY1" fmla="*/ 9054 h 5287224"/>
              <a:gd name="connsiteX2" fmla="*/ 210762 w 473908"/>
              <a:gd name="connsiteY2" fmla="*/ 18107 h 5287224"/>
              <a:gd name="connsiteX3" fmla="*/ 174548 w 473908"/>
              <a:gd name="connsiteY3" fmla="*/ 36214 h 5287224"/>
              <a:gd name="connsiteX4" fmla="*/ 138334 w 473908"/>
              <a:gd name="connsiteY4" fmla="*/ 45267 h 5287224"/>
              <a:gd name="connsiteX5" fmla="*/ 74960 w 473908"/>
              <a:gd name="connsiteY5" fmla="*/ 108642 h 5287224"/>
              <a:gd name="connsiteX6" fmla="*/ 20639 w 473908"/>
              <a:gd name="connsiteY6" fmla="*/ 172016 h 5287224"/>
              <a:gd name="connsiteX7" fmla="*/ 2532 w 473908"/>
              <a:gd name="connsiteY7" fmla="*/ 217283 h 5287224"/>
              <a:gd name="connsiteX8" fmla="*/ 11586 w 473908"/>
              <a:gd name="connsiteY8" fmla="*/ 452673 h 5287224"/>
              <a:gd name="connsiteX9" fmla="*/ 38746 w 473908"/>
              <a:gd name="connsiteY9" fmla="*/ 516048 h 5287224"/>
              <a:gd name="connsiteX10" fmla="*/ 65907 w 473908"/>
              <a:gd name="connsiteY10" fmla="*/ 543208 h 5287224"/>
              <a:gd name="connsiteX11" fmla="*/ 93067 w 473908"/>
              <a:gd name="connsiteY11" fmla="*/ 588475 h 5287224"/>
              <a:gd name="connsiteX12" fmla="*/ 165495 w 473908"/>
              <a:gd name="connsiteY12" fmla="*/ 669956 h 5287224"/>
              <a:gd name="connsiteX13" fmla="*/ 219816 w 473908"/>
              <a:gd name="connsiteY13" fmla="*/ 706170 h 5287224"/>
              <a:gd name="connsiteX14" fmla="*/ 274136 w 473908"/>
              <a:gd name="connsiteY14" fmla="*/ 760491 h 5287224"/>
              <a:gd name="connsiteX15" fmla="*/ 301297 w 473908"/>
              <a:gd name="connsiteY15" fmla="*/ 787652 h 5287224"/>
              <a:gd name="connsiteX16" fmla="*/ 319404 w 473908"/>
              <a:gd name="connsiteY16" fmla="*/ 814812 h 5287224"/>
              <a:gd name="connsiteX17" fmla="*/ 364671 w 473908"/>
              <a:gd name="connsiteY17" fmla="*/ 851026 h 5287224"/>
              <a:gd name="connsiteX18" fmla="*/ 373724 w 473908"/>
              <a:gd name="connsiteY18" fmla="*/ 878186 h 5287224"/>
              <a:gd name="connsiteX19" fmla="*/ 391831 w 473908"/>
              <a:gd name="connsiteY19" fmla="*/ 905347 h 5287224"/>
              <a:gd name="connsiteX20" fmla="*/ 446152 w 473908"/>
              <a:gd name="connsiteY20" fmla="*/ 968721 h 5287224"/>
              <a:gd name="connsiteX21" fmla="*/ 473313 w 473908"/>
              <a:gd name="connsiteY21" fmla="*/ 1059256 h 5287224"/>
              <a:gd name="connsiteX22" fmla="*/ 455206 w 473908"/>
              <a:gd name="connsiteY22" fmla="*/ 1204111 h 5287224"/>
              <a:gd name="connsiteX23" fmla="*/ 400885 w 473908"/>
              <a:gd name="connsiteY23" fmla="*/ 1267485 h 5287224"/>
              <a:gd name="connsiteX24" fmla="*/ 382778 w 473908"/>
              <a:gd name="connsiteY24" fmla="*/ 1294646 h 5287224"/>
              <a:gd name="connsiteX25" fmla="*/ 373724 w 473908"/>
              <a:gd name="connsiteY25" fmla="*/ 1321806 h 5287224"/>
              <a:gd name="connsiteX26" fmla="*/ 346564 w 473908"/>
              <a:gd name="connsiteY26" fmla="*/ 1339913 h 5287224"/>
              <a:gd name="connsiteX27" fmla="*/ 319404 w 473908"/>
              <a:gd name="connsiteY27" fmla="*/ 1367073 h 5287224"/>
              <a:gd name="connsiteX28" fmla="*/ 283190 w 473908"/>
              <a:gd name="connsiteY28" fmla="*/ 1412341 h 5287224"/>
              <a:gd name="connsiteX29" fmla="*/ 265083 w 473908"/>
              <a:gd name="connsiteY29" fmla="*/ 1439501 h 5287224"/>
              <a:gd name="connsiteX30" fmla="*/ 237922 w 473908"/>
              <a:gd name="connsiteY30" fmla="*/ 1466661 h 5287224"/>
              <a:gd name="connsiteX31" fmla="*/ 210762 w 473908"/>
              <a:gd name="connsiteY31" fmla="*/ 1502875 h 5287224"/>
              <a:gd name="connsiteX32" fmla="*/ 147388 w 473908"/>
              <a:gd name="connsiteY32" fmla="*/ 1566250 h 5287224"/>
              <a:gd name="connsiteX33" fmla="*/ 102120 w 473908"/>
              <a:gd name="connsiteY33" fmla="*/ 1629624 h 5287224"/>
              <a:gd name="connsiteX34" fmla="*/ 84014 w 473908"/>
              <a:gd name="connsiteY34" fmla="*/ 1683945 h 5287224"/>
              <a:gd name="connsiteX35" fmla="*/ 65907 w 473908"/>
              <a:gd name="connsiteY35" fmla="*/ 1711105 h 5287224"/>
              <a:gd name="connsiteX36" fmla="*/ 47800 w 473908"/>
              <a:gd name="connsiteY36" fmla="*/ 1756372 h 5287224"/>
              <a:gd name="connsiteX37" fmla="*/ 56853 w 473908"/>
              <a:gd name="connsiteY37" fmla="*/ 2009869 h 5287224"/>
              <a:gd name="connsiteX38" fmla="*/ 129281 w 473908"/>
              <a:gd name="connsiteY38" fmla="*/ 2163778 h 5287224"/>
              <a:gd name="connsiteX39" fmla="*/ 156441 w 473908"/>
              <a:gd name="connsiteY39" fmla="*/ 2190939 h 5287224"/>
              <a:gd name="connsiteX40" fmla="*/ 210762 w 473908"/>
              <a:gd name="connsiteY40" fmla="*/ 2290527 h 5287224"/>
              <a:gd name="connsiteX41" fmla="*/ 246976 w 473908"/>
              <a:gd name="connsiteY41" fmla="*/ 2344848 h 5287224"/>
              <a:gd name="connsiteX42" fmla="*/ 265083 w 473908"/>
              <a:gd name="connsiteY42" fmla="*/ 2372008 h 5287224"/>
              <a:gd name="connsiteX43" fmla="*/ 292243 w 473908"/>
              <a:gd name="connsiteY43" fmla="*/ 2435382 h 5287224"/>
              <a:gd name="connsiteX44" fmla="*/ 301297 w 473908"/>
              <a:gd name="connsiteY44" fmla="*/ 2462543 h 5287224"/>
              <a:gd name="connsiteX45" fmla="*/ 319404 w 473908"/>
              <a:gd name="connsiteY45" fmla="*/ 2498756 h 5287224"/>
              <a:gd name="connsiteX46" fmla="*/ 328457 w 473908"/>
              <a:gd name="connsiteY46" fmla="*/ 2544024 h 5287224"/>
              <a:gd name="connsiteX47" fmla="*/ 346564 w 473908"/>
              <a:gd name="connsiteY47" fmla="*/ 2607398 h 5287224"/>
              <a:gd name="connsiteX48" fmla="*/ 355617 w 473908"/>
              <a:gd name="connsiteY48" fmla="*/ 2643612 h 5287224"/>
              <a:gd name="connsiteX49" fmla="*/ 346564 w 473908"/>
              <a:gd name="connsiteY49" fmla="*/ 2897109 h 5287224"/>
              <a:gd name="connsiteX50" fmla="*/ 328457 w 473908"/>
              <a:gd name="connsiteY50" fmla="*/ 2924269 h 5287224"/>
              <a:gd name="connsiteX51" fmla="*/ 274136 w 473908"/>
              <a:gd name="connsiteY51" fmla="*/ 2969537 h 5287224"/>
              <a:gd name="connsiteX52" fmla="*/ 228869 w 473908"/>
              <a:gd name="connsiteY52" fmla="*/ 3023857 h 5287224"/>
              <a:gd name="connsiteX53" fmla="*/ 183602 w 473908"/>
              <a:gd name="connsiteY53" fmla="*/ 3060071 h 5287224"/>
              <a:gd name="connsiteX54" fmla="*/ 147388 w 473908"/>
              <a:gd name="connsiteY54" fmla="*/ 3105339 h 5287224"/>
              <a:gd name="connsiteX55" fmla="*/ 93067 w 473908"/>
              <a:gd name="connsiteY55" fmla="*/ 3168713 h 5287224"/>
              <a:gd name="connsiteX56" fmla="*/ 84014 w 473908"/>
              <a:gd name="connsiteY56" fmla="*/ 3195873 h 5287224"/>
              <a:gd name="connsiteX57" fmla="*/ 65907 w 473908"/>
              <a:gd name="connsiteY57" fmla="*/ 3223034 h 5287224"/>
              <a:gd name="connsiteX58" fmla="*/ 47800 w 473908"/>
              <a:gd name="connsiteY58" fmla="*/ 3295461 h 5287224"/>
              <a:gd name="connsiteX59" fmla="*/ 65907 w 473908"/>
              <a:gd name="connsiteY59" fmla="*/ 3594226 h 5287224"/>
              <a:gd name="connsiteX60" fmla="*/ 120227 w 473908"/>
              <a:gd name="connsiteY60" fmla="*/ 3693814 h 5287224"/>
              <a:gd name="connsiteX61" fmla="*/ 129281 w 473908"/>
              <a:gd name="connsiteY61" fmla="*/ 3720974 h 5287224"/>
              <a:gd name="connsiteX62" fmla="*/ 147388 w 473908"/>
              <a:gd name="connsiteY62" fmla="*/ 3766242 h 5287224"/>
              <a:gd name="connsiteX63" fmla="*/ 156441 w 473908"/>
              <a:gd name="connsiteY63" fmla="*/ 3793402 h 5287224"/>
              <a:gd name="connsiteX64" fmla="*/ 183602 w 473908"/>
              <a:gd name="connsiteY64" fmla="*/ 3820562 h 5287224"/>
              <a:gd name="connsiteX65" fmla="*/ 201709 w 473908"/>
              <a:gd name="connsiteY65" fmla="*/ 3874883 h 5287224"/>
              <a:gd name="connsiteX66" fmla="*/ 210762 w 473908"/>
              <a:gd name="connsiteY66" fmla="*/ 3920151 h 5287224"/>
              <a:gd name="connsiteX67" fmla="*/ 228869 w 473908"/>
              <a:gd name="connsiteY67" fmla="*/ 3965418 h 5287224"/>
              <a:gd name="connsiteX68" fmla="*/ 237922 w 473908"/>
              <a:gd name="connsiteY68" fmla="*/ 3992578 h 5287224"/>
              <a:gd name="connsiteX69" fmla="*/ 265083 w 473908"/>
              <a:gd name="connsiteY69" fmla="*/ 4019739 h 5287224"/>
              <a:gd name="connsiteX70" fmla="*/ 301297 w 473908"/>
              <a:gd name="connsiteY70" fmla="*/ 4083113 h 5287224"/>
              <a:gd name="connsiteX71" fmla="*/ 310350 w 473908"/>
              <a:gd name="connsiteY71" fmla="*/ 4110273 h 5287224"/>
              <a:gd name="connsiteX72" fmla="*/ 328457 w 473908"/>
              <a:gd name="connsiteY72" fmla="*/ 4155541 h 5287224"/>
              <a:gd name="connsiteX73" fmla="*/ 373724 w 473908"/>
              <a:gd name="connsiteY73" fmla="*/ 4227968 h 5287224"/>
              <a:gd name="connsiteX74" fmla="*/ 409938 w 473908"/>
              <a:gd name="connsiteY74" fmla="*/ 4463358 h 5287224"/>
              <a:gd name="connsiteX75" fmla="*/ 391831 w 473908"/>
              <a:gd name="connsiteY75" fmla="*/ 4608214 h 5287224"/>
              <a:gd name="connsiteX76" fmla="*/ 364671 w 473908"/>
              <a:gd name="connsiteY76" fmla="*/ 4635374 h 5287224"/>
              <a:gd name="connsiteX77" fmla="*/ 301297 w 473908"/>
              <a:gd name="connsiteY77" fmla="*/ 4680642 h 5287224"/>
              <a:gd name="connsiteX78" fmla="*/ 246976 w 473908"/>
              <a:gd name="connsiteY78" fmla="*/ 4734962 h 5287224"/>
              <a:gd name="connsiteX79" fmla="*/ 192655 w 473908"/>
              <a:gd name="connsiteY79" fmla="*/ 4771176 h 5287224"/>
              <a:gd name="connsiteX80" fmla="*/ 183602 w 473908"/>
              <a:gd name="connsiteY80" fmla="*/ 5042780 h 5287224"/>
              <a:gd name="connsiteX81" fmla="*/ 201709 w 473908"/>
              <a:gd name="connsiteY81" fmla="*/ 5097101 h 5287224"/>
              <a:gd name="connsiteX82" fmla="*/ 228869 w 473908"/>
              <a:gd name="connsiteY82" fmla="*/ 5124261 h 5287224"/>
              <a:gd name="connsiteX83" fmla="*/ 237922 w 473908"/>
              <a:gd name="connsiteY83" fmla="*/ 5151422 h 5287224"/>
              <a:gd name="connsiteX84" fmla="*/ 292243 w 473908"/>
              <a:gd name="connsiteY84" fmla="*/ 5196689 h 5287224"/>
              <a:gd name="connsiteX85" fmla="*/ 364671 w 473908"/>
              <a:gd name="connsiteY85" fmla="*/ 5278170 h 5287224"/>
              <a:gd name="connsiteX86" fmla="*/ 382778 w 473908"/>
              <a:gd name="connsiteY86" fmla="*/ 5287224 h 528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73908" h="5287224">
                <a:moveTo>
                  <a:pt x="283190" y="0"/>
                </a:moveTo>
                <a:cubicBezTo>
                  <a:pt x="274136" y="3018"/>
                  <a:pt x="265287" y="6739"/>
                  <a:pt x="256029" y="9054"/>
                </a:cubicBezTo>
                <a:cubicBezTo>
                  <a:pt x="241101" y="12786"/>
                  <a:pt x="225360" y="13241"/>
                  <a:pt x="210762" y="18107"/>
                </a:cubicBezTo>
                <a:cubicBezTo>
                  <a:pt x="197958" y="22375"/>
                  <a:pt x="187185" y="31475"/>
                  <a:pt x="174548" y="36214"/>
                </a:cubicBezTo>
                <a:cubicBezTo>
                  <a:pt x="162897" y="40583"/>
                  <a:pt x="150405" y="42249"/>
                  <a:pt x="138334" y="45267"/>
                </a:cubicBezTo>
                <a:cubicBezTo>
                  <a:pt x="117209" y="66392"/>
                  <a:pt x="91532" y="83785"/>
                  <a:pt x="74960" y="108642"/>
                </a:cubicBezTo>
                <a:cubicBezTo>
                  <a:pt x="47383" y="150006"/>
                  <a:pt x="64547" y="128108"/>
                  <a:pt x="20639" y="172016"/>
                </a:cubicBezTo>
                <a:cubicBezTo>
                  <a:pt x="14603" y="187105"/>
                  <a:pt x="3056" y="201040"/>
                  <a:pt x="2532" y="217283"/>
                </a:cubicBezTo>
                <a:cubicBezTo>
                  <a:pt x="0" y="295764"/>
                  <a:pt x="6184" y="374338"/>
                  <a:pt x="11586" y="452673"/>
                </a:cubicBezTo>
                <a:cubicBezTo>
                  <a:pt x="12489" y="465759"/>
                  <a:pt x="33933" y="509310"/>
                  <a:pt x="38746" y="516048"/>
                </a:cubicBezTo>
                <a:cubicBezTo>
                  <a:pt x="46188" y="526467"/>
                  <a:pt x="58225" y="532965"/>
                  <a:pt x="65907" y="543208"/>
                </a:cubicBezTo>
                <a:cubicBezTo>
                  <a:pt x="76465" y="557285"/>
                  <a:pt x="82717" y="574244"/>
                  <a:pt x="93067" y="588475"/>
                </a:cubicBezTo>
                <a:cubicBezTo>
                  <a:pt x="100849" y="599175"/>
                  <a:pt x="146482" y="655169"/>
                  <a:pt x="165495" y="669956"/>
                </a:cubicBezTo>
                <a:cubicBezTo>
                  <a:pt x="182673" y="683316"/>
                  <a:pt x="203098" y="692238"/>
                  <a:pt x="219816" y="706170"/>
                </a:cubicBezTo>
                <a:cubicBezTo>
                  <a:pt x="239488" y="722563"/>
                  <a:pt x="256029" y="742384"/>
                  <a:pt x="274136" y="760491"/>
                </a:cubicBezTo>
                <a:cubicBezTo>
                  <a:pt x="283190" y="769545"/>
                  <a:pt x="294195" y="776999"/>
                  <a:pt x="301297" y="787652"/>
                </a:cubicBezTo>
                <a:cubicBezTo>
                  <a:pt x="307333" y="796705"/>
                  <a:pt x="311710" y="807118"/>
                  <a:pt x="319404" y="814812"/>
                </a:cubicBezTo>
                <a:cubicBezTo>
                  <a:pt x="333068" y="828476"/>
                  <a:pt x="349582" y="838955"/>
                  <a:pt x="364671" y="851026"/>
                </a:cubicBezTo>
                <a:cubicBezTo>
                  <a:pt x="367689" y="860079"/>
                  <a:pt x="369456" y="869650"/>
                  <a:pt x="373724" y="878186"/>
                </a:cubicBezTo>
                <a:cubicBezTo>
                  <a:pt x="378590" y="887918"/>
                  <a:pt x="385506" y="896493"/>
                  <a:pt x="391831" y="905347"/>
                </a:cubicBezTo>
                <a:cubicBezTo>
                  <a:pt x="420863" y="945991"/>
                  <a:pt x="413254" y="935821"/>
                  <a:pt x="446152" y="968721"/>
                </a:cubicBezTo>
                <a:cubicBezTo>
                  <a:pt x="446292" y="969141"/>
                  <a:pt x="473908" y="1047360"/>
                  <a:pt x="473313" y="1059256"/>
                </a:cubicBezTo>
                <a:cubicBezTo>
                  <a:pt x="470883" y="1107856"/>
                  <a:pt x="467008" y="1156903"/>
                  <a:pt x="455206" y="1204111"/>
                </a:cubicBezTo>
                <a:cubicBezTo>
                  <a:pt x="450362" y="1223485"/>
                  <a:pt x="413260" y="1252635"/>
                  <a:pt x="400885" y="1267485"/>
                </a:cubicBezTo>
                <a:cubicBezTo>
                  <a:pt x="393919" y="1275844"/>
                  <a:pt x="387644" y="1284914"/>
                  <a:pt x="382778" y="1294646"/>
                </a:cubicBezTo>
                <a:cubicBezTo>
                  <a:pt x="378510" y="1303182"/>
                  <a:pt x="379686" y="1314354"/>
                  <a:pt x="373724" y="1321806"/>
                </a:cubicBezTo>
                <a:cubicBezTo>
                  <a:pt x="366927" y="1330302"/>
                  <a:pt x="354923" y="1332947"/>
                  <a:pt x="346564" y="1339913"/>
                </a:cubicBezTo>
                <a:cubicBezTo>
                  <a:pt x="336728" y="1348110"/>
                  <a:pt x="327835" y="1357437"/>
                  <a:pt x="319404" y="1367073"/>
                </a:cubicBezTo>
                <a:cubicBezTo>
                  <a:pt x="306679" y="1381616"/>
                  <a:pt x="294784" y="1396882"/>
                  <a:pt x="283190" y="1412341"/>
                </a:cubicBezTo>
                <a:cubicBezTo>
                  <a:pt x="276662" y="1421046"/>
                  <a:pt x="272049" y="1431142"/>
                  <a:pt x="265083" y="1439501"/>
                </a:cubicBezTo>
                <a:cubicBezTo>
                  <a:pt x="256886" y="1449337"/>
                  <a:pt x="246254" y="1456940"/>
                  <a:pt x="237922" y="1466661"/>
                </a:cubicBezTo>
                <a:cubicBezTo>
                  <a:pt x="228102" y="1478117"/>
                  <a:pt x="220912" y="1491710"/>
                  <a:pt x="210762" y="1502875"/>
                </a:cubicBezTo>
                <a:cubicBezTo>
                  <a:pt x="190666" y="1524981"/>
                  <a:pt x="160749" y="1539529"/>
                  <a:pt x="147388" y="1566250"/>
                </a:cubicBezTo>
                <a:cubicBezTo>
                  <a:pt x="123555" y="1613915"/>
                  <a:pt x="138824" y="1592920"/>
                  <a:pt x="102120" y="1629624"/>
                </a:cubicBezTo>
                <a:cubicBezTo>
                  <a:pt x="96085" y="1647731"/>
                  <a:pt x="91766" y="1666504"/>
                  <a:pt x="84014" y="1683945"/>
                </a:cubicBezTo>
                <a:cubicBezTo>
                  <a:pt x="79595" y="1693888"/>
                  <a:pt x="70773" y="1701373"/>
                  <a:pt x="65907" y="1711105"/>
                </a:cubicBezTo>
                <a:cubicBezTo>
                  <a:pt x="58639" y="1725641"/>
                  <a:pt x="53836" y="1741283"/>
                  <a:pt x="47800" y="1756372"/>
                </a:cubicBezTo>
                <a:cubicBezTo>
                  <a:pt x="50818" y="1840871"/>
                  <a:pt x="45823" y="1926039"/>
                  <a:pt x="56853" y="2009869"/>
                </a:cubicBezTo>
                <a:cubicBezTo>
                  <a:pt x="61067" y="2041898"/>
                  <a:pt x="107658" y="2132888"/>
                  <a:pt x="129281" y="2163778"/>
                </a:cubicBezTo>
                <a:cubicBezTo>
                  <a:pt x="136623" y="2174267"/>
                  <a:pt x="149099" y="2180450"/>
                  <a:pt x="156441" y="2190939"/>
                </a:cubicBezTo>
                <a:cubicBezTo>
                  <a:pt x="214589" y="2274009"/>
                  <a:pt x="173321" y="2228126"/>
                  <a:pt x="210762" y="2290527"/>
                </a:cubicBezTo>
                <a:cubicBezTo>
                  <a:pt x="221958" y="2309188"/>
                  <a:pt x="234905" y="2326741"/>
                  <a:pt x="246976" y="2344848"/>
                </a:cubicBezTo>
                <a:lnTo>
                  <a:pt x="265083" y="2372008"/>
                </a:lnTo>
                <a:cubicBezTo>
                  <a:pt x="286312" y="2435697"/>
                  <a:pt x="258684" y="2357078"/>
                  <a:pt x="292243" y="2435382"/>
                </a:cubicBezTo>
                <a:cubicBezTo>
                  <a:pt x="296002" y="2444154"/>
                  <a:pt x="297538" y="2453771"/>
                  <a:pt x="301297" y="2462543"/>
                </a:cubicBezTo>
                <a:cubicBezTo>
                  <a:pt x="306613" y="2474948"/>
                  <a:pt x="313368" y="2486685"/>
                  <a:pt x="319404" y="2498756"/>
                </a:cubicBezTo>
                <a:cubicBezTo>
                  <a:pt x="322422" y="2513845"/>
                  <a:pt x="324725" y="2529095"/>
                  <a:pt x="328457" y="2544024"/>
                </a:cubicBezTo>
                <a:cubicBezTo>
                  <a:pt x="333785" y="2565338"/>
                  <a:pt x="340783" y="2586202"/>
                  <a:pt x="346564" y="2607398"/>
                </a:cubicBezTo>
                <a:cubicBezTo>
                  <a:pt x="349838" y="2619402"/>
                  <a:pt x="352599" y="2631541"/>
                  <a:pt x="355617" y="2643612"/>
                </a:cubicBezTo>
                <a:cubicBezTo>
                  <a:pt x="366242" y="2760483"/>
                  <a:pt x="373379" y="2763036"/>
                  <a:pt x="346564" y="2897109"/>
                </a:cubicBezTo>
                <a:cubicBezTo>
                  <a:pt x="344430" y="2907779"/>
                  <a:pt x="335423" y="2915910"/>
                  <a:pt x="328457" y="2924269"/>
                </a:cubicBezTo>
                <a:cubicBezTo>
                  <a:pt x="306671" y="2950412"/>
                  <a:pt x="300844" y="2951732"/>
                  <a:pt x="274136" y="2969537"/>
                </a:cubicBezTo>
                <a:cubicBezTo>
                  <a:pt x="254851" y="2998464"/>
                  <a:pt x="256752" y="2999459"/>
                  <a:pt x="228869" y="3023857"/>
                </a:cubicBezTo>
                <a:cubicBezTo>
                  <a:pt x="214327" y="3036582"/>
                  <a:pt x="197266" y="3046407"/>
                  <a:pt x="183602" y="3060071"/>
                </a:cubicBezTo>
                <a:cubicBezTo>
                  <a:pt x="169938" y="3073735"/>
                  <a:pt x="160226" y="3090896"/>
                  <a:pt x="147388" y="3105339"/>
                </a:cubicBezTo>
                <a:cubicBezTo>
                  <a:pt x="88842" y="3171204"/>
                  <a:pt x="129974" y="3113354"/>
                  <a:pt x="93067" y="3168713"/>
                </a:cubicBezTo>
                <a:cubicBezTo>
                  <a:pt x="90049" y="3177766"/>
                  <a:pt x="88282" y="3187337"/>
                  <a:pt x="84014" y="3195873"/>
                </a:cubicBezTo>
                <a:cubicBezTo>
                  <a:pt x="79148" y="3205605"/>
                  <a:pt x="69626" y="3212808"/>
                  <a:pt x="65907" y="3223034"/>
                </a:cubicBezTo>
                <a:cubicBezTo>
                  <a:pt x="57403" y="3246421"/>
                  <a:pt x="53836" y="3271319"/>
                  <a:pt x="47800" y="3295461"/>
                </a:cubicBezTo>
                <a:cubicBezTo>
                  <a:pt x="53836" y="3395049"/>
                  <a:pt x="51460" y="3495506"/>
                  <a:pt x="65907" y="3594226"/>
                </a:cubicBezTo>
                <a:cubicBezTo>
                  <a:pt x="74396" y="3652236"/>
                  <a:pt x="100285" y="3653931"/>
                  <a:pt x="120227" y="3693814"/>
                </a:cubicBezTo>
                <a:cubicBezTo>
                  <a:pt x="124495" y="3702350"/>
                  <a:pt x="125930" y="3712039"/>
                  <a:pt x="129281" y="3720974"/>
                </a:cubicBezTo>
                <a:cubicBezTo>
                  <a:pt x="134987" y="3736191"/>
                  <a:pt x="141682" y="3751025"/>
                  <a:pt x="147388" y="3766242"/>
                </a:cubicBezTo>
                <a:cubicBezTo>
                  <a:pt x="150739" y="3775177"/>
                  <a:pt x="151147" y="3785462"/>
                  <a:pt x="156441" y="3793402"/>
                </a:cubicBezTo>
                <a:cubicBezTo>
                  <a:pt x="163543" y="3804055"/>
                  <a:pt x="174548" y="3811509"/>
                  <a:pt x="183602" y="3820562"/>
                </a:cubicBezTo>
                <a:cubicBezTo>
                  <a:pt x="189638" y="3838669"/>
                  <a:pt x="197966" y="3856167"/>
                  <a:pt x="201709" y="3874883"/>
                </a:cubicBezTo>
                <a:cubicBezTo>
                  <a:pt x="204727" y="3889972"/>
                  <a:pt x="206340" y="3905412"/>
                  <a:pt x="210762" y="3920151"/>
                </a:cubicBezTo>
                <a:cubicBezTo>
                  <a:pt x="215432" y="3935717"/>
                  <a:pt x="223163" y="3950201"/>
                  <a:pt x="228869" y="3965418"/>
                </a:cubicBezTo>
                <a:cubicBezTo>
                  <a:pt x="232220" y="3974353"/>
                  <a:pt x="232628" y="3984638"/>
                  <a:pt x="237922" y="3992578"/>
                </a:cubicBezTo>
                <a:cubicBezTo>
                  <a:pt x="245024" y="4003231"/>
                  <a:pt x="257740" y="4009250"/>
                  <a:pt x="265083" y="4019739"/>
                </a:cubicBezTo>
                <a:cubicBezTo>
                  <a:pt x="279036" y="4039671"/>
                  <a:pt x="290416" y="4061351"/>
                  <a:pt x="301297" y="4083113"/>
                </a:cubicBezTo>
                <a:cubicBezTo>
                  <a:pt x="305565" y="4091649"/>
                  <a:pt x="306999" y="4101338"/>
                  <a:pt x="310350" y="4110273"/>
                </a:cubicBezTo>
                <a:cubicBezTo>
                  <a:pt x="316056" y="4125490"/>
                  <a:pt x="321857" y="4140690"/>
                  <a:pt x="328457" y="4155541"/>
                </a:cubicBezTo>
                <a:cubicBezTo>
                  <a:pt x="346533" y="4196213"/>
                  <a:pt x="346045" y="4191063"/>
                  <a:pt x="373724" y="4227968"/>
                </a:cubicBezTo>
                <a:cubicBezTo>
                  <a:pt x="411158" y="4377702"/>
                  <a:pt x="398226" y="4299376"/>
                  <a:pt x="409938" y="4463358"/>
                </a:cubicBezTo>
                <a:cubicBezTo>
                  <a:pt x="403902" y="4511643"/>
                  <a:pt x="404215" y="4561155"/>
                  <a:pt x="391831" y="4608214"/>
                </a:cubicBezTo>
                <a:cubicBezTo>
                  <a:pt x="388573" y="4620596"/>
                  <a:pt x="374507" y="4627177"/>
                  <a:pt x="364671" y="4635374"/>
                </a:cubicBezTo>
                <a:cubicBezTo>
                  <a:pt x="298537" y="4690486"/>
                  <a:pt x="382853" y="4607242"/>
                  <a:pt x="301297" y="4680642"/>
                </a:cubicBezTo>
                <a:cubicBezTo>
                  <a:pt x="282263" y="4697772"/>
                  <a:pt x="268282" y="4720758"/>
                  <a:pt x="246976" y="4734962"/>
                </a:cubicBezTo>
                <a:lnTo>
                  <a:pt x="192655" y="4771176"/>
                </a:lnTo>
                <a:cubicBezTo>
                  <a:pt x="172526" y="4902012"/>
                  <a:pt x="164717" y="4897997"/>
                  <a:pt x="183602" y="5042780"/>
                </a:cubicBezTo>
                <a:cubicBezTo>
                  <a:pt x="186071" y="5061706"/>
                  <a:pt x="188213" y="5083605"/>
                  <a:pt x="201709" y="5097101"/>
                </a:cubicBezTo>
                <a:lnTo>
                  <a:pt x="228869" y="5124261"/>
                </a:lnTo>
                <a:cubicBezTo>
                  <a:pt x="231887" y="5133315"/>
                  <a:pt x="232628" y="5143481"/>
                  <a:pt x="237922" y="5151422"/>
                </a:cubicBezTo>
                <a:cubicBezTo>
                  <a:pt x="251862" y="5172332"/>
                  <a:pt x="272204" y="5183329"/>
                  <a:pt x="292243" y="5196689"/>
                </a:cubicBezTo>
                <a:cubicBezTo>
                  <a:pt x="311379" y="5225394"/>
                  <a:pt x="333661" y="5262664"/>
                  <a:pt x="364671" y="5278170"/>
                </a:cubicBezTo>
                <a:lnTo>
                  <a:pt x="382778" y="5287224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 flipV="1">
            <a:off x="2285984" y="1571612"/>
            <a:ext cx="857256" cy="21431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3714744" y="1643050"/>
            <a:ext cx="785818" cy="35719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5357818" y="1500174"/>
            <a:ext cx="1000132" cy="285752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2000232" y="3000372"/>
            <a:ext cx="785818" cy="285752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4000496" y="2786058"/>
            <a:ext cx="714380" cy="35719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flipV="1">
            <a:off x="5429256" y="2714620"/>
            <a:ext cx="857256" cy="500066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2143108" y="4572008"/>
            <a:ext cx="1000132" cy="42862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flipV="1">
            <a:off x="4071934" y="4572008"/>
            <a:ext cx="1000132" cy="35719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flipV="1">
            <a:off x="5715008" y="4643446"/>
            <a:ext cx="928694" cy="42862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flipV="1">
            <a:off x="2357422" y="6072206"/>
            <a:ext cx="785818" cy="35719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/>
          <p:nvPr/>
        </p:nvCxnSpPr>
        <p:spPr>
          <a:xfrm flipV="1">
            <a:off x="4000496" y="6000768"/>
            <a:ext cx="857256" cy="42862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/>
          <p:nvPr/>
        </p:nvCxnSpPr>
        <p:spPr>
          <a:xfrm flipV="1">
            <a:off x="5786446" y="5929330"/>
            <a:ext cx="1000132" cy="42862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лилиния 42"/>
          <p:cNvSpPr/>
          <p:nvPr/>
        </p:nvSpPr>
        <p:spPr>
          <a:xfrm>
            <a:off x="7034543" y="1321806"/>
            <a:ext cx="579421" cy="5395865"/>
          </a:xfrm>
          <a:custGeom>
            <a:avLst/>
            <a:gdLst>
              <a:gd name="connsiteX0" fmla="*/ 0 w 579421"/>
              <a:gd name="connsiteY0" fmla="*/ 0 h 5395865"/>
              <a:gd name="connsiteX1" fmla="*/ 81481 w 579421"/>
              <a:gd name="connsiteY1" fmla="*/ 18107 h 5395865"/>
              <a:gd name="connsiteX2" fmla="*/ 162962 w 579421"/>
              <a:gd name="connsiteY2" fmla="*/ 27160 h 5395865"/>
              <a:gd name="connsiteX3" fmla="*/ 217283 w 579421"/>
              <a:gd name="connsiteY3" fmla="*/ 45267 h 5395865"/>
              <a:gd name="connsiteX4" fmla="*/ 244443 w 579421"/>
              <a:gd name="connsiteY4" fmla="*/ 54321 h 5395865"/>
              <a:gd name="connsiteX5" fmla="*/ 316871 w 579421"/>
              <a:gd name="connsiteY5" fmla="*/ 117695 h 5395865"/>
              <a:gd name="connsiteX6" fmla="*/ 362138 w 579421"/>
              <a:gd name="connsiteY6" fmla="*/ 153909 h 5395865"/>
              <a:gd name="connsiteX7" fmla="*/ 389299 w 579421"/>
              <a:gd name="connsiteY7" fmla="*/ 199176 h 5395865"/>
              <a:gd name="connsiteX8" fmla="*/ 407406 w 579421"/>
              <a:gd name="connsiteY8" fmla="*/ 262550 h 5395865"/>
              <a:gd name="connsiteX9" fmla="*/ 425512 w 579421"/>
              <a:gd name="connsiteY9" fmla="*/ 353085 h 5395865"/>
              <a:gd name="connsiteX10" fmla="*/ 407406 w 579421"/>
              <a:gd name="connsiteY10" fmla="*/ 470780 h 5395865"/>
              <a:gd name="connsiteX11" fmla="*/ 362138 w 579421"/>
              <a:gd name="connsiteY11" fmla="*/ 534154 h 5395865"/>
              <a:gd name="connsiteX12" fmla="*/ 280657 w 579421"/>
              <a:gd name="connsiteY12" fmla="*/ 642796 h 5395865"/>
              <a:gd name="connsiteX13" fmla="*/ 253497 w 579421"/>
              <a:gd name="connsiteY13" fmla="*/ 660903 h 5395865"/>
              <a:gd name="connsiteX14" fmla="*/ 244443 w 579421"/>
              <a:gd name="connsiteY14" fmla="*/ 688063 h 5395865"/>
              <a:gd name="connsiteX15" fmla="*/ 199176 w 579421"/>
              <a:gd name="connsiteY15" fmla="*/ 742384 h 5395865"/>
              <a:gd name="connsiteX16" fmla="*/ 153908 w 579421"/>
              <a:gd name="connsiteY16" fmla="*/ 832919 h 5395865"/>
              <a:gd name="connsiteX17" fmla="*/ 135802 w 579421"/>
              <a:gd name="connsiteY17" fmla="*/ 860079 h 5395865"/>
              <a:gd name="connsiteX18" fmla="*/ 117695 w 579421"/>
              <a:gd name="connsiteY18" fmla="*/ 914400 h 5395865"/>
              <a:gd name="connsiteX19" fmla="*/ 99588 w 579421"/>
              <a:gd name="connsiteY19" fmla="*/ 950614 h 5395865"/>
              <a:gd name="connsiteX20" fmla="*/ 108641 w 579421"/>
              <a:gd name="connsiteY20" fmla="*/ 1222218 h 5395865"/>
              <a:gd name="connsiteX21" fmla="*/ 144855 w 579421"/>
              <a:gd name="connsiteY21" fmla="*/ 1276539 h 5395865"/>
              <a:gd name="connsiteX22" fmla="*/ 162962 w 579421"/>
              <a:gd name="connsiteY22" fmla="*/ 1312752 h 5395865"/>
              <a:gd name="connsiteX23" fmla="*/ 244443 w 579421"/>
              <a:gd name="connsiteY23" fmla="*/ 1394234 h 5395865"/>
              <a:gd name="connsiteX24" fmla="*/ 307817 w 579421"/>
              <a:gd name="connsiteY24" fmla="*/ 1457608 h 5395865"/>
              <a:gd name="connsiteX25" fmla="*/ 334978 w 579421"/>
              <a:gd name="connsiteY25" fmla="*/ 1484768 h 5395865"/>
              <a:gd name="connsiteX26" fmla="*/ 362138 w 579421"/>
              <a:gd name="connsiteY26" fmla="*/ 1511929 h 5395865"/>
              <a:gd name="connsiteX27" fmla="*/ 380245 w 579421"/>
              <a:gd name="connsiteY27" fmla="*/ 1566249 h 5395865"/>
              <a:gd name="connsiteX28" fmla="*/ 407406 w 579421"/>
              <a:gd name="connsiteY28" fmla="*/ 1584356 h 5395865"/>
              <a:gd name="connsiteX29" fmla="*/ 416459 w 579421"/>
              <a:gd name="connsiteY29" fmla="*/ 1629624 h 5395865"/>
              <a:gd name="connsiteX30" fmla="*/ 443619 w 579421"/>
              <a:gd name="connsiteY30" fmla="*/ 1665838 h 5395865"/>
              <a:gd name="connsiteX31" fmla="*/ 461726 w 579421"/>
              <a:gd name="connsiteY31" fmla="*/ 1720158 h 5395865"/>
              <a:gd name="connsiteX32" fmla="*/ 497940 w 579421"/>
              <a:gd name="connsiteY32" fmla="*/ 1810693 h 5395865"/>
              <a:gd name="connsiteX33" fmla="*/ 506994 w 579421"/>
              <a:gd name="connsiteY33" fmla="*/ 1874067 h 5395865"/>
              <a:gd name="connsiteX34" fmla="*/ 525101 w 579421"/>
              <a:gd name="connsiteY34" fmla="*/ 1901228 h 5395865"/>
              <a:gd name="connsiteX35" fmla="*/ 543207 w 579421"/>
              <a:gd name="connsiteY35" fmla="*/ 2027976 h 5395865"/>
              <a:gd name="connsiteX36" fmla="*/ 552261 w 579421"/>
              <a:gd name="connsiteY36" fmla="*/ 2073244 h 5395865"/>
              <a:gd name="connsiteX37" fmla="*/ 534154 w 579421"/>
              <a:gd name="connsiteY37" fmla="*/ 2145671 h 5395865"/>
              <a:gd name="connsiteX38" fmla="*/ 525101 w 579421"/>
              <a:gd name="connsiteY38" fmla="*/ 2172832 h 5395865"/>
              <a:gd name="connsiteX39" fmla="*/ 443619 w 579421"/>
              <a:gd name="connsiteY39" fmla="*/ 2272420 h 5395865"/>
              <a:gd name="connsiteX40" fmla="*/ 398352 w 579421"/>
              <a:gd name="connsiteY40" fmla="*/ 2308634 h 5395865"/>
              <a:gd name="connsiteX41" fmla="*/ 362138 w 579421"/>
              <a:gd name="connsiteY41" fmla="*/ 2362954 h 5395865"/>
              <a:gd name="connsiteX42" fmla="*/ 334978 w 579421"/>
              <a:gd name="connsiteY42" fmla="*/ 2390115 h 5395865"/>
              <a:gd name="connsiteX43" fmla="*/ 316871 w 579421"/>
              <a:gd name="connsiteY43" fmla="*/ 2417275 h 5395865"/>
              <a:gd name="connsiteX44" fmla="*/ 289710 w 579421"/>
              <a:gd name="connsiteY44" fmla="*/ 2444436 h 5395865"/>
              <a:gd name="connsiteX45" fmla="*/ 253497 w 579421"/>
              <a:gd name="connsiteY45" fmla="*/ 2507810 h 5395865"/>
              <a:gd name="connsiteX46" fmla="*/ 244443 w 579421"/>
              <a:gd name="connsiteY46" fmla="*/ 2534970 h 5395865"/>
              <a:gd name="connsiteX47" fmla="*/ 226336 w 579421"/>
              <a:gd name="connsiteY47" fmla="*/ 2562131 h 5395865"/>
              <a:gd name="connsiteX48" fmla="*/ 208229 w 579421"/>
              <a:gd name="connsiteY48" fmla="*/ 2616451 h 5395865"/>
              <a:gd name="connsiteX49" fmla="*/ 172015 w 579421"/>
              <a:gd name="connsiteY49" fmla="*/ 2706986 h 5395865"/>
              <a:gd name="connsiteX50" fmla="*/ 153908 w 579421"/>
              <a:gd name="connsiteY50" fmla="*/ 2815628 h 5395865"/>
              <a:gd name="connsiteX51" fmla="*/ 162962 w 579421"/>
              <a:gd name="connsiteY51" fmla="*/ 3177766 h 5395865"/>
              <a:gd name="connsiteX52" fmla="*/ 181069 w 579421"/>
              <a:gd name="connsiteY52" fmla="*/ 3232087 h 5395865"/>
              <a:gd name="connsiteX53" fmla="*/ 217283 w 579421"/>
              <a:gd name="connsiteY53" fmla="*/ 3286408 h 5395865"/>
              <a:gd name="connsiteX54" fmla="*/ 262550 w 579421"/>
              <a:gd name="connsiteY54" fmla="*/ 3367889 h 5395865"/>
              <a:gd name="connsiteX55" fmla="*/ 289710 w 579421"/>
              <a:gd name="connsiteY55" fmla="*/ 3385996 h 5395865"/>
              <a:gd name="connsiteX56" fmla="*/ 334978 w 579421"/>
              <a:gd name="connsiteY56" fmla="*/ 3449370 h 5395865"/>
              <a:gd name="connsiteX57" fmla="*/ 362138 w 579421"/>
              <a:gd name="connsiteY57" fmla="*/ 3476531 h 5395865"/>
              <a:gd name="connsiteX58" fmla="*/ 371192 w 579421"/>
              <a:gd name="connsiteY58" fmla="*/ 3503691 h 5395865"/>
              <a:gd name="connsiteX59" fmla="*/ 443619 w 579421"/>
              <a:gd name="connsiteY59" fmla="*/ 3558012 h 5395865"/>
              <a:gd name="connsiteX60" fmla="*/ 470780 w 579421"/>
              <a:gd name="connsiteY60" fmla="*/ 3585172 h 5395865"/>
              <a:gd name="connsiteX61" fmla="*/ 479833 w 579421"/>
              <a:gd name="connsiteY61" fmla="*/ 3612333 h 5395865"/>
              <a:gd name="connsiteX62" fmla="*/ 525101 w 579421"/>
              <a:gd name="connsiteY62" fmla="*/ 3675707 h 5395865"/>
              <a:gd name="connsiteX63" fmla="*/ 543207 w 579421"/>
              <a:gd name="connsiteY63" fmla="*/ 3784348 h 5395865"/>
              <a:gd name="connsiteX64" fmla="*/ 561314 w 579421"/>
              <a:gd name="connsiteY64" fmla="*/ 3847723 h 5395865"/>
              <a:gd name="connsiteX65" fmla="*/ 579421 w 579421"/>
              <a:gd name="connsiteY65" fmla="*/ 3965418 h 5395865"/>
              <a:gd name="connsiteX66" fmla="*/ 561314 w 579421"/>
              <a:gd name="connsiteY66" fmla="*/ 4237022 h 5395865"/>
              <a:gd name="connsiteX67" fmla="*/ 525101 w 579421"/>
              <a:gd name="connsiteY67" fmla="*/ 4327556 h 5395865"/>
              <a:gd name="connsiteX68" fmla="*/ 488887 w 579421"/>
              <a:gd name="connsiteY68" fmla="*/ 4409038 h 5395865"/>
              <a:gd name="connsiteX69" fmla="*/ 443619 w 579421"/>
              <a:gd name="connsiteY69" fmla="*/ 4472412 h 5395865"/>
              <a:gd name="connsiteX70" fmla="*/ 416459 w 579421"/>
              <a:gd name="connsiteY70" fmla="*/ 4535786 h 5395865"/>
              <a:gd name="connsiteX71" fmla="*/ 380245 w 579421"/>
              <a:gd name="connsiteY71" fmla="*/ 4562946 h 5395865"/>
              <a:gd name="connsiteX72" fmla="*/ 371192 w 579421"/>
              <a:gd name="connsiteY72" fmla="*/ 4590107 h 5395865"/>
              <a:gd name="connsiteX73" fmla="*/ 344031 w 579421"/>
              <a:gd name="connsiteY73" fmla="*/ 4626321 h 5395865"/>
              <a:gd name="connsiteX74" fmla="*/ 307817 w 579421"/>
              <a:gd name="connsiteY74" fmla="*/ 4680642 h 5395865"/>
              <a:gd name="connsiteX75" fmla="*/ 289710 w 579421"/>
              <a:gd name="connsiteY75" fmla="*/ 4707802 h 5395865"/>
              <a:gd name="connsiteX76" fmla="*/ 244443 w 579421"/>
              <a:gd name="connsiteY76" fmla="*/ 4798337 h 5395865"/>
              <a:gd name="connsiteX77" fmla="*/ 226336 w 579421"/>
              <a:gd name="connsiteY77" fmla="*/ 4825497 h 5395865"/>
              <a:gd name="connsiteX78" fmla="*/ 208229 w 579421"/>
              <a:gd name="connsiteY78" fmla="*/ 4916032 h 5395865"/>
              <a:gd name="connsiteX79" fmla="*/ 226336 w 579421"/>
              <a:gd name="connsiteY79" fmla="*/ 5069941 h 5395865"/>
              <a:gd name="connsiteX80" fmla="*/ 235390 w 579421"/>
              <a:gd name="connsiteY80" fmla="*/ 5097101 h 5395865"/>
              <a:gd name="connsiteX81" fmla="*/ 244443 w 579421"/>
              <a:gd name="connsiteY81" fmla="*/ 5133315 h 5395865"/>
              <a:gd name="connsiteX82" fmla="*/ 271604 w 579421"/>
              <a:gd name="connsiteY82" fmla="*/ 5160475 h 5395865"/>
              <a:gd name="connsiteX83" fmla="*/ 307817 w 579421"/>
              <a:gd name="connsiteY83" fmla="*/ 5251010 h 5395865"/>
              <a:gd name="connsiteX84" fmla="*/ 334978 w 579421"/>
              <a:gd name="connsiteY84" fmla="*/ 5278170 h 5395865"/>
              <a:gd name="connsiteX85" fmla="*/ 371192 w 579421"/>
              <a:gd name="connsiteY85" fmla="*/ 5332491 h 5395865"/>
              <a:gd name="connsiteX86" fmla="*/ 389299 w 579421"/>
              <a:gd name="connsiteY86" fmla="*/ 5359651 h 5395865"/>
              <a:gd name="connsiteX87" fmla="*/ 443619 w 579421"/>
              <a:gd name="connsiteY87" fmla="*/ 5395865 h 539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79421" h="5395865">
                <a:moveTo>
                  <a:pt x="0" y="0"/>
                </a:moveTo>
                <a:cubicBezTo>
                  <a:pt x="26354" y="6588"/>
                  <a:pt x="54669" y="14277"/>
                  <a:pt x="81481" y="18107"/>
                </a:cubicBezTo>
                <a:cubicBezTo>
                  <a:pt x="108534" y="21972"/>
                  <a:pt x="135802" y="24142"/>
                  <a:pt x="162962" y="27160"/>
                </a:cubicBezTo>
                <a:lnTo>
                  <a:pt x="217283" y="45267"/>
                </a:lnTo>
                <a:lnTo>
                  <a:pt x="244443" y="54321"/>
                </a:lnTo>
                <a:cubicBezTo>
                  <a:pt x="327459" y="116582"/>
                  <a:pt x="232488" y="42687"/>
                  <a:pt x="316871" y="117695"/>
                </a:cubicBezTo>
                <a:cubicBezTo>
                  <a:pt x="331313" y="130533"/>
                  <a:pt x="347049" y="141838"/>
                  <a:pt x="362138" y="153909"/>
                </a:cubicBezTo>
                <a:cubicBezTo>
                  <a:pt x="371192" y="168998"/>
                  <a:pt x="381429" y="183437"/>
                  <a:pt x="389299" y="199176"/>
                </a:cubicBezTo>
                <a:cubicBezTo>
                  <a:pt x="395049" y="210676"/>
                  <a:pt x="405474" y="252888"/>
                  <a:pt x="407406" y="262550"/>
                </a:cubicBezTo>
                <a:cubicBezTo>
                  <a:pt x="429610" y="373570"/>
                  <a:pt x="404479" y="268949"/>
                  <a:pt x="425512" y="353085"/>
                </a:cubicBezTo>
                <a:cubicBezTo>
                  <a:pt x="419477" y="392317"/>
                  <a:pt x="416497" y="432142"/>
                  <a:pt x="407406" y="470780"/>
                </a:cubicBezTo>
                <a:cubicBezTo>
                  <a:pt x="397537" y="512726"/>
                  <a:pt x="385595" y="502878"/>
                  <a:pt x="362138" y="534154"/>
                </a:cubicBezTo>
                <a:cubicBezTo>
                  <a:pt x="322936" y="586423"/>
                  <a:pt x="322183" y="608190"/>
                  <a:pt x="280657" y="642796"/>
                </a:cubicBezTo>
                <a:cubicBezTo>
                  <a:pt x="272298" y="649762"/>
                  <a:pt x="262550" y="654867"/>
                  <a:pt x="253497" y="660903"/>
                </a:cubicBezTo>
                <a:cubicBezTo>
                  <a:pt x="250479" y="669956"/>
                  <a:pt x="249737" y="680123"/>
                  <a:pt x="244443" y="688063"/>
                </a:cubicBezTo>
                <a:cubicBezTo>
                  <a:pt x="190461" y="769036"/>
                  <a:pt x="240641" y="665378"/>
                  <a:pt x="199176" y="742384"/>
                </a:cubicBezTo>
                <a:cubicBezTo>
                  <a:pt x="183179" y="772091"/>
                  <a:pt x="172623" y="804845"/>
                  <a:pt x="153908" y="832919"/>
                </a:cubicBezTo>
                <a:cubicBezTo>
                  <a:pt x="147873" y="841972"/>
                  <a:pt x="140221" y="850136"/>
                  <a:pt x="135802" y="860079"/>
                </a:cubicBezTo>
                <a:cubicBezTo>
                  <a:pt x="128050" y="877520"/>
                  <a:pt x="124784" y="896679"/>
                  <a:pt x="117695" y="914400"/>
                </a:cubicBezTo>
                <a:cubicBezTo>
                  <a:pt x="112683" y="926931"/>
                  <a:pt x="105624" y="938543"/>
                  <a:pt x="99588" y="950614"/>
                </a:cubicBezTo>
                <a:cubicBezTo>
                  <a:pt x="102606" y="1041149"/>
                  <a:pt x="96179" y="1132494"/>
                  <a:pt x="108641" y="1222218"/>
                </a:cubicBezTo>
                <a:cubicBezTo>
                  <a:pt x="111635" y="1243773"/>
                  <a:pt x="135123" y="1257075"/>
                  <a:pt x="144855" y="1276539"/>
                </a:cubicBezTo>
                <a:cubicBezTo>
                  <a:pt x="150891" y="1288610"/>
                  <a:pt x="154244" y="1302449"/>
                  <a:pt x="162962" y="1312752"/>
                </a:cubicBezTo>
                <a:cubicBezTo>
                  <a:pt x="187773" y="1342074"/>
                  <a:pt x="217282" y="1367073"/>
                  <a:pt x="244443" y="1394234"/>
                </a:cubicBezTo>
                <a:lnTo>
                  <a:pt x="307817" y="1457608"/>
                </a:lnTo>
                <a:lnTo>
                  <a:pt x="334978" y="1484768"/>
                </a:lnTo>
                <a:lnTo>
                  <a:pt x="362138" y="1511929"/>
                </a:lnTo>
                <a:cubicBezTo>
                  <a:pt x="368174" y="1530036"/>
                  <a:pt x="370129" y="1550064"/>
                  <a:pt x="380245" y="1566249"/>
                </a:cubicBezTo>
                <a:cubicBezTo>
                  <a:pt x="386012" y="1575476"/>
                  <a:pt x="402007" y="1574909"/>
                  <a:pt x="407406" y="1584356"/>
                </a:cubicBezTo>
                <a:cubicBezTo>
                  <a:pt x="415041" y="1597717"/>
                  <a:pt x="410209" y="1615562"/>
                  <a:pt x="416459" y="1629624"/>
                </a:cubicBezTo>
                <a:cubicBezTo>
                  <a:pt x="422587" y="1643413"/>
                  <a:pt x="434566" y="1653767"/>
                  <a:pt x="443619" y="1665838"/>
                </a:cubicBezTo>
                <a:cubicBezTo>
                  <a:pt x="449655" y="1683945"/>
                  <a:pt x="454874" y="1702344"/>
                  <a:pt x="461726" y="1720158"/>
                </a:cubicBezTo>
                <a:cubicBezTo>
                  <a:pt x="513251" y="1854120"/>
                  <a:pt x="473064" y="1736062"/>
                  <a:pt x="497940" y="1810693"/>
                </a:cubicBezTo>
                <a:cubicBezTo>
                  <a:pt x="500958" y="1831818"/>
                  <a:pt x="500862" y="1853628"/>
                  <a:pt x="506994" y="1874067"/>
                </a:cubicBezTo>
                <a:cubicBezTo>
                  <a:pt x="510121" y="1884489"/>
                  <a:pt x="522609" y="1890636"/>
                  <a:pt x="525101" y="1901228"/>
                </a:cubicBezTo>
                <a:cubicBezTo>
                  <a:pt x="534876" y="1942772"/>
                  <a:pt x="534837" y="1986127"/>
                  <a:pt x="543207" y="2027976"/>
                </a:cubicBezTo>
                <a:lnTo>
                  <a:pt x="552261" y="2073244"/>
                </a:lnTo>
                <a:cubicBezTo>
                  <a:pt x="546225" y="2097386"/>
                  <a:pt x="540702" y="2121662"/>
                  <a:pt x="534154" y="2145671"/>
                </a:cubicBezTo>
                <a:cubicBezTo>
                  <a:pt x="531643" y="2154878"/>
                  <a:pt x="529369" y="2164296"/>
                  <a:pt x="525101" y="2172832"/>
                </a:cubicBezTo>
                <a:cubicBezTo>
                  <a:pt x="510569" y="2201896"/>
                  <a:pt x="451153" y="2264886"/>
                  <a:pt x="443619" y="2272420"/>
                </a:cubicBezTo>
                <a:cubicBezTo>
                  <a:pt x="429955" y="2286084"/>
                  <a:pt x="411279" y="2294271"/>
                  <a:pt x="398352" y="2308634"/>
                </a:cubicBezTo>
                <a:cubicBezTo>
                  <a:pt x="383794" y="2324809"/>
                  <a:pt x="375498" y="2345776"/>
                  <a:pt x="362138" y="2362954"/>
                </a:cubicBezTo>
                <a:cubicBezTo>
                  <a:pt x="354277" y="2373061"/>
                  <a:pt x="343175" y="2380279"/>
                  <a:pt x="334978" y="2390115"/>
                </a:cubicBezTo>
                <a:cubicBezTo>
                  <a:pt x="328012" y="2398474"/>
                  <a:pt x="323837" y="2408916"/>
                  <a:pt x="316871" y="2417275"/>
                </a:cubicBezTo>
                <a:cubicBezTo>
                  <a:pt x="308674" y="2427111"/>
                  <a:pt x="297907" y="2434600"/>
                  <a:pt x="289710" y="2444436"/>
                </a:cubicBezTo>
                <a:cubicBezTo>
                  <a:pt x="276340" y="2460480"/>
                  <a:pt x="261309" y="2489581"/>
                  <a:pt x="253497" y="2507810"/>
                </a:cubicBezTo>
                <a:cubicBezTo>
                  <a:pt x="249738" y="2516581"/>
                  <a:pt x="248711" y="2526434"/>
                  <a:pt x="244443" y="2534970"/>
                </a:cubicBezTo>
                <a:cubicBezTo>
                  <a:pt x="239577" y="2544702"/>
                  <a:pt x="230755" y="2552188"/>
                  <a:pt x="226336" y="2562131"/>
                </a:cubicBezTo>
                <a:cubicBezTo>
                  <a:pt x="218584" y="2579572"/>
                  <a:pt x="215317" y="2598730"/>
                  <a:pt x="208229" y="2616451"/>
                </a:cubicBezTo>
                <a:cubicBezTo>
                  <a:pt x="186792" y="2670043"/>
                  <a:pt x="187028" y="2639428"/>
                  <a:pt x="172015" y="2706986"/>
                </a:cubicBezTo>
                <a:cubicBezTo>
                  <a:pt x="164051" y="2742825"/>
                  <a:pt x="159944" y="2779414"/>
                  <a:pt x="153908" y="2815628"/>
                </a:cubicBezTo>
                <a:cubicBezTo>
                  <a:pt x="156926" y="2936341"/>
                  <a:pt x="155103" y="3057272"/>
                  <a:pt x="162962" y="3177766"/>
                </a:cubicBezTo>
                <a:cubicBezTo>
                  <a:pt x="164204" y="3196812"/>
                  <a:pt x="170482" y="3216206"/>
                  <a:pt x="181069" y="3232087"/>
                </a:cubicBezTo>
                <a:lnTo>
                  <a:pt x="217283" y="3286408"/>
                </a:lnTo>
                <a:cubicBezTo>
                  <a:pt x="234777" y="3338889"/>
                  <a:pt x="225021" y="3336615"/>
                  <a:pt x="262550" y="3367889"/>
                </a:cubicBezTo>
                <a:cubicBezTo>
                  <a:pt x="270909" y="3374855"/>
                  <a:pt x="280657" y="3379960"/>
                  <a:pt x="289710" y="3385996"/>
                </a:cubicBezTo>
                <a:cubicBezTo>
                  <a:pt x="304042" y="3407493"/>
                  <a:pt x="318132" y="3429716"/>
                  <a:pt x="334978" y="3449370"/>
                </a:cubicBezTo>
                <a:cubicBezTo>
                  <a:pt x="343310" y="3459091"/>
                  <a:pt x="353085" y="3467477"/>
                  <a:pt x="362138" y="3476531"/>
                </a:cubicBezTo>
                <a:cubicBezTo>
                  <a:pt x="365156" y="3485584"/>
                  <a:pt x="364981" y="3496445"/>
                  <a:pt x="371192" y="3503691"/>
                </a:cubicBezTo>
                <a:cubicBezTo>
                  <a:pt x="404207" y="3542208"/>
                  <a:pt x="412064" y="3531717"/>
                  <a:pt x="443619" y="3558012"/>
                </a:cubicBezTo>
                <a:cubicBezTo>
                  <a:pt x="453455" y="3566209"/>
                  <a:pt x="461726" y="3576119"/>
                  <a:pt x="470780" y="3585172"/>
                </a:cubicBezTo>
                <a:cubicBezTo>
                  <a:pt x="473798" y="3594226"/>
                  <a:pt x="475565" y="3603797"/>
                  <a:pt x="479833" y="3612333"/>
                </a:cubicBezTo>
                <a:cubicBezTo>
                  <a:pt x="486452" y="3625570"/>
                  <a:pt x="518951" y="3667507"/>
                  <a:pt x="525101" y="3675707"/>
                </a:cubicBezTo>
                <a:cubicBezTo>
                  <a:pt x="531136" y="3711921"/>
                  <a:pt x="533121" y="3749047"/>
                  <a:pt x="543207" y="3784348"/>
                </a:cubicBezTo>
                <a:cubicBezTo>
                  <a:pt x="549243" y="3805473"/>
                  <a:pt x="556374" y="3826315"/>
                  <a:pt x="561314" y="3847723"/>
                </a:cubicBezTo>
                <a:cubicBezTo>
                  <a:pt x="566027" y="3868147"/>
                  <a:pt x="576896" y="3947744"/>
                  <a:pt x="579421" y="3965418"/>
                </a:cubicBezTo>
                <a:cubicBezTo>
                  <a:pt x="573385" y="4055953"/>
                  <a:pt x="571334" y="4146841"/>
                  <a:pt x="561314" y="4237022"/>
                </a:cubicBezTo>
                <a:cubicBezTo>
                  <a:pt x="557433" y="4271955"/>
                  <a:pt x="538666" y="4297034"/>
                  <a:pt x="525101" y="4327556"/>
                </a:cubicBezTo>
                <a:cubicBezTo>
                  <a:pt x="505701" y="4371206"/>
                  <a:pt x="511173" y="4370038"/>
                  <a:pt x="488887" y="4409038"/>
                </a:cubicBezTo>
                <a:cubicBezTo>
                  <a:pt x="478297" y="4427571"/>
                  <a:pt x="455277" y="4456868"/>
                  <a:pt x="443619" y="4472412"/>
                </a:cubicBezTo>
                <a:cubicBezTo>
                  <a:pt x="437489" y="4490802"/>
                  <a:pt x="428664" y="4521547"/>
                  <a:pt x="416459" y="4535786"/>
                </a:cubicBezTo>
                <a:cubicBezTo>
                  <a:pt x="406639" y="4547242"/>
                  <a:pt x="392316" y="4553893"/>
                  <a:pt x="380245" y="4562946"/>
                </a:cubicBezTo>
                <a:cubicBezTo>
                  <a:pt x="377227" y="4572000"/>
                  <a:pt x="375927" y="4581821"/>
                  <a:pt x="371192" y="4590107"/>
                </a:cubicBezTo>
                <a:cubicBezTo>
                  <a:pt x="363706" y="4603208"/>
                  <a:pt x="352684" y="4613959"/>
                  <a:pt x="344031" y="4626321"/>
                </a:cubicBezTo>
                <a:cubicBezTo>
                  <a:pt x="331551" y="4644149"/>
                  <a:pt x="319888" y="4662535"/>
                  <a:pt x="307817" y="4680642"/>
                </a:cubicBezTo>
                <a:lnTo>
                  <a:pt x="289710" y="4707802"/>
                </a:lnTo>
                <a:cubicBezTo>
                  <a:pt x="275379" y="4765128"/>
                  <a:pt x="287559" y="4733664"/>
                  <a:pt x="244443" y="4798337"/>
                </a:cubicBezTo>
                <a:lnTo>
                  <a:pt x="226336" y="4825497"/>
                </a:lnTo>
                <a:cubicBezTo>
                  <a:pt x="220300" y="4855675"/>
                  <a:pt x="209566" y="4885285"/>
                  <a:pt x="208229" y="4916032"/>
                </a:cubicBezTo>
                <a:cubicBezTo>
                  <a:pt x="205752" y="4973016"/>
                  <a:pt x="211689" y="5018676"/>
                  <a:pt x="226336" y="5069941"/>
                </a:cubicBezTo>
                <a:cubicBezTo>
                  <a:pt x="228958" y="5079117"/>
                  <a:pt x="232768" y="5087925"/>
                  <a:pt x="235390" y="5097101"/>
                </a:cubicBezTo>
                <a:cubicBezTo>
                  <a:pt x="238808" y="5109065"/>
                  <a:pt x="238270" y="5122512"/>
                  <a:pt x="244443" y="5133315"/>
                </a:cubicBezTo>
                <a:cubicBezTo>
                  <a:pt x="250795" y="5144432"/>
                  <a:pt x="262550" y="5151422"/>
                  <a:pt x="271604" y="5160475"/>
                </a:cubicBezTo>
                <a:cubicBezTo>
                  <a:pt x="279849" y="5185213"/>
                  <a:pt x="291165" y="5227697"/>
                  <a:pt x="307817" y="5251010"/>
                </a:cubicBezTo>
                <a:cubicBezTo>
                  <a:pt x="315259" y="5261429"/>
                  <a:pt x="325924" y="5269117"/>
                  <a:pt x="334978" y="5278170"/>
                </a:cubicBezTo>
                <a:cubicBezTo>
                  <a:pt x="350888" y="5325902"/>
                  <a:pt x="333516" y="5287281"/>
                  <a:pt x="371192" y="5332491"/>
                </a:cubicBezTo>
                <a:cubicBezTo>
                  <a:pt x="378158" y="5340850"/>
                  <a:pt x="381605" y="5351957"/>
                  <a:pt x="389299" y="5359651"/>
                </a:cubicBezTo>
                <a:cubicBezTo>
                  <a:pt x="410108" y="5380460"/>
                  <a:pt x="421319" y="5384716"/>
                  <a:pt x="443619" y="539586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857752" y="1000108"/>
            <a:ext cx="1143008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ОШО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2786058"/>
            <a:ext cx="1143008" cy="1071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УШУ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29058" y="3429000"/>
            <a:ext cx="1143008" cy="1071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АША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14546" y="5786454"/>
            <a:ext cx="1143008" cy="985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ИШИ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071670" y="4214818"/>
            <a:ext cx="1214446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ОШ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429256" y="4214818"/>
            <a:ext cx="1285884" cy="1200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ИШ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929322" y="1857364"/>
            <a:ext cx="1128714" cy="1128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АШ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71934" y="5643578"/>
            <a:ext cx="1285884" cy="12144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ЭШ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72132" y="5572140"/>
            <a:ext cx="164307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ШУШ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85984" y="1500174"/>
            <a:ext cx="164307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ШАШ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000496" y="2071678"/>
            <a:ext cx="1214446" cy="1200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УШ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29256" y="3143248"/>
            <a:ext cx="171451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ШОШ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60" name="Рисунок 59" descr="Mouse1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571480"/>
            <a:ext cx="612912" cy="881061"/>
          </a:xfrm>
          <a:prstGeom prst="rect">
            <a:avLst/>
          </a:prstGeom>
        </p:spPr>
      </p:pic>
      <p:pic>
        <p:nvPicPr>
          <p:cNvPr id="64" name="Рисунок 63" descr="Cheese-0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8148" y="3714752"/>
            <a:ext cx="685800" cy="542925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3500430" y="4643446"/>
            <a:ext cx="1643074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ШИШ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cxnSp>
        <p:nvCxnSpPr>
          <p:cNvPr id="68" name="Скругленная соединительная линия 67"/>
          <p:cNvCxnSpPr/>
          <p:nvPr/>
        </p:nvCxnSpPr>
        <p:spPr>
          <a:xfrm flipV="1">
            <a:off x="6500826" y="5000636"/>
            <a:ext cx="714380" cy="21431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29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НАЙДИ И НАЗОВИ КАРТИНКИ СО ЗВУКОМ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balloons8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071546"/>
            <a:ext cx="2000232" cy="1500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7" name="Рисунок 6" descr="how-to-draw-spring-flower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142984"/>
            <a:ext cx="1643152" cy="1500198"/>
          </a:xfrm>
          <a:prstGeom prst="rect">
            <a:avLst/>
          </a:prstGeom>
        </p:spPr>
      </p:pic>
      <p:pic>
        <p:nvPicPr>
          <p:cNvPr id="8" name="Рисунок 7" descr="item_248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1142984"/>
            <a:ext cx="1809746" cy="1509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9" name="Рисунок 8" descr="boy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3333"/>
              </a:clrFrom>
              <a:clrTo>
                <a:srgbClr val="FF3333">
                  <a:alpha val="0"/>
                </a:srgbClr>
              </a:clrTo>
            </a:clrChange>
          </a:blip>
          <a:srcRect l="62991" t="13508" r="17055"/>
          <a:stretch>
            <a:fillRect/>
          </a:stretch>
        </p:blipFill>
        <p:spPr>
          <a:xfrm rot="2022696">
            <a:off x="1236324" y="4042286"/>
            <a:ext cx="509827" cy="2035422"/>
          </a:xfrm>
          <a:prstGeom prst="rect">
            <a:avLst/>
          </a:prstGeom>
        </p:spPr>
      </p:pic>
      <p:pic>
        <p:nvPicPr>
          <p:cNvPr id="10" name="Рисунок 9" descr="Машина1.bmp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000504"/>
            <a:ext cx="2095500" cy="1571625"/>
          </a:xfrm>
          <a:prstGeom prst="rect">
            <a:avLst/>
          </a:prstGeom>
        </p:spPr>
      </p:pic>
      <p:pic>
        <p:nvPicPr>
          <p:cNvPr id="11" name="Рисунок 10" descr="518793_w640_h640_clipartschool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14744" y="4000504"/>
            <a:ext cx="2139048" cy="1681158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1271</TotalTime>
  <Words>226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Zvarygina Tatyana</dc:creator>
  <cp:lastModifiedBy>Roman</cp:lastModifiedBy>
  <cp:revision>135</cp:revision>
  <dcterms:created xsi:type="dcterms:W3CDTF">2010-04-15T09:45:59Z</dcterms:created>
  <dcterms:modified xsi:type="dcterms:W3CDTF">2012-03-22T11:08:58Z</dcterms:modified>
</cp:coreProperties>
</file>