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3" r:id="rId2"/>
    <p:sldId id="275" r:id="rId3"/>
    <p:sldId id="276" r:id="rId4"/>
    <p:sldId id="273" r:id="rId5"/>
    <p:sldId id="274" r:id="rId6"/>
    <p:sldId id="260" r:id="rId7"/>
    <p:sldId id="262" r:id="rId8"/>
    <p:sldId id="263" r:id="rId9"/>
    <p:sldId id="261" r:id="rId10"/>
    <p:sldId id="264" r:id="rId11"/>
    <p:sldId id="265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FF99"/>
    <a:srgbClr val="FF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D2F24E5-E351-4162-BAF4-177BC364827A}" type="datetimeFigureOut">
              <a:rPr lang="ru-RU"/>
              <a:pPr>
                <a:defRPr/>
              </a:pPr>
              <a:t>21.01.2012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913511F-84C8-4CA1-8246-E15D059D4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BD35BC-8049-42BE-B849-7B6E89BA5B61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1ED26-B62C-4299-B93C-6D402519E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5367-CD1B-4CBF-A33B-A79A0E5C5A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2284-DA2A-49F7-BBB0-872A535E5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DDA4-4FE0-47B3-B170-8F657AF5C2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BC2CA2-5C8E-4547-A9F9-919E1F434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63F2-EF89-49FA-8A82-3EDCF80D3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0DEB-DCD8-4A7D-A54A-472FD126E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54C0-516A-4A3F-BA7C-D6F65640E8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5D150D-CCD0-4282-B45E-F968855CA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37AE-F251-42E8-9F71-BF9F9CA9B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DE0C4-DD89-4665-B1B5-06E57AEAE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18EA83F-94E2-43B9-BC96-C9601DC2F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19725"/>
          </a:xfrm>
        </p:spPr>
        <p:txBody>
          <a:bodyPr>
            <a:normAutofit lnSpcReduction="1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 детский сад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вида «Снежинка» с приоритетным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осуществлением деятельности по социально-личностному развитию детей. 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Сургутского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п.Нижнесортымский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«Северные напевы»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(знакомство с культурой и бытом хантыйского народа) 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5-6 лет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З.Т.Биккинина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2-ой 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сережа\Desktop\Ханты\слайд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3" y="523875"/>
            <a:ext cx="5845175" cy="5127625"/>
          </a:xfrm>
          <a:prstGeom prst="rect">
            <a:avLst/>
          </a:prstGeom>
          <a:noFill/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268538" y="5949950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Сумка из оленьей шкуры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сережа\Desktop\Ханты\слайд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665163"/>
            <a:ext cx="6997700" cy="51323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51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i="1" smtClean="0">
                <a:latin typeface="Monotype Corsiva" pitchFamily="66" charset="0"/>
              </a:rPr>
              <a:t>Хантыйский   орнамент</a:t>
            </a:r>
          </a:p>
          <a:p>
            <a:pPr algn="ctr">
              <a:buFont typeface="Wingdings 2" pitchFamily="18" charset="2"/>
              <a:buNone/>
            </a:pPr>
            <a:endParaRPr lang="ru-RU" sz="5400" b="1" i="1" smtClean="0">
              <a:latin typeface="Monotype Corsiva" pitchFamily="66" charset="0"/>
            </a:endParaRPr>
          </a:p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(«пасть большого коня»)</a:t>
            </a:r>
          </a:p>
          <a:p>
            <a:endParaRPr lang="ru-RU" smtClean="0"/>
          </a:p>
        </p:txBody>
      </p:sp>
      <p:pic>
        <p:nvPicPr>
          <p:cNvPr id="4" name="Picture 2" descr="C:\Users\сережа\Desktop\Ханты\слайд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5183187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2" descr="C:\Users\сережа\Desktop\Ханты\слайд 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789363"/>
            <a:ext cx="50403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84213" y="5373688"/>
            <a:ext cx="32400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(«крыло чайки»)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сережа\Desktop\Ханты\слайд 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088" y="692150"/>
            <a:ext cx="5473700" cy="1728788"/>
          </a:xfrm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1187450" y="2420938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(«большие уши»)</a:t>
            </a:r>
          </a:p>
        </p:txBody>
      </p:sp>
      <p:pic>
        <p:nvPicPr>
          <p:cNvPr id="27651" name="Picture 3" descr="C:\Users\сережа\Desktop\Ханты\слайд 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141663"/>
            <a:ext cx="49688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1331913" y="5013325"/>
            <a:ext cx="2600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(«оленьи рога»)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7524750" cy="5491163"/>
          </a:xfrm>
        </p:spPr>
        <p:txBody>
          <a:bodyPr>
            <a:normAutofit fontScale="85000" lnSpcReduction="1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7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r>
              <a:rPr lang="ru-RU" sz="16400" dirty="0" smtClean="0">
                <a:solidFill>
                  <a:srgbClr val="C00000"/>
                </a:solidFill>
                <a:latin typeface="Monotype Corsiva" pitchFamily="66" charset="0"/>
              </a:rPr>
              <a:t>!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18525" cy="42846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60350"/>
            <a:ext cx="8064500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 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познакомить детей с культурой и бытом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хантов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особенностями хантыйского костюма, его орнаментом;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расширить представление о родном крае, продолжать знакомить с малой родиной, в котором живут дети;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приобщить дошкольников к глубинному наследию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югорских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народов с целью реализации в дальнейшем преемственности поколений; 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воспитывать внимательное и ответственное отношение к народным традициям; 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нравственные основы личности.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92375"/>
            <a:ext cx="8518525" cy="273685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4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Материал:  </a:t>
            </a:r>
            <a:r>
              <a:rPr lang="ru-RU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магнитофон с аудио записью песни   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«Звездочка моя ясная» в исполнении  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Б.Моисеева, ноутбук (для презентации),   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атрибуты для подвижных игр, бумажный чум,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иллюстрации одежды, обуви, утвари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72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5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endParaRPr lang="ru-RU" smtClean="0">
              <a:solidFill>
                <a:srgbClr val="CCFF33"/>
              </a:solidFill>
            </a:endParaRPr>
          </a:p>
        </p:txBody>
      </p:sp>
      <p:pic>
        <p:nvPicPr>
          <p:cNvPr id="4" name="Picture 4" descr="C:\Users\сережа\Desktop\Ханты\слайд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8135938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555875" y="5805488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Жилище хантов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режа\Desktop\Ханты\слайд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6327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2700338" y="5805488"/>
            <a:ext cx="352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Лабаз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сережа\Desktop\Ханты\слайд 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11" t="3018" r="19511" b="4924"/>
          <a:stretch>
            <a:fillRect/>
          </a:stretch>
        </p:blipFill>
        <p:spPr bwMode="auto">
          <a:xfrm>
            <a:off x="611188" y="549275"/>
            <a:ext cx="36004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:\Users\сережа\Desktop\Ханты\слайд 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94" r="20755"/>
          <a:stretch>
            <a:fillRect/>
          </a:stretch>
        </p:blipFill>
        <p:spPr bwMode="auto">
          <a:xfrm>
            <a:off x="4932363" y="549275"/>
            <a:ext cx="338455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476375" y="5876925"/>
            <a:ext cx="70564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Зимняя и осенняя одежда хантов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сережа\Desktop\Ханты\слайд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450" y="450850"/>
            <a:ext cx="3468688" cy="5462588"/>
          </a:xfrm>
          <a:prstGeom prst="rect">
            <a:avLst/>
          </a:prstGeom>
          <a:noFill/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2771775" y="5589588"/>
            <a:ext cx="52562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>
              <a:latin typeface="Monotype Corsiva" pitchFamily="66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Зимняя   одежда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сережа\Desktop\Ханты\слайд 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425" y="523875"/>
            <a:ext cx="4194175" cy="5443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8400" y="5876925"/>
            <a:ext cx="33115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spc="300" dirty="0">
                <a:latin typeface="Times New Roman" pitchFamily="18" charset="0"/>
                <a:cs typeface="Times New Roman" pitchFamily="18" charset="0"/>
              </a:rPr>
              <a:t>Унты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сережа\Desktop\Ханты\слайд 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96"/>
          <a:stretch>
            <a:fillRect/>
          </a:stretch>
        </p:blipFill>
        <p:spPr bwMode="auto">
          <a:xfrm>
            <a:off x="971550" y="765175"/>
            <a:ext cx="7272338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619250" y="5876925"/>
            <a:ext cx="6265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Летние платья хантыек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148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Verdana</vt:lpstr>
      <vt:lpstr>Wingdings 2</vt:lpstr>
      <vt:lpstr>Calibri</vt:lpstr>
      <vt:lpstr>Times New Roman</vt:lpstr>
      <vt:lpstr>Monotype Corsiva</vt:lpstr>
      <vt:lpstr>Аспект</vt:lpstr>
      <vt:lpstr>Аспект</vt:lpstr>
      <vt:lpstr>Аспект</vt:lpstr>
      <vt:lpstr>Аспект</vt:lpstr>
      <vt:lpstr>Аспект</vt:lpstr>
      <vt:lpstr>Слайд 1</vt:lpstr>
      <vt:lpstr> </vt:lpstr>
      <vt:lpstr>Материал:          магнитофон с аудио записью песни        «Звездочка моя ясная» в исполнении       Б.Моисеева, ноутбук (для презентации),        атрибуты для подвижных игр, бумажный чум,     иллюстрации одежды, обуви, утвари.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Зуля</dc:creator>
  <cp:lastModifiedBy>sergey.suharev</cp:lastModifiedBy>
  <cp:revision>30</cp:revision>
  <dcterms:created xsi:type="dcterms:W3CDTF">2011-12-21T08:32:02Z</dcterms:created>
  <dcterms:modified xsi:type="dcterms:W3CDTF">2012-01-21T13:40:44Z</dcterms:modified>
</cp:coreProperties>
</file>