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4" r:id="rId5"/>
    <p:sldId id="270" r:id="rId6"/>
    <p:sldId id="263" r:id="rId7"/>
    <p:sldId id="260" r:id="rId8"/>
    <p:sldId id="265" r:id="rId9"/>
    <p:sldId id="266" r:id="rId10"/>
    <p:sldId id="262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CC"/>
    <a:srgbClr val="00FFFF"/>
    <a:srgbClr val="00FFCC"/>
    <a:srgbClr val="008000"/>
    <a:srgbClr val="0097CC"/>
    <a:srgbClr val="6699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78B7-C780-4C9D-BA96-1D6AF634193E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6AC2-3A41-4116-BAC9-18D5A4595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7794-8810-4F24-B4D4-A6F28611AE0C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975A-12AB-466C-BB42-502CF522D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2432-80F8-4D52-A599-C8DF2B5012B5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D0CAA-D5BE-47EE-9764-0F53BB29F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E5922-703A-4ADD-AC83-A7D99D791662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A48D-A1FF-4420-A47E-C32981DCD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AB75-575B-4760-ADB1-795E4956D4A1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3F4D-1F18-42D8-A052-1D3EB37C4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70E-40C3-48D2-BDA0-74E8E4E5903C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E619-60A4-4A66-867B-733E4832F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D763-C929-4227-93E8-3C642D7579C0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52E5-3CF5-498E-BBD0-1680F4E64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8D48-A078-4CBF-B84D-3E1BE2CDB3D0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BB46-BDE2-4BB7-907D-300E443F4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F3E2-2B8D-4F08-BA46-8BBE2EE615E1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6498-AB94-4342-89D8-D9DF7BEC6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3C1C-EBA0-463E-94FB-C6078B2AE15B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4F9F-CEA5-4C11-8401-82973B85A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AA08-F154-44FA-9500-8ADF559A45C0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AB89-5AAE-4C52-8E8A-76A6BF50E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F14FD7-1EBC-48F5-B074-80DD383C12AF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524CD0-7EEF-46D5-9CF5-DA18291AD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-fotki.yandex.ru/get/2713/mistina.5/0_1baa1_174e9d51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карта.bmp"/>
          <p:cNvPicPr>
            <a:picLocks noChangeAspect="1" noChangeArrowheads="1"/>
          </p:cNvPicPr>
          <p:nvPr/>
        </p:nvPicPr>
        <p:blipFill>
          <a:blip r:embed="rId2" cstate="email"/>
          <a:srcRect l="1344" t="658" r="6091" b="12719"/>
          <a:stretch>
            <a:fillRect/>
          </a:stretch>
        </p:blipFill>
        <p:spPr bwMode="auto">
          <a:xfrm>
            <a:off x="500034" y="214266"/>
            <a:ext cx="8001056" cy="664373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  о  </a:t>
            </a:r>
            <a:r>
              <a:rPr lang="ru-RU" sz="5400" b="1" dirty="0" err="1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</a:t>
            </a:r>
            <a:r>
              <a:rPr lang="ru-RU" sz="5400" b="1" dirty="0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б  </a:t>
            </a:r>
            <a:r>
              <a:rPr lang="ru-RU" sz="5400" b="1" dirty="0" err="1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</a:t>
            </a:r>
            <a:r>
              <a:rPr lang="ru-RU" sz="5400" b="1" dirty="0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а  </a:t>
            </a:r>
            <a:r>
              <a:rPr lang="ru-RU" sz="5400" b="1" dirty="0" err="1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</a:t>
            </a:r>
            <a:r>
              <a:rPr lang="ru-RU" sz="5400" b="1" dirty="0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и  л  и  я </a:t>
            </a:r>
            <a:endParaRPr lang="ru-RU" sz="5400" b="1" dirty="0">
              <a:ln w="19050">
                <a:solidFill>
                  <a:schemeClr val="tx2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786063" y="1500188"/>
            <a:ext cx="1949450" cy="1071562"/>
          </a:xfrm>
          <a:custGeom>
            <a:avLst/>
            <a:gdLst>
              <a:gd name="connsiteX0" fmla="*/ 1186906 w 1949421"/>
              <a:gd name="connsiteY0" fmla="*/ 963038 h 1072006"/>
              <a:gd name="connsiteX1" fmla="*/ 1186906 w 1949421"/>
              <a:gd name="connsiteY1" fmla="*/ 963038 h 1072006"/>
              <a:gd name="connsiteX2" fmla="*/ 48770 w 1949421"/>
              <a:gd name="connsiteY2" fmla="*/ 953311 h 1072006"/>
              <a:gd name="connsiteX3" fmla="*/ 29315 w 1949421"/>
              <a:gd name="connsiteY3" fmla="*/ 933855 h 1072006"/>
              <a:gd name="connsiteX4" fmla="*/ 132 w 1949421"/>
              <a:gd name="connsiteY4" fmla="*/ 914400 h 1072006"/>
              <a:gd name="connsiteX5" fmla="*/ 29315 w 1949421"/>
              <a:gd name="connsiteY5" fmla="*/ 846306 h 1072006"/>
              <a:gd name="connsiteX6" fmla="*/ 87681 w 1949421"/>
              <a:gd name="connsiteY6" fmla="*/ 807396 h 1072006"/>
              <a:gd name="connsiteX7" fmla="*/ 107136 w 1949421"/>
              <a:gd name="connsiteY7" fmla="*/ 583660 h 1072006"/>
              <a:gd name="connsiteX8" fmla="*/ 126591 w 1949421"/>
              <a:gd name="connsiteY8" fmla="*/ 515566 h 1072006"/>
              <a:gd name="connsiteX9" fmla="*/ 136319 w 1949421"/>
              <a:gd name="connsiteY9" fmla="*/ 476655 h 1072006"/>
              <a:gd name="connsiteX10" fmla="*/ 155774 w 1949421"/>
              <a:gd name="connsiteY10" fmla="*/ 311285 h 1072006"/>
              <a:gd name="connsiteX11" fmla="*/ 165502 w 1949421"/>
              <a:gd name="connsiteY11" fmla="*/ 272374 h 1072006"/>
              <a:gd name="connsiteX12" fmla="*/ 194685 w 1949421"/>
              <a:gd name="connsiteY12" fmla="*/ 252919 h 1072006"/>
              <a:gd name="connsiteX13" fmla="*/ 282234 w 1949421"/>
              <a:gd name="connsiteY13" fmla="*/ 301557 h 1072006"/>
              <a:gd name="connsiteX14" fmla="*/ 340600 w 1949421"/>
              <a:gd name="connsiteY14" fmla="*/ 340468 h 1072006"/>
              <a:gd name="connsiteX15" fmla="*/ 486515 w 1949421"/>
              <a:gd name="connsiteY15" fmla="*/ 330740 h 1072006"/>
              <a:gd name="connsiteX16" fmla="*/ 505970 w 1949421"/>
              <a:gd name="connsiteY16" fmla="*/ 301557 h 1072006"/>
              <a:gd name="connsiteX17" fmla="*/ 535153 w 1949421"/>
              <a:gd name="connsiteY17" fmla="*/ 291830 h 1072006"/>
              <a:gd name="connsiteX18" fmla="*/ 554608 w 1949421"/>
              <a:gd name="connsiteY18" fmla="*/ 262647 h 1072006"/>
              <a:gd name="connsiteX19" fmla="*/ 574064 w 1949421"/>
              <a:gd name="connsiteY19" fmla="*/ 243191 h 1072006"/>
              <a:gd name="connsiteX20" fmla="*/ 612974 w 1949421"/>
              <a:gd name="connsiteY20" fmla="*/ 184825 h 1072006"/>
              <a:gd name="connsiteX21" fmla="*/ 632430 w 1949421"/>
              <a:gd name="connsiteY21" fmla="*/ 155643 h 1072006"/>
              <a:gd name="connsiteX22" fmla="*/ 651885 w 1949421"/>
              <a:gd name="connsiteY22" fmla="*/ 136187 h 1072006"/>
              <a:gd name="connsiteX23" fmla="*/ 681068 w 1949421"/>
              <a:gd name="connsiteY23" fmla="*/ 0 h 1072006"/>
              <a:gd name="connsiteX24" fmla="*/ 719979 w 1949421"/>
              <a:gd name="connsiteY24" fmla="*/ 9728 h 1072006"/>
              <a:gd name="connsiteX25" fmla="*/ 768617 w 1949421"/>
              <a:gd name="connsiteY25" fmla="*/ 68094 h 1072006"/>
              <a:gd name="connsiteX26" fmla="*/ 807528 w 1949421"/>
              <a:gd name="connsiteY26" fmla="*/ 126460 h 1072006"/>
              <a:gd name="connsiteX27" fmla="*/ 865893 w 1949421"/>
              <a:gd name="connsiteY27" fmla="*/ 175098 h 1072006"/>
              <a:gd name="connsiteX28" fmla="*/ 904804 w 1949421"/>
              <a:gd name="connsiteY28" fmla="*/ 204281 h 1072006"/>
              <a:gd name="connsiteX29" fmla="*/ 1002081 w 1949421"/>
              <a:gd name="connsiteY29" fmla="*/ 184825 h 1072006"/>
              <a:gd name="connsiteX30" fmla="*/ 1050719 w 1949421"/>
              <a:gd name="connsiteY30" fmla="*/ 136187 h 1072006"/>
              <a:gd name="connsiteX31" fmla="*/ 1109085 w 1949421"/>
              <a:gd name="connsiteY31" fmla="*/ 87549 h 1072006"/>
              <a:gd name="connsiteX32" fmla="*/ 1147996 w 1949421"/>
              <a:gd name="connsiteY32" fmla="*/ 38911 h 1072006"/>
              <a:gd name="connsiteX33" fmla="*/ 1235545 w 1949421"/>
              <a:gd name="connsiteY33" fmla="*/ 136187 h 1072006"/>
              <a:gd name="connsiteX34" fmla="*/ 1255000 w 1949421"/>
              <a:gd name="connsiteY34" fmla="*/ 155643 h 1072006"/>
              <a:gd name="connsiteX35" fmla="*/ 1274455 w 1949421"/>
              <a:gd name="connsiteY35" fmla="*/ 194553 h 1072006"/>
              <a:gd name="connsiteX36" fmla="*/ 1303638 w 1949421"/>
              <a:gd name="connsiteY36" fmla="*/ 233464 h 1072006"/>
              <a:gd name="connsiteX37" fmla="*/ 1323093 w 1949421"/>
              <a:gd name="connsiteY37" fmla="*/ 262647 h 1072006"/>
              <a:gd name="connsiteX38" fmla="*/ 1352276 w 1949421"/>
              <a:gd name="connsiteY38" fmla="*/ 272374 h 1072006"/>
              <a:gd name="connsiteX39" fmla="*/ 1459281 w 1949421"/>
              <a:gd name="connsiteY39" fmla="*/ 262647 h 1072006"/>
              <a:gd name="connsiteX40" fmla="*/ 1507919 w 1949421"/>
              <a:gd name="connsiteY40" fmla="*/ 214008 h 1072006"/>
              <a:gd name="connsiteX41" fmla="*/ 1537102 w 1949421"/>
              <a:gd name="connsiteY41" fmla="*/ 204281 h 1072006"/>
              <a:gd name="connsiteX42" fmla="*/ 1566285 w 1949421"/>
              <a:gd name="connsiteY42" fmla="*/ 233464 h 1072006"/>
              <a:gd name="connsiteX43" fmla="*/ 1585740 w 1949421"/>
              <a:gd name="connsiteY43" fmla="*/ 272374 h 1072006"/>
              <a:gd name="connsiteX44" fmla="*/ 1605196 w 1949421"/>
              <a:gd name="connsiteY44" fmla="*/ 301557 h 1072006"/>
              <a:gd name="connsiteX45" fmla="*/ 1624651 w 1949421"/>
              <a:gd name="connsiteY45" fmla="*/ 340468 h 1072006"/>
              <a:gd name="connsiteX46" fmla="*/ 1644106 w 1949421"/>
              <a:gd name="connsiteY46" fmla="*/ 369651 h 1072006"/>
              <a:gd name="connsiteX47" fmla="*/ 1663562 w 1949421"/>
              <a:gd name="connsiteY47" fmla="*/ 428017 h 1072006"/>
              <a:gd name="connsiteX48" fmla="*/ 1673289 w 1949421"/>
              <a:gd name="connsiteY48" fmla="*/ 457200 h 1072006"/>
              <a:gd name="connsiteX49" fmla="*/ 1751111 w 1949421"/>
              <a:gd name="connsiteY49" fmla="*/ 544749 h 1072006"/>
              <a:gd name="connsiteX50" fmla="*/ 1780293 w 1949421"/>
              <a:gd name="connsiteY50" fmla="*/ 573932 h 1072006"/>
              <a:gd name="connsiteX51" fmla="*/ 1799749 w 1949421"/>
              <a:gd name="connsiteY51" fmla="*/ 593387 h 1072006"/>
              <a:gd name="connsiteX52" fmla="*/ 1838659 w 1949421"/>
              <a:gd name="connsiteY52" fmla="*/ 661481 h 1072006"/>
              <a:gd name="connsiteX53" fmla="*/ 1848387 w 1949421"/>
              <a:gd name="connsiteY53" fmla="*/ 700391 h 1072006"/>
              <a:gd name="connsiteX54" fmla="*/ 1867842 w 1949421"/>
              <a:gd name="connsiteY54" fmla="*/ 729574 h 1072006"/>
              <a:gd name="connsiteX55" fmla="*/ 1887298 w 1949421"/>
              <a:gd name="connsiteY55" fmla="*/ 768485 h 1072006"/>
              <a:gd name="connsiteX56" fmla="*/ 1906753 w 1949421"/>
              <a:gd name="connsiteY56" fmla="*/ 797668 h 1072006"/>
              <a:gd name="connsiteX57" fmla="*/ 1926208 w 1949421"/>
              <a:gd name="connsiteY57" fmla="*/ 856034 h 1072006"/>
              <a:gd name="connsiteX58" fmla="*/ 1945664 w 1949421"/>
              <a:gd name="connsiteY58" fmla="*/ 933855 h 1072006"/>
              <a:gd name="connsiteX59" fmla="*/ 1935936 w 1949421"/>
              <a:gd name="connsiteY59" fmla="*/ 1031132 h 1072006"/>
              <a:gd name="connsiteX60" fmla="*/ 1897025 w 1949421"/>
              <a:gd name="connsiteY60" fmla="*/ 1040860 h 1072006"/>
              <a:gd name="connsiteX61" fmla="*/ 1790021 w 1949421"/>
              <a:gd name="connsiteY61" fmla="*/ 1031132 h 1072006"/>
              <a:gd name="connsiteX62" fmla="*/ 1760838 w 1949421"/>
              <a:gd name="connsiteY62" fmla="*/ 1021404 h 1072006"/>
              <a:gd name="connsiteX63" fmla="*/ 1731655 w 1949421"/>
              <a:gd name="connsiteY63" fmla="*/ 1001949 h 1072006"/>
              <a:gd name="connsiteX64" fmla="*/ 1673289 w 1949421"/>
              <a:gd name="connsiteY64" fmla="*/ 982494 h 1072006"/>
              <a:gd name="connsiteX65" fmla="*/ 1614923 w 1949421"/>
              <a:gd name="connsiteY65" fmla="*/ 992221 h 1072006"/>
              <a:gd name="connsiteX66" fmla="*/ 1478736 w 1949421"/>
              <a:gd name="connsiteY66" fmla="*/ 1011677 h 1072006"/>
              <a:gd name="connsiteX67" fmla="*/ 1430098 w 1949421"/>
              <a:gd name="connsiteY67" fmla="*/ 1021404 h 1072006"/>
              <a:gd name="connsiteX68" fmla="*/ 1400915 w 1949421"/>
              <a:gd name="connsiteY68" fmla="*/ 1040860 h 1072006"/>
              <a:gd name="connsiteX69" fmla="*/ 1381459 w 1949421"/>
              <a:gd name="connsiteY69" fmla="*/ 1060315 h 1072006"/>
              <a:gd name="connsiteX70" fmla="*/ 1352276 w 1949421"/>
              <a:gd name="connsiteY70" fmla="*/ 1070043 h 1072006"/>
              <a:gd name="connsiteX71" fmla="*/ 1274455 w 1949421"/>
              <a:gd name="connsiteY71" fmla="*/ 1060315 h 1072006"/>
              <a:gd name="connsiteX72" fmla="*/ 1216089 w 1949421"/>
              <a:gd name="connsiteY72" fmla="*/ 1001949 h 1072006"/>
              <a:gd name="connsiteX73" fmla="*/ 1186906 w 1949421"/>
              <a:gd name="connsiteY73" fmla="*/ 992221 h 1072006"/>
              <a:gd name="connsiteX74" fmla="*/ 1157723 w 1949421"/>
              <a:gd name="connsiteY74" fmla="*/ 972766 h 1072006"/>
              <a:gd name="connsiteX75" fmla="*/ 1128540 w 1949421"/>
              <a:gd name="connsiteY75" fmla="*/ 972766 h 1072006"/>
              <a:gd name="connsiteX76" fmla="*/ 1186906 w 1949421"/>
              <a:gd name="connsiteY76" fmla="*/ 963038 h 107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949421" h="1072006">
                <a:moveTo>
                  <a:pt x="1186906" y="963038"/>
                </a:moveTo>
                <a:lnTo>
                  <a:pt x="1186906" y="963038"/>
                </a:lnTo>
                <a:lnTo>
                  <a:pt x="48770" y="953311"/>
                </a:lnTo>
                <a:cubicBezTo>
                  <a:pt x="39602" y="953080"/>
                  <a:pt x="36477" y="939584"/>
                  <a:pt x="29315" y="933855"/>
                </a:cubicBezTo>
                <a:cubicBezTo>
                  <a:pt x="20186" y="926552"/>
                  <a:pt x="9860" y="920885"/>
                  <a:pt x="132" y="914400"/>
                </a:cubicBezTo>
                <a:cubicBezTo>
                  <a:pt x="8355" y="873283"/>
                  <a:pt x="0" y="868292"/>
                  <a:pt x="29315" y="846306"/>
                </a:cubicBezTo>
                <a:cubicBezTo>
                  <a:pt x="48021" y="832277"/>
                  <a:pt x="87681" y="807396"/>
                  <a:pt x="87681" y="807396"/>
                </a:cubicBezTo>
                <a:cubicBezTo>
                  <a:pt x="119377" y="712300"/>
                  <a:pt x="87793" y="815764"/>
                  <a:pt x="107136" y="583660"/>
                </a:cubicBezTo>
                <a:cubicBezTo>
                  <a:pt x="108924" y="562200"/>
                  <a:pt x="120633" y="536419"/>
                  <a:pt x="126591" y="515566"/>
                </a:cubicBezTo>
                <a:cubicBezTo>
                  <a:pt x="130264" y="502711"/>
                  <a:pt x="133076" y="489625"/>
                  <a:pt x="136319" y="476655"/>
                </a:cubicBezTo>
                <a:cubicBezTo>
                  <a:pt x="141535" y="424500"/>
                  <a:pt x="146219" y="363839"/>
                  <a:pt x="155774" y="311285"/>
                </a:cubicBezTo>
                <a:cubicBezTo>
                  <a:pt x="158166" y="298131"/>
                  <a:pt x="158086" y="283498"/>
                  <a:pt x="165502" y="272374"/>
                </a:cubicBezTo>
                <a:cubicBezTo>
                  <a:pt x="171987" y="262646"/>
                  <a:pt x="184957" y="259404"/>
                  <a:pt x="194685" y="252919"/>
                </a:cubicBezTo>
                <a:cubicBezTo>
                  <a:pt x="259535" y="269132"/>
                  <a:pt x="214155" y="252045"/>
                  <a:pt x="282234" y="301557"/>
                </a:cubicBezTo>
                <a:cubicBezTo>
                  <a:pt x="301144" y="315310"/>
                  <a:pt x="340600" y="340468"/>
                  <a:pt x="340600" y="340468"/>
                </a:cubicBezTo>
                <a:cubicBezTo>
                  <a:pt x="389238" y="337225"/>
                  <a:pt x="439065" y="341905"/>
                  <a:pt x="486515" y="330740"/>
                </a:cubicBezTo>
                <a:cubicBezTo>
                  <a:pt x="497895" y="328062"/>
                  <a:pt x="496841" y="308860"/>
                  <a:pt x="505970" y="301557"/>
                </a:cubicBezTo>
                <a:cubicBezTo>
                  <a:pt x="513977" y="295152"/>
                  <a:pt x="525425" y="295072"/>
                  <a:pt x="535153" y="291830"/>
                </a:cubicBezTo>
                <a:cubicBezTo>
                  <a:pt x="541638" y="282102"/>
                  <a:pt x="547305" y="271776"/>
                  <a:pt x="554608" y="262647"/>
                </a:cubicBezTo>
                <a:cubicBezTo>
                  <a:pt x="560337" y="255485"/>
                  <a:pt x="568561" y="250528"/>
                  <a:pt x="574064" y="243191"/>
                </a:cubicBezTo>
                <a:cubicBezTo>
                  <a:pt x="588093" y="224485"/>
                  <a:pt x="600004" y="204280"/>
                  <a:pt x="612974" y="184825"/>
                </a:cubicBezTo>
                <a:cubicBezTo>
                  <a:pt x="619459" y="175097"/>
                  <a:pt x="624163" y="163910"/>
                  <a:pt x="632430" y="155643"/>
                </a:cubicBezTo>
                <a:lnTo>
                  <a:pt x="651885" y="136187"/>
                </a:lnTo>
                <a:cubicBezTo>
                  <a:pt x="679607" y="53020"/>
                  <a:pt x="668796" y="98170"/>
                  <a:pt x="681068" y="0"/>
                </a:cubicBezTo>
                <a:cubicBezTo>
                  <a:pt x="694038" y="3243"/>
                  <a:pt x="709426" y="1520"/>
                  <a:pt x="719979" y="9728"/>
                </a:cubicBezTo>
                <a:cubicBezTo>
                  <a:pt x="739969" y="25276"/>
                  <a:pt x="753422" y="47834"/>
                  <a:pt x="768617" y="68094"/>
                </a:cubicBezTo>
                <a:cubicBezTo>
                  <a:pt x="782646" y="86800"/>
                  <a:pt x="788073" y="113490"/>
                  <a:pt x="807528" y="126460"/>
                </a:cubicBezTo>
                <a:cubicBezTo>
                  <a:pt x="872028" y="169460"/>
                  <a:pt x="800356" y="118922"/>
                  <a:pt x="865893" y="175098"/>
                </a:cubicBezTo>
                <a:cubicBezTo>
                  <a:pt x="878203" y="185649"/>
                  <a:pt x="891834" y="194553"/>
                  <a:pt x="904804" y="204281"/>
                </a:cubicBezTo>
                <a:cubicBezTo>
                  <a:pt x="937230" y="197796"/>
                  <a:pt x="970475" y="194550"/>
                  <a:pt x="1002081" y="184825"/>
                </a:cubicBezTo>
                <a:cubicBezTo>
                  <a:pt x="1039552" y="173295"/>
                  <a:pt x="1026219" y="160687"/>
                  <a:pt x="1050719" y="136187"/>
                </a:cubicBezTo>
                <a:cubicBezTo>
                  <a:pt x="1127238" y="59668"/>
                  <a:pt x="1029404" y="183167"/>
                  <a:pt x="1109085" y="87549"/>
                </a:cubicBezTo>
                <a:cubicBezTo>
                  <a:pt x="1170432" y="13932"/>
                  <a:pt x="1091401" y="95504"/>
                  <a:pt x="1147996" y="38911"/>
                </a:cubicBezTo>
                <a:cubicBezTo>
                  <a:pt x="1227724" y="92062"/>
                  <a:pt x="1104807" y="5442"/>
                  <a:pt x="1235545" y="136187"/>
                </a:cubicBezTo>
                <a:cubicBezTo>
                  <a:pt x="1242030" y="142672"/>
                  <a:pt x="1249913" y="148012"/>
                  <a:pt x="1255000" y="155643"/>
                </a:cubicBezTo>
                <a:cubicBezTo>
                  <a:pt x="1263044" y="167709"/>
                  <a:pt x="1266770" y="182256"/>
                  <a:pt x="1274455" y="194553"/>
                </a:cubicBezTo>
                <a:cubicBezTo>
                  <a:pt x="1283048" y="208301"/>
                  <a:pt x="1294215" y="220271"/>
                  <a:pt x="1303638" y="233464"/>
                </a:cubicBezTo>
                <a:cubicBezTo>
                  <a:pt x="1310433" y="242978"/>
                  <a:pt x="1313964" y="255344"/>
                  <a:pt x="1323093" y="262647"/>
                </a:cubicBezTo>
                <a:cubicBezTo>
                  <a:pt x="1331100" y="269052"/>
                  <a:pt x="1342548" y="269132"/>
                  <a:pt x="1352276" y="272374"/>
                </a:cubicBezTo>
                <a:cubicBezTo>
                  <a:pt x="1387944" y="269132"/>
                  <a:pt x="1425746" y="275223"/>
                  <a:pt x="1459281" y="262647"/>
                </a:cubicBezTo>
                <a:cubicBezTo>
                  <a:pt x="1480750" y="254596"/>
                  <a:pt x="1486167" y="221258"/>
                  <a:pt x="1507919" y="214008"/>
                </a:cubicBezTo>
                <a:lnTo>
                  <a:pt x="1537102" y="204281"/>
                </a:lnTo>
                <a:cubicBezTo>
                  <a:pt x="1546830" y="214009"/>
                  <a:pt x="1558289" y="222269"/>
                  <a:pt x="1566285" y="233464"/>
                </a:cubicBezTo>
                <a:cubicBezTo>
                  <a:pt x="1574713" y="245264"/>
                  <a:pt x="1578545" y="259784"/>
                  <a:pt x="1585740" y="272374"/>
                </a:cubicBezTo>
                <a:cubicBezTo>
                  <a:pt x="1591541" y="282525"/>
                  <a:pt x="1599395" y="291406"/>
                  <a:pt x="1605196" y="301557"/>
                </a:cubicBezTo>
                <a:cubicBezTo>
                  <a:pt x="1612391" y="314148"/>
                  <a:pt x="1617457" y="327877"/>
                  <a:pt x="1624651" y="340468"/>
                </a:cubicBezTo>
                <a:cubicBezTo>
                  <a:pt x="1630451" y="350619"/>
                  <a:pt x="1639358" y="358968"/>
                  <a:pt x="1644106" y="369651"/>
                </a:cubicBezTo>
                <a:cubicBezTo>
                  <a:pt x="1652435" y="388391"/>
                  <a:pt x="1657077" y="408562"/>
                  <a:pt x="1663562" y="428017"/>
                </a:cubicBezTo>
                <a:cubicBezTo>
                  <a:pt x="1666805" y="437745"/>
                  <a:pt x="1667601" y="448668"/>
                  <a:pt x="1673289" y="457200"/>
                </a:cubicBezTo>
                <a:cubicBezTo>
                  <a:pt x="1708008" y="509277"/>
                  <a:pt x="1684476" y="478114"/>
                  <a:pt x="1751111" y="544749"/>
                </a:cubicBezTo>
                <a:lnTo>
                  <a:pt x="1780293" y="573932"/>
                </a:lnTo>
                <a:lnTo>
                  <a:pt x="1799749" y="593387"/>
                </a:lnTo>
                <a:cubicBezTo>
                  <a:pt x="1829497" y="682637"/>
                  <a:pt x="1779774" y="543712"/>
                  <a:pt x="1838659" y="661481"/>
                </a:cubicBezTo>
                <a:cubicBezTo>
                  <a:pt x="1844638" y="673439"/>
                  <a:pt x="1843121" y="688103"/>
                  <a:pt x="1848387" y="700391"/>
                </a:cubicBezTo>
                <a:cubicBezTo>
                  <a:pt x="1852992" y="711137"/>
                  <a:pt x="1862042" y="719423"/>
                  <a:pt x="1867842" y="729574"/>
                </a:cubicBezTo>
                <a:cubicBezTo>
                  <a:pt x="1875037" y="742165"/>
                  <a:pt x="1880103" y="755894"/>
                  <a:pt x="1887298" y="768485"/>
                </a:cubicBezTo>
                <a:cubicBezTo>
                  <a:pt x="1893098" y="778636"/>
                  <a:pt x="1902005" y="786984"/>
                  <a:pt x="1906753" y="797668"/>
                </a:cubicBezTo>
                <a:cubicBezTo>
                  <a:pt x="1915082" y="816408"/>
                  <a:pt x="1919723" y="836579"/>
                  <a:pt x="1926208" y="856034"/>
                </a:cubicBezTo>
                <a:cubicBezTo>
                  <a:pt x="1941165" y="900906"/>
                  <a:pt x="1933924" y="875156"/>
                  <a:pt x="1945664" y="933855"/>
                </a:cubicBezTo>
                <a:cubicBezTo>
                  <a:pt x="1942421" y="966281"/>
                  <a:pt x="1949421" y="1001466"/>
                  <a:pt x="1935936" y="1031132"/>
                </a:cubicBezTo>
                <a:cubicBezTo>
                  <a:pt x="1930404" y="1043303"/>
                  <a:pt x="1910395" y="1040860"/>
                  <a:pt x="1897025" y="1040860"/>
                </a:cubicBezTo>
                <a:cubicBezTo>
                  <a:pt x="1861210" y="1040860"/>
                  <a:pt x="1825689" y="1034375"/>
                  <a:pt x="1790021" y="1031132"/>
                </a:cubicBezTo>
                <a:cubicBezTo>
                  <a:pt x="1780293" y="1027889"/>
                  <a:pt x="1770009" y="1025990"/>
                  <a:pt x="1760838" y="1021404"/>
                </a:cubicBezTo>
                <a:cubicBezTo>
                  <a:pt x="1750381" y="1016176"/>
                  <a:pt x="1742339" y="1006697"/>
                  <a:pt x="1731655" y="1001949"/>
                </a:cubicBezTo>
                <a:cubicBezTo>
                  <a:pt x="1712915" y="993620"/>
                  <a:pt x="1673289" y="982494"/>
                  <a:pt x="1673289" y="982494"/>
                </a:cubicBezTo>
                <a:lnTo>
                  <a:pt x="1614923" y="992221"/>
                </a:lnTo>
                <a:cubicBezTo>
                  <a:pt x="1569574" y="999023"/>
                  <a:pt x="1523702" y="1002684"/>
                  <a:pt x="1478736" y="1011677"/>
                </a:cubicBezTo>
                <a:lnTo>
                  <a:pt x="1430098" y="1021404"/>
                </a:lnTo>
                <a:cubicBezTo>
                  <a:pt x="1420370" y="1027889"/>
                  <a:pt x="1410044" y="1033557"/>
                  <a:pt x="1400915" y="1040860"/>
                </a:cubicBezTo>
                <a:cubicBezTo>
                  <a:pt x="1393753" y="1046589"/>
                  <a:pt x="1389323" y="1055596"/>
                  <a:pt x="1381459" y="1060315"/>
                </a:cubicBezTo>
                <a:cubicBezTo>
                  <a:pt x="1372666" y="1065591"/>
                  <a:pt x="1362004" y="1066800"/>
                  <a:pt x="1352276" y="1070043"/>
                </a:cubicBezTo>
                <a:cubicBezTo>
                  <a:pt x="1326336" y="1066800"/>
                  <a:pt x="1297837" y="1072006"/>
                  <a:pt x="1274455" y="1060315"/>
                </a:cubicBezTo>
                <a:cubicBezTo>
                  <a:pt x="1249846" y="1048010"/>
                  <a:pt x="1242191" y="1010650"/>
                  <a:pt x="1216089" y="1001949"/>
                </a:cubicBezTo>
                <a:cubicBezTo>
                  <a:pt x="1206361" y="998706"/>
                  <a:pt x="1196077" y="996807"/>
                  <a:pt x="1186906" y="992221"/>
                </a:cubicBezTo>
                <a:cubicBezTo>
                  <a:pt x="1176449" y="986993"/>
                  <a:pt x="1168814" y="976463"/>
                  <a:pt x="1157723" y="972766"/>
                </a:cubicBezTo>
                <a:cubicBezTo>
                  <a:pt x="1148495" y="969690"/>
                  <a:pt x="1138268" y="972766"/>
                  <a:pt x="1128540" y="972766"/>
                </a:cubicBezTo>
                <a:lnTo>
                  <a:pt x="1186906" y="96303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5.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Скалы общения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4737100" y="904875"/>
            <a:ext cx="1763713" cy="1023938"/>
          </a:xfrm>
          <a:custGeom>
            <a:avLst/>
            <a:gdLst>
              <a:gd name="connsiteX0" fmla="*/ 1322962 w 1614369"/>
              <a:gd name="connsiteY0" fmla="*/ 817124 h 920952"/>
              <a:gd name="connsiteX1" fmla="*/ 1322962 w 1614369"/>
              <a:gd name="connsiteY1" fmla="*/ 817124 h 920952"/>
              <a:gd name="connsiteX2" fmla="*/ 1245141 w 1614369"/>
              <a:gd name="connsiteY2" fmla="*/ 787941 h 920952"/>
              <a:gd name="connsiteX3" fmla="*/ 1215958 w 1614369"/>
              <a:gd name="connsiteY3" fmla="*/ 807396 h 920952"/>
              <a:gd name="connsiteX4" fmla="*/ 1099226 w 1614369"/>
              <a:gd name="connsiteY4" fmla="*/ 817124 h 920952"/>
              <a:gd name="connsiteX5" fmla="*/ 1021404 w 1614369"/>
              <a:gd name="connsiteY5" fmla="*/ 875490 h 920952"/>
              <a:gd name="connsiteX6" fmla="*/ 972766 w 1614369"/>
              <a:gd name="connsiteY6" fmla="*/ 885217 h 920952"/>
              <a:gd name="connsiteX7" fmla="*/ 914400 w 1614369"/>
              <a:gd name="connsiteY7" fmla="*/ 904673 h 920952"/>
              <a:gd name="connsiteX8" fmla="*/ 544749 w 1614369"/>
              <a:gd name="connsiteY8" fmla="*/ 894945 h 920952"/>
              <a:gd name="connsiteX9" fmla="*/ 447473 w 1614369"/>
              <a:gd name="connsiteY9" fmla="*/ 875490 h 920952"/>
              <a:gd name="connsiteX10" fmla="*/ 418290 w 1614369"/>
              <a:gd name="connsiteY10" fmla="*/ 856034 h 920952"/>
              <a:gd name="connsiteX11" fmla="*/ 389107 w 1614369"/>
              <a:gd name="connsiteY11" fmla="*/ 846307 h 920952"/>
              <a:gd name="connsiteX12" fmla="*/ 223736 w 1614369"/>
              <a:gd name="connsiteY12" fmla="*/ 826851 h 920952"/>
              <a:gd name="connsiteX13" fmla="*/ 194553 w 1614369"/>
              <a:gd name="connsiteY13" fmla="*/ 807396 h 920952"/>
              <a:gd name="connsiteX14" fmla="*/ 136187 w 1614369"/>
              <a:gd name="connsiteY14" fmla="*/ 749030 h 920952"/>
              <a:gd name="connsiteX15" fmla="*/ 116732 w 1614369"/>
              <a:gd name="connsiteY15" fmla="*/ 671209 h 920952"/>
              <a:gd name="connsiteX16" fmla="*/ 77821 w 1614369"/>
              <a:gd name="connsiteY16" fmla="*/ 612843 h 920952"/>
              <a:gd name="connsiteX17" fmla="*/ 87549 w 1614369"/>
              <a:gd name="connsiteY17" fmla="*/ 573932 h 920952"/>
              <a:gd name="connsiteX18" fmla="*/ 126460 w 1614369"/>
              <a:gd name="connsiteY18" fmla="*/ 515566 h 920952"/>
              <a:gd name="connsiteX19" fmla="*/ 107004 w 1614369"/>
              <a:gd name="connsiteY19" fmla="*/ 496111 h 920952"/>
              <a:gd name="connsiteX20" fmla="*/ 97277 w 1614369"/>
              <a:gd name="connsiteY20" fmla="*/ 457200 h 920952"/>
              <a:gd name="connsiteX21" fmla="*/ 77821 w 1614369"/>
              <a:gd name="connsiteY21" fmla="*/ 398834 h 920952"/>
              <a:gd name="connsiteX22" fmla="*/ 68094 w 1614369"/>
              <a:gd name="connsiteY22" fmla="*/ 369651 h 920952"/>
              <a:gd name="connsiteX23" fmla="*/ 68094 w 1614369"/>
              <a:gd name="connsiteY23" fmla="*/ 223737 h 920952"/>
              <a:gd name="connsiteX24" fmla="*/ 58366 w 1614369"/>
              <a:gd name="connsiteY24" fmla="*/ 194554 h 920952"/>
              <a:gd name="connsiteX25" fmla="*/ 38911 w 1614369"/>
              <a:gd name="connsiteY25" fmla="*/ 175098 h 920952"/>
              <a:gd name="connsiteX26" fmla="*/ 9728 w 1614369"/>
              <a:gd name="connsiteY26" fmla="*/ 87549 h 920952"/>
              <a:gd name="connsiteX27" fmla="*/ 0 w 1614369"/>
              <a:gd name="connsiteY27" fmla="*/ 58366 h 920952"/>
              <a:gd name="connsiteX28" fmla="*/ 155643 w 1614369"/>
              <a:gd name="connsiteY28" fmla="*/ 48639 h 920952"/>
              <a:gd name="connsiteX29" fmla="*/ 184826 w 1614369"/>
              <a:gd name="connsiteY29" fmla="*/ 38911 h 920952"/>
              <a:gd name="connsiteX30" fmla="*/ 233464 w 1614369"/>
              <a:gd name="connsiteY30" fmla="*/ 77822 h 920952"/>
              <a:gd name="connsiteX31" fmla="*/ 311285 w 1614369"/>
              <a:gd name="connsiteY31" fmla="*/ 136188 h 920952"/>
              <a:gd name="connsiteX32" fmla="*/ 359924 w 1614369"/>
              <a:gd name="connsiteY32" fmla="*/ 126460 h 920952"/>
              <a:gd name="connsiteX33" fmla="*/ 369651 w 1614369"/>
              <a:gd name="connsiteY33" fmla="*/ 97277 h 920952"/>
              <a:gd name="connsiteX34" fmla="*/ 398834 w 1614369"/>
              <a:gd name="connsiteY34" fmla="*/ 87549 h 920952"/>
              <a:gd name="connsiteX35" fmla="*/ 447473 w 1614369"/>
              <a:gd name="connsiteY35" fmla="*/ 97277 h 920952"/>
              <a:gd name="connsiteX36" fmla="*/ 583660 w 1614369"/>
              <a:gd name="connsiteY36" fmla="*/ 136188 h 920952"/>
              <a:gd name="connsiteX37" fmla="*/ 661481 w 1614369"/>
              <a:gd name="connsiteY37" fmla="*/ 97277 h 920952"/>
              <a:gd name="connsiteX38" fmla="*/ 710119 w 1614369"/>
              <a:gd name="connsiteY38" fmla="*/ 48639 h 920952"/>
              <a:gd name="connsiteX39" fmla="*/ 914400 w 1614369"/>
              <a:gd name="connsiteY39" fmla="*/ 48639 h 920952"/>
              <a:gd name="connsiteX40" fmla="*/ 963039 w 1614369"/>
              <a:gd name="connsiteY40" fmla="*/ 0 h 920952"/>
              <a:gd name="connsiteX41" fmla="*/ 1011677 w 1614369"/>
              <a:gd name="connsiteY41" fmla="*/ 9728 h 920952"/>
              <a:gd name="connsiteX42" fmla="*/ 1021404 w 1614369"/>
              <a:gd name="connsiteY42" fmla="*/ 38911 h 920952"/>
              <a:gd name="connsiteX43" fmla="*/ 1040860 w 1614369"/>
              <a:gd name="connsiteY43" fmla="*/ 68094 h 920952"/>
              <a:gd name="connsiteX44" fmla="*/ 1089498 w 1614369"/>
              <a:gd name="connsiteY44" fmla="*/ 29183 h 920952"/>
              <a:gd name="connsiteX45" fmla="*/ 1118681 w 1614369"/>
              <a:gd name="connsiteY45" fmla="*/ 9728 h 920952"/>
              <a:gd name="connsiteX46" fmla="*/ 1186775 w 1614369"/>
              <a:gd name="connsiteY46" fmla="*/ 38911 h 920952"/>
              <a:gd name="connsiteX47" fmla="*/ 1196502 w 1614369"/>
              <a:gd name="connsiteY47" fmla="*/ 68094 h 920952"/>
              <a:gd name="connsiteX48" fmla="*/ 1245141 w 1614369"/>
              <a:gd name="connsiteY48" fmla="*/ 126460 h 920952"/>
              <a:gd name="connsiteX49" fmla="*/ 1254868 w 1614369"/>
              <a:gd name="connsiteY49" fmla="*/ 155643 h 920952"/>
              <a:gd name="connsiteX50" fmla="*/ 1293779 w 1614369"/>
              <a:gd name="connsiteY50" fmla="*/ 165371 h 920952"/>
              <a:gd name="connsiteX51" fmla="*/ 1381328 w 1614369"/>
              <a:gd name="connsiteY51" fmla="*/ 175098 h 920952"/>
              <a:gd name="connsiteX52" fmla="*/ 1410511 w 1614369"/>
              <a:gd name="connsiteY52" fmla="*/ 243192 h 920952"/>
              <a:gd name="connsiteX53" fmla="*/ 1429966 w 1614369"/>
              <a:gd name="connsiteY53" fmla="*/ 272375 h 920952"/>
              <a:gd name="connsiteX54" fmla="*/ 1449421 w 1614369"/>
              <a:gd name="connsiteY54" fmla="*/ 330741 h 920952"/>
              <a:gd name="connsiteX55" fmla="*/ 1527243 w 1614369"/>
              <a:gd name="connsiteY55" fmla="*/ 350196 h 920952"/>
              <a:gd name="connsiteX56" fmla="*/ 1536970 w 1614369"/>
              <a:gd name="connsiteY56" fmla="*/ 379379 h 920952"/>
              <a:gd name="connsiteX57" fmla="*/ 1556426 w 1614369"/>
              <a:gd name="connsiteY57" fmla="*/ 408562 h 920952"/>
              <a:gd name="connsiteX58" fmla="*/ 1585609 w 1614369"/>
              <a:gd name="connsiteY58" fmla="*/ 466928 h 920952"/>
              <a:gd name="connsiteX59" fmla="*/ 1585609 w 1614369"/>
              <a:gd name="connsiteY59" fmla="*/ 554477 h 920952"/>
              <a:gd name="connsiteX60" fmla="*/ 1527243 w 1614369"/>
              <a:gd name="connsiteY60" fmla="*/ 535022 h 920952"/>
              <a:gd name="connsiteX61" fmla="*/ 1517515 w 1614369"/>
              <a:gd name="connsiteY61" fmla="*/ 651754 h 920952"/>
              <a:gd name="connsiteX62" fmla="*/ 1478604 w 1614369"/>
              <a:gd name="connsiteY62" fmla="*/ 661481 h 920952"/>
              <a:gd name="connsiteX63" fmla="*/ 1459149 w 1614369"/>
              <a:gd name="connsiteY63" fmla="*/ 690664 h 920952"/>
              <a:gd name="connsiteX64" fmla="*/ 1449421 w 1614369"/>
              <a:gd name="connsiteY64" fmla="*/ 836579 h 920952"/>
              <a:gd name="connsiteX65" fmla="*/ 1400783 w 1614369"/>
              <a:gd name="connsiteY65" fmla="*/ 846307 h 920952"/>
              <a:gd name="connsiteX66" fmla="*/ 1361873 w 1614369"/>
              <a:gd name="connsiteY66" fmla="*/ 894945 h 920952"/>
              <a:gd name="connsiteX67" fmla="*/ 1342417 w 1614369"/>
              <a:gd name="connsiteY67" fmla="*/ 875490 h 920952"/>
              <a:gd name="connsiteX68" fmla="*/ 1322962 w 1614369"/>
              <a:gd name="connsiteY68" fmla="*/ 817124 h 9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14369" h="920952">
                <a:moveTo>
                  <a:pt x="1322962" y="817124"/>
                </a:moveTo>
                <a:lnTo>
                  <a:pt x="1322962" y="817124"/>
                </a:lnTo>
                <a:cubicBezTo>
                  <a:pt x="1297022" y="807396"/>
                  <a:pt x="1272732" y="790449"/>
                  <a:pt x="1245141" y="787941"/>
                </a:cubicBezTo>
                <a:cubicBezTo>
                  <a:pt x="1233498" y="786882"/>
                  <a:pt x="1227422" y="805103"/>
                  <a:pt x="1215958" y="807396"/>
                </a:cubicBezTo>
                <a:cubicBezTo>
                  <a:pt x="1177671" y="815053"/>
                  <a:pt x="1138137" y="813881"/>
                  <a:pt x="1099226" y="817124"/>
                </a:cubicBezTo>
                <a:cubicBezTo>
                  <a:pt x="1055994" y="860355"/>
                  <a:pt x="1066678" y="864172"/>
                  <a:pt x="1021404" y="875490"/>
                </a:cubicBezTo>
                <a:cubicBezTo>
                  <a:pt x="1005364" y="879500"/>
                  <a:pt x="988717" y="880867"/>
                  <a:pt x="972766" y="885217"/>
                </a:cubicBezTo>
                <a:cubicBezTo>
                  <a:pt x="952981" y="890613"/>
                  <a:pt x="914400" y="904673"/>
                  <a:pt x="914400" y="904673"/>
                </a:cubicBezTo>
                <a:cubicBezTo>
                  <a:pt x="791183" y="901430"/>
                  <a:pt x="667769" y="902634"/>
                  <a:pt x="544749" y="894945"/>
                </a:cubicBezTo>
                <a:cubicBezTo>
                  <a:pt x="511746" y="892882"/>
                  <a:pt x="447473" y="875490"/>
                  <a:pt x="447473" y="875490"/>
                </a:cubicBezTo>
                <a:cubicBezTo>
                  <a:pt x="437745" y="869005"/>
                  <a:pt x="428747" y="861263"/>
                  <a:pt x="418290" y="856034"/>
                </a:cubicBezTo>
                <a:cubicBezTo>
                  <a:pt x="409119" y="851448"/>
                  <a:pt x="399247" y="847828"/>
                  <a:pt x="389107" y="846307"/>
                </a:cubicBezTo>
                <a:cubicBezTo>
                  <a:pt x="334217" y="838074"/>
                  <a:pt x="278860" y="833336"/>
                  <a:pt x="223736" y="826851"/>
                </a:cubicBezTo>
                <a:cubicBezTo>
                  <a:pt x="214008" y="820366"/>
                  <a:pt x="203291" y="815163"/>
                  <a:pt x="194553" y="807396"/>
                </a:cubicBezTo>
                <a:cubicBezTo>
                  <a:pt x="173989" y="789117"/>
                  <a:pt x="136187" y="749030"/>
                  <a:pt x="136187" y="749030"/>
                </a:cubicBezTo>
                <a:cubicBezTo>
                  <a:pt x="133491" y="735551"/>
                  <a:pt x="126081" y="688037"/>
                  <a:pt x="116732" y="671209"/>
                </a:cubicBezTo>
                <a:cubicBezTo>
                  <a:pt x="105376" y="650769"/>
                  <a:pt x="77821" y="612843"/>
                  <a:pt x="77821" y="612843"/>
                </a:cubicBezTo>
                <a:cubicBezTo>
                  <a:pt x="81064" y="599873"/>
                  <a:pt x="80916" y="585540"/>
                  <a:pt x="87549" y="573932"/>
                </a:cubicBezTo>
                <a:cubicBezTo>
                  <a:pt x="145844" y="471916"/>
                  <a:pt x="96087" y="606683"/>
                  <a:pt x="126460" y="515566"/>
                </a:cubicBezTo>
                <a:cubicBezTo>
                  <a:pt x="119975" y="509081"/>
                  <a:pt x="111106" y="504314"/>
                  <a:pt x="107004" y="496111"/>
                </a:cubicBezTo>
                <a:cubicBezTo>
                  <a:pt x="101025" y="484153"/>
                  <a:pt x="101119" y="470006"/>
                  <a:pt x="97277" y="457200"/>
                </a:cubicBezTo>
                <a:cubicBezTo>
                  <a:pt x="91384" y="437557"/>
                  <a:pt x="84306" y="418289"/>
                  <a:pt x="77821" y="398834"/>
                </a:cubicBezTo>
                <a:lnTo>
                  <a:pt x="68094" y="369651"/>
                </a:lnTo>
                <a:cubicBezTo>
                  <a:pt x="85022" y="301935"/>
                  <a:pt x="83009" y="328144"/>
                  <a:pt x="68094" y="223737"/>
                </a:cubicBezTo>
                <a:cubicBezTo>
                  <a:pt x="66644" y="213586"/>
                  <a:pt x="63642" y="203347"/>
                  <a:pt x="58366" y="194554"/>
                </a:cubicBezTo>
                <a:cubicBezTo>
                  <a:pt x="53647" y="186690"/>
                  <a:pt x="45396" y="181583"/>
                  <a:pt x="38911" y="175098"/>
                </a:cubicBezTo>
                <a:lnTo>
                  <a:pt x="9728" y="87549"/>
                </a:lnTo>
                <a:lnTo>
                  <a:pt x="0" y="58366"/>
                </a:lnTo>
                <a:cubicBezTo>
                  <a:pt x="51881" y="55124"/>
                  <a:pt x="103946" y="54081"/>
                  <a:pt x="155643" y="48639"/>
                </a:cubicBezTo>
                <a:cubicBezTo>
                  <a:pt x="165841" y="47566"/>
                  <a:pt x="174712" y="37225"/>
                  <a:pt x="184826" y="38911"/>
                </a:cubicBezTo>
                <a:cubicBezTo>
                  <a:pt x="205233" y="42312"/>
                  <a:pt x="218613" y="66684"/>
                  <a:pt x="233464" y="77822"/>
                </a:cubicBezTo>
                <a:cubicBezTo>
                  <a:pt x="321460" y="143819"/>
                  <a:pt x="266668" y="91569"/>
                  <a:pt x="311285" y="136188"/>
                </a:cubicBezTo>
                <a:cubicBezTo>
                  <a:pt x="327498" y="132945"/>
                  <a:pt x="346167" y="135632"/>
                  <a:pt x="359924" y="126460"/>
                </a:cubicBezTo>
                <a:cubicBezTo>
                  <a:pt x="368456" y="120772"/>
                  <a:pt x="362401" y="104528"/>
                  <a:pt x="369651" y="97277"/>
                </a:cubicBezTo>
                <a:cubicBezTo>
                  <a:pt x="376902" y="90026"/>
                  <a:pt x="389106" y="90792"/>
                  <a:pt x="398834" y="87549"/>
                </a:cubicBezTo>
                <a:cubicBezTo>
                  <a:pt x="415047" y="90792"/>
                  <a:pt x="431575" y="92735"/>
                  <a:pt x="447473" y="97277"/>
                </a:cubicBezTo>
                <a:cubicBezTo>
                  <a:pt x="608060" y="143160"/>
                  <a:pt x="474030" y="114262"/>
                  <a:pt x="583660" y="136188"/>
                </a:cubicBezTo>
                <a:cubicBezTo>
                  <a:pt x="606880" y="126900"/>
                  <a:pt x="642055" y="116703"/>
                  <a:pt x="661481" y="97277"/>
                </a:cubicBezTo>
                <a:cubicBezTo>
                  <a:pt x="726332" y="32426"/>
                  <a:pt x="632298" y="100519"/>
                  <a:pt x="710119" y="48639"/>
                </a:cubicBezTo>
                <a:cubicBezTo>
                  <a:pt x="751908" y="52121"/>
                  <a:pt x="866407" y="69207"/>
                  <a:pt x="914400" y="48639"/>
                </a:cubicBezTo>
                <a:cubicBezTo>
                  <a:pt x="935475" y="39607"/>
                  <a:pt x="963039" y="0"/>
                  <a:pt x="963039" y="0"/>
                </a:cubicBezTo>
                <a:cubicBezTo>
                  <a:pt x="979252" y="3243"/>
                  <a:pt x="997920" y="557"/>
                  <a:pt x="1011677" y="9728"/>
                </a:cubicBezTo>
                <a:cubicBezTo>
                  <a:pt x="1020209" y="15416"/>
                  <a:pt x="1016818" y="29740"/>
                  <a:pt x="1021404" y="38911"/>
                </a:cubicBezTo>
                <a:cubicBezTo>
                  <a:pt x="1026633" y="49368"/>
                  <a:pt x="1034375" y="58366"/>
                  <a:pt x="1040860" y="68094"/>
                </a:cubicBezTo>
                <a:cubicBezTo>
                  <a:pt x="1130682" y="8214"/>
                  <a:pt x="1020193" y="84628"/>
                  <a:pt x="1089498" y="29183"/>
                </a:cubicBezTo>
                <a:cubicBezTo>
                  <a:pt x="1098627" y="21880"/>
                  <a:pt x="1108953" y="16213"/>
                  <a:pt x="1118681" y="9728"/>
                </a:cubicBezTo>
                <a:cubicBezTo>
                  <a:pt x="1142045" y="15569"/>
                  <a:pt x="1169981" y="17918"/>
                  <a:pt x="1186775" y="38911"/>
                </a:cubicBezTo>
                <a:cubicBezTo>
                  <a:pt x="1193180" y="46918"/>
                  <a:pt x="1191916" y="58923"/>
                  <a:pt x="1196502" y="68094"/>
                </a:cubicBezTo>
                <a:cubicBezTo>
                  <a:pt x="1210044" y="95178"/>
                  <a:pt x="1223629" y="104948"/>
                  <a:pt x="1245141" y="126460"/>
                </a:cubicBezTo>
                <a:cubicBezTo>
                  <a:pt x="1248383" y="136188"/>
                  <a:pt x="1246861" y="149237"/>
                  <a:pt x="1254868" y="155643"/>
                </a:cubicBezTo>
                <a:cubicBezTo>
                  <a:pt x="1265308" y="163995"/>
                  <a:pt x="1280565" y="163338"/>
                  <a:pt x="1293779" y="165371"/>
                </a:cubicBezTo>
                <a:cubicBezTo>
                  <a:pt x="1322800" y="169836"/>
                  <a:pt x="1352145" y="171856"/>
                  <a:pt x="1381328" y="175098"/>
                </a:cubicBezTo>
                <a:cubicBezTo>
                  <a:pt x="1392241" y="207837"/>
                  <a:pt x="1391279" y="209536"/>
                  <a:pt x="1410511" y="243192"/>
                </a:cubicBezTo>
                <a:cubicBezTo>
                  <a:pt x="1416311" y="253343"/>
                  <a:pt x="1425218" y="261691"/>
                  <a:pt x="1429966" y="272375"/>
                </a:cubicBezTo>
                <a:cubicBezTo>
                  <a:pt x="1438295" y="291115"/>
                  <a:pt x="1429966" y="324256"/>
                  <a:pt x="1449421" y="330741"/>
                </a:cubicBezTo>
                <a:cubicBezTo>
                  <a:pt x="1494290" y="345696"/>
                  <a:pt x="1468549" y="338457"/>
                  <a:pt x="1527243" y="350196"/>
                </a:cubicBezTo>
                <a:cubicBezTo>
                  <a:pt x="1530485" y="359924"/>
                  <a:pt x="1532384" y="370208"/>
                  <a:pt x="1536970" y="379379"/>
                </a:cubicBezTo>
                <a:cubicBezTo>
                  <a:pt x="1542199" y="389836"/>
                  <a:pt x="1551821" y="397816"/>
                  <a:pt x="1556426" y="408562"/>
                </a:cubicBezTo>
                <a:cubicBezTo>
                  <a:pt x="1583318" y="471311"/>
                  <a:pt x="1546450" y="427771"/>
                  <a:pt x="1585609" y="466928"/>
                </a:cubicBezTo>
                <a:cubicBezTo>
                  <a:pt x="1592554" y="487765"/>
                  <a:pt x="1614369" y="538042"/>
                  <a:pt x="1585609" y="554477"/>
                </a:cubicBezTo>
                <a:cubicBezTo>
                  <a:pt x="1567803" y="564652"/>
                  <a:pt x="1527243" y="535022"/>
                  <a:pt x="1527243" y="535022"/>
                </a:cubicBezTo>
                <a:cubicBezTo>
                  <a:pt x="1524000" y="573933"/>
                  <a:pt x="1531532" y="615311"/>
                  <a:pt x="1517515" y="651754"/>
                </a:cubicBezTo>
                <a:cubicBezTo>
                  <a:pt x="1512716" y="664232"/>
                  <a:pt x="1489728" y="654065"/>
                  <a:pt x="1478604" y="661481"/>
                </a:cubicBezTo>
                <a:cubicBezTo>
                  <a:pt x="1468876" y="667966"/>
                  <a:pt x="1465634" y="680936"/>
                  <a:pt x="1459149" y="690664"/>
                </a:cubicBezTo>
                <a:cubicBezTo>
                  <a:pt x="1455906" y="739302"/>
                  <a:pt x="1466537" y="790936"/>
                  <a:pt x="1449421" y="836579"/>
                </a:cubicBezTo>
                <a:cubicBezTo>
                  <a:pt x="1443616" y="852060"/>
                  <a:pt x="1413485" y="835722"/>
                  <a:pt x="1400783" y="846307"/>
                </a:cubicBezTo>
                <a:cubicBezTo>
                  <a:pt x="1311210" y="920952"/>
                  <a:pt x="1463072" y="861211"/>
                  <a:pt x="1361873" y="894945"/>
                </a:cubicBezTo>
                <a:cubicBezTo>
                  <a:pt x="1355388" y="888460"/>
                  <a:pt x="1348146" y="882652"/>
                  <a:pt x="1342417" y="875490"/>
                </a:cubicBezTo>
                <a:cubicBezTo>
                  <a:pt x="1298414" y="820487"/>
                  <a:pt x="1326205" y="826852"/>
                  <a:pt x="1322962" y="81712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1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. Лес    смекалки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429125" y="2428875"/>
            <a:ext cx="2071688" cy="1071563"/>
            <a:chOff x="4429124" y="2428868"/>
            <a:chExt cx="2071702" cy="1071570"/>
          </a:xfrm>
        </p:grpSpPr>
        <p:sp>
          <p:nvSpPr>
            <p:cNvPr id="17" name="Полилиния 16"/>
            <p:cNvSpPr/>
            <p:nvPr/>
          </p:nvSpPr>
          <p:spPr>
            <a:xfrm>
              <a:off x="4500562" y="2428868"/>
              <a:ext cx="1857388" cy="1071570"/>
            </a:xfrm>
            <a:custGeom>
              <a:avLst/>
              <a:gdLst>
                <a:gd name="connsiteX0" fmla="*/ 1303506 w 1682341"/>
                <a:gd name="connsiteY0" fmla="*/ 747976 h 803866"/>
                <a:gd name="connsiteX1" fmla="*/ 1303506 w 1682341"/>
                <a:gd name="connsiteY1" fmla="*/ 747976 h 803866"/>
                <a:gd name="connsiteX2" fmla="*/ 1215957 w 1682341"/>
                <a:gd name="connsiteY2" fmla="*/ 738248 h 803866"/>
                <a:gd name="connsiteX3" fmla="*/ 1011676 w 1682341"/>
                <a:gd name="connsiteY3" fmla="*/ 718793 h 803866"/>
                <a:gd name="connsiteX4" fmla="*/ 992221 w 1682341"/>
                <a:gd name="connsiteY4" fmla="*/ 699337 h 803866"/>
                <a:gd name="connsiteX5" fmla="*/ 933855 w 1682341"/>
                <a:gd name="connsiteY5" fmla="*/ 660427 h 803866"/>
                <a:gd name="connsiteX6" fmla="*/ 885217 w 1682341"/>
                <a:gd name="connsiteY6" fmla="*/ 631244 h 803866"/>
                <a:gd name="connsiteX7" fmla="*/ 856034 w 1682341"/>
                <a:gd name="connsiteY7" fmla="*/ 640971 h 803866"/>
                <a:gd name="connsiteX8" fmla="*/ 807395 w 1682341"/>
                <a:gd name="connsiteY8" fmla="*/ 650699 h 803866"/>
                <a:gd name="connsiteX9" fmla="*/ 778212 w 1682341"/>
                <a:gd name="connsiteY9" fmla="*/ 670154 h 803866"/>
                <a:gd name="connsiteX10" fmla="*/ 758757 w 1682341"/>
                <a:gd name="connsiteY10" fmla="*/ 689610 h 803866"/>
                <a:gd name="connsiteX11" fmla="*/ 554476 w 1682341"/>
                <a:gd name="connsiteY11" fmla="*/ 699337 h 803866"/>
                <a:gd name="connsiteX12" fmla="*/ 496110 w 1682341"/>
                <a:gd name="connsiteY12" fmla="*/ 718793 h 803866"/>
                <a:gd name="connsiteX13" fmla="*/ 466927 w 1682341"/>
                <a:gd name="connsiteY13" fmla="*/ 728520 h 803866"/>
                <a:gd name="connsiteX14" fmla="*/ 447472 w 1682341"/>
                <a:gd name="connsiteY14" fmla="*/ 747976 h 803866"/>
                <a:gd name="connsiteX15" fmla="*/ 291829 w 1682341"/>
                <a:gd name="connsiteY15" fmla="*/ 796614 h 803866"/>
                <a:gd name="connsiteX16" fmla="*/ 214008 w 1682341"/>
                <a:gd name="connsiteY16" fmla="*/ 767431 h 803866"/>
                <a:gd name="connsiteX17" fmla="*/ 194553 w 1682341"/>
                <a:gd name="connsiteY17" fmla="*/ 738248 h 803866"/>
                <a:gd name="connsiteX18" fmla="*/ 204280 w 1682341"/>
                <a:gd name="connsiteY18" fmla="*/ 709065 h 803866"/>
                <a:gd name="connsiteX19" fmla="*/ 194553 w 1682341"/>
                <a:gd name="connsiteY19" fmla="*/ 611788 h 803866"/>
                <a:gd name="connsiteX20" fmla="*/ 175097 w 1682341"/>
                <a:gd name="connsiteY20" fmla="*/ 592333 h 803866"/>
                <a:gd name="connsiteX21" fmla="*/ 77821 w 1682341"/>
                <a:gd name="connsiteY21" fmla="*/ 563150 h 803866"/>
                <a:gd name="connsiteX22" fmla="*/ 48638 w 1682341"/>
                <a:gd name="connsiteY22" fmla="*/ 543695 h 803866"/>
                <a:gd name="connsiteX23" fmla="*/ 9727 w 1682341"/>
                <a:gd name="connsiteY23" fmla="*/ 504784 h 803866"/>
                <a:gd name="connsiteX24" fmla="*/ 0 w 1682341"/>
                <a:gd name="connsiteY24" fmla="*/ 465873 h 803866"/>
                <a:gd name="connsiteX25" fmla="*/ 9727 w 1682341"/>
                <a:gd name="connsiteY25" fmla="*/ 329686 h 803866"/>
                <a:gd name="connsiteX26" fmla="*/ 29183 w 1682341"/>
                <a:gd name="connsiteY26" fmla="*/ 310231 h 803866"/>
                <a:gd name="connsiteX27" fmla="*/ 48638 w 1682341"/>
                <a:gd name="connsiteY27" fmla="*/ 281048 h 803866"/>
                <a:gd name="connsiteX28" fmla="*/ 107004 w 1682341"/>
                <a:gd name="connsiteY28" fmla="*/ 232410 h 803866"/>
                <a:gd name="connsiteX29" fmla="*/ 155642 w 1682341"/>
                <a:gd name="connsiteY29" fmla="*/ 203227 h 803866"/>
                <a:gd name="connsiteX30" fmla="*/ 350195 w 1682341"/>
                <a:gd name="connsiteY30" fmla="*/ 193499 h 803866"/>
                <a:gd name="connsiteX31" fmla="*/ 505838 w 1682341"/>
                <a:gd name="connsiteY31" fmla="*/ 164316 h 803866"/>
                <a:gd name="connsiteX32" fmla="*/ 535021 w 1682341"/>
                <a:gd name="connsiteY32" fmla="*/ 144861 h 803866"/>
                <a:gd name="connsiteX33" fmla="*/ 573932 w 1682341"/>
                <a:gd name="connsiteY33" fmla="*/ 105950 h 803866"/>
                <a:gd name="connsiteX34" fmla="*/ 700391 w 1682341"/>
                <a:gd name="connsiteY34" fmla="*/ 125405 h 803866"/>
                <a:gd name="connsiteX35" fmla="*/ 768485 w 1682341"/>
                <a:gd name="connsiteY35" fmla="*/ 154588 h 803866"/>
                <a:gd name="connsiteX36" fmla="*/ 836578 w 1682341"/>
                <a:gd name="connsiteY36" fmla="*/ 183771 h 803866"/>
                <a:gd name="connsiteX37" fmla="*/ 924127 w 1682341"/>
                <a:gd name="connsiteY37" fmla="*/ 193499 h 803866"/>
                <a:gd name="connsiteX38" fmla="*/ 1070042 w 1682341"/>
                <a:gd name="connsiteY38" fmla="*/ 203227 h 803866"/>
                <a:gd name="connsiteX39" fmla="*/ 1138136 w 1682341"/>
                <a:gd name="connsiteY39" fmla="*/ 183771 h 803866"/>
                <a:gd name="connsiteX40" fmla="*/ 1196502 w 1682341"/>
                <a:gd name="connsiteY40" fmla="*/ 164316 h 803866"/>
                <a:gd name="connsiteX41" fmla="*/ 1264595 w 1682341"/>
                <a:gd name="connsiteY41" fmla="*/ 154588 h 803866"/>
                <a:gd name="connsiteX42" fmla="*/ 1313234 w 1682341"/>
                <a:gd name="connsiteY42" fmla="*/ 115678 h 803866"/>
                <a:gd name="connsiteX43" fmla="*/ 1342417 w 1682341"/>
                <a:gd name="connsiteY43" fmla="*/ 105950 h 803866"/>
                <a:gd name="connsiteX44" fmla="*/ 1371600 w 1682341"/>
                <a:gd name="connsiteY44" fmla="*/ 86495 h 803866"/>
                <a:gd name="connsiteX45" fmla="*/ 1391055 w 1682341"/>
                <a:gd name="connsiteY45" fmla="*/ 67039 h 803866"/>
                <a:gd name="connsiteX46" fmla="*/ 1420238 w 1682341"/>
                <a:gd name="connsiteY46" fmla="*/ 57312 h 803866"/>
                <a:gd name="connsiteX47" fmla="*/ 1614791 w 1682341"/>
                <a:gd name="connsiteY47" fmla="*/ 47584 h 803866"/>
                <a:gd name="connsiteX48" fmla="*/ 1634246 w 1682341"/>
                <a:gd name="connsiteY48" fmla="*/ 76767 h 803866"/>
                <a:gd name="connsiteX49" fmla="*/ 1595336 w 1682341"/>
                <a:gd name="connsiteY49" fmla="*/ 271320 h 803866"/>
                <a:gd name="connsiteX50" fmla="*/ 1517515 w 1682341"/>
                <a:gd name="connsiteY50" fmla="*/ 281048 h 803866"/>
                <a:gd name="connsiteX51" fmla="*/ 1498059 w 1682341"/>
                <a:gd name="connsiteY51" fmla="*/ 300503 h 803866"/>
                <a:gd name="connsiteX52" fmla="*/ 1527242 w 1682341"/>
                <a:gd name="connsiteY52" fmla="*/ 368597 h 803866"/>
                <a:gd name="connsiteX53" fmla="*/ 1585608 w 1682341"/>
                <a:gd name="connsiteY53" fmla="*/ 388052 h 803866"/>
                <a:gd name="connsiteX54" fmla="*/ 1614791 w 1682341"/>
                <a:gd name="connsiteY54" fmla="*/ 407508 h 803866"/>
                <a:gd name="connsiteX55" fmla="*/ 1643974 w 1682341"/>
                <a:gd name="connsiteY55" fmla="*/ 417235 h 803866"/>
                <a:gd name="connsiteX56" fmla="*/ 1653702 w 1682341"/>
                <a:gd name="connsiteY56" fmla="*/ 524239 h 803866"/>
                <a:gd name="connsiteX57" fmla="*/ 1663429 w 1682341"/>
                <a:gd name="connsiteY57" fmla="*/ 553422 h 803866"/>
                <a:gd name="connsiteX58" fmla="*/ 1653702 w 1682341"/>
                <a:gd name="connsiteY58" fmla="*/ 592333 h 803866"/>
                <a:gd name="connsiteX59" fmla="*/ 1595336 w 1682341"/>
                <a:gd name="connsiteY59" fmla="*/ 611788 h 803866"/>
                <a:gd name="connsiteX60" fmla="*/ 1566153 w 1682341"/>
                <a:gd name="connsiteY60" fmla="*/ 679882 h 803866"/>
                <a:gd name="connsiteX61" fmla="*/ 1527242 w 1682341"/>
                <a:gd name="connsiteY61" fmla="*/ 718793 h 803866"/>
                <a:gd name="connsiteX62" fmla="*/ 1517515 w 1682341"/>
                <a:gd name="connsiteY62" fmla="*/ 747976 h 803866"/>
                <a:gd name="connsiteX63" fmla="*/ 1429966 w 1682341"/>
                <a:gd name="connsiteY63" fmla="*/ 786886 h 803866"/>
                <a:gd name="connsiteX64" fmla="*/ 1400783 w 1682341"/>
                <a:gd name="connsiteY64" fmla="*/ 796614 h 803866"/>
                <a:gd name="connsiteX65" fmla="*/ 1322961 w 1682341"/>
                <a:gd name="connsiteY65" fmla="*/ 786886 h 803866"/>
                <a:gd name="connsiteX66" fmla="*/ 1235412 w 1682341"/>
                <a:gd name="connsiteY66" fmla="*/ 767431 h 803866"/>
                <a:gd name="connsiteX67" fmla="*/ 1177046 w 1682341"/>
                <a:gd name="connsiteY67" fmla="*/ 747976 h 803866"/>
                <a:gd name="connsiteX68" fmla="*/ 1147863 w 1682341"/>
                <a:gd name="connsiteY68" fmla="*/ 738248 h 803866"/>
                <a:gd name="connsiteX69" fmla="*/ 1099225 w 1682341"/>
                <a:gd name="connsiteY69" fmla="*/ 728520 h 803866"/>
                <a:gd name="connsiteX70" fmla="*/ 1060315 w 1682341"/>
                <a:gd name="connsiteY70" fmla="*/ 728520 h 803866"/>
                <a:gd name="connsiteX71" fmla="*/ 1215957 w 1682341"/>
                <a:gd name="connsiteY71" fmla="*/ 728520 h 80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682341" h="803866">
                  <a:moveTo>
                    <a:pt x="1303506" y="747976"/>
                  </a:moveTo>
                  <a:lnTo>
                    <a:pt x="1303506" y="747976"/>
                  </a:lnTo>
                  <a:cubicBezTo>
                    <a:pt x="1274323" y="744733"/>
                    <a:pt x="1245239" y="740417"/>
                    <a:pt x="1215957" y="738248"/>
                  </a:cubicBezTo>
                  <a:cubicBezTo>
                    <a:pt x="1017381" y="723538"/>
                    <a:pt x="1098638" y="747778"/>
                    <a:pt x="1011676" y="718793"/>
                  </a:cubicBezTo>
                  <a:cubicBezTo>
                    <a:pt x="1005191" y="712308"/>
                    <a:pt x="999558" y="704840"/>
                    <a:pt x="992221" y="699337"/>
                  </a:cubicBezTo>
                  <a:cubicBezTo>
                    <a:pt x="973515" y="685308"/>
                    <a:pt x="950388" y="676961"/>
                    <a:pt x="933855" y="660427"/>
                  </a:cubicBezTo>
                  <a:cubicBezTo>
                    <a:pt x="907150" y="633720"/>
                    <a:pt x="923101" y="643871"/>
                    <a:pt x="885217" y="631244"/>
                  </a:cubicBezTo>
                  <a:cubicBezTo>
                    <a:pt x="875489" y="634486"/>
                    <a:pt x="865982" y="638484"/>
                    <a:pt x="856034" y="640971"/>
                  </a:cubicBezTo>
                  <a:cubicBezTo>
                    <a:pt x="839994" y="644981"/>
                    <a:pt x="822876" y="644894"/>
                    <a:pt x="807395" y="650699"/>
                  </a:cubicBezTo>
                  <a:cubicBezTo>
                    <a:pt x="796448" y="654804"/>
                    <a:pt x="787341" y="662851"/>
                    <a:pt x="778212" y="670154"/>
                  </a:cubicBezTo>
                  <a:cubicBezTo>
                    <a:pt x="771050" y="675883"/>
                    <a:pt x="767851" y="688424"/>
                    <a:pt x="758757" y="689610"/>
                  </a:cubicBezTo>
                  <a:cubicBezTo>
                    <a:pt x="691159" y="698427"/>
                    <a:pt x="622570" y="696095"/>
                    <a:pt x="554476" y="699337"/>
                  </a:cubicBezTo>
                  <a:lnTo>
                    <a:pt x="496110" y="718793"/>
                  </a:lnTo>
                  <a:lnTo>
                    <a:pt x="466927" y="728520"/>
                  </a:lnTo>
                  <a:cubicBezTo>
                    <a:pt x="460442" y="735005"/>
                    <a:pt x="454809" y="742473"/>
                    <a:pt x="447472" y="747976"/>
                  </a:cubicBezTo>
                  <a:cubicBezTo>
                    <a:pt x="372952" y="803866"/>
                    <a:pt x="397096" y="786087"/>
                    <a:pt x="291829" y="796614"/>
                  </a:cubicBezTo>
                  <a:cubicBezTo>
                    <a:pt x="257031" y="789654"/>
                    <a:pt x="239056" y="792479"/>
                    <a:pt x="214008" y="767431"/>
                  </a:cubicBezTo>
                  <a:cubicBezTo>
                    <a:pt x="205741" y="759164"/>
                    <a:pt x="201038" y="747976"/>
                    <a:pt x="194553" y="738248"/>
                  </a:cubicBezTo>
                  <a:cubicBezTo>
                    <a:pt x="197795" y="728520"/>
                    <a:pt x="204280" y="719319"/>
                    <a:pt x="204280" y="709065"/>
                  </a:cubicBezTo>
                  <a:cubicBezTo>
                    <a:pt x="204280" y="676478"/>
                    <a:pt x="202457" y="643402"/>
                    <a:pt x="194553" y="611788"/>
                  </a:cubicBezTo>
                  <a:cubicBezTo>
                    <a:pt x="192329" y="602890"/>
                    <a:pt x="183300" y="596435"/>
                    <a:pt x="175097" y="592333"/>
                  </a:cubicBezTo>
                  <a:cubicBezTo>
                    <a:pt x="151415" y="580492"/>
                    <a:pt x="105747" y="570132"/>
                    <a:pt x="77821" y="563150"/>
                  </a:cubicBezTo>
                  <a:cubicBezTo>
                    <a:pt x="68093" y="556665"/>
                    <a:pt x="57515" y="551303"/>
                    <a:pt x="48638" y="543695"/>
                  </a:cubicBezTo>
                  <a:cubicBezTo>
                    <a:pt x="34711" y="531758"/>
                    <a:pt x="9727" y="504784"/>
                    <a:pt x="9727" y="504784"/>
                  </a:cubicBezTo>
                  <a:cubicBezTo>
                    <a:pt x="6485" y="491814"/>
                    <a:pt x="0" y="479242"/>
                    <a:pt x="0" y="465873"/>
                  </a:cubicBezTo>
                  <a:cubicBezTo>
                    <a:pt x="0" y="420362"/>
                    <a:pt x="1340" y="374418"/>
                    <a:pt x="9727" y="329686"/>
                  </a:cubicBezTo>
                  <a:cubicBezTo>
                    <a:pt x="11417" y="320672"/>
                    <a:pt x="23454" y="317393"/>
                    <a:pt x="29183" y="310231"/>
                  </a:cubicBezTo>
                  <a:cubicBezTo>
                    <a:pt x="36486" y="301102"/>
                    <a:pt x="41154" y="290029"/>
                    <a:pt x="48638" y="281048"/>
                  </a:cubicBezTo>
                  <a:cubicBezTo>
                    <a:pt x="83301" y="239452"/>
                    <a:pt x="68743" y="263020"/>
                    <a:pt x="107004" y="232410"/>
                  </a:cubicBezTo>
                  <a:cubicBezTo>
                    <a:pt x="129494" y="214418"/>
                    <a:pt x="122471" y="206111"/>
                    <a:pt x="155642" y="203227"/>
                  </a:cubicBezTo>
                  <a:cubicBezTo>
                    <a:pt x="220330" y="197602"/>
                    <a:pt x="285344" y="196742"/>
                    <a:pt x="350195" y="193499"/>
                  </a:cubicBezTo>
                  <a:cubicBezTo>
                    <a:pt x="423369" y="144717"/>
                    <a:pt x="335848" y="196189"/>
                    <a:pt x="505838" y="164316"/>
                  </a:cubicBezTo>
                  <a:cubicBezTo>
                    <a:pt x="517329" y="162161"/>
                    <a:pt x="526144" y="152469"/>
                    <a:pt x="535021" y="144861"/>
                  </a:cubicBezTo>
                  <a:cubicBezTo>
                    <a:pt x="548948" y="132924"/>
                    <a:pt x="573932" y="105950"/>
                    <a:pt x="573932" y="105950"/>
                  </a:cubicBezTo>
                  <a:cubicBezTo>
                    <a:pt x="591498" y="107902"/>
                    <a:pt x="670909" y="112770"/>
                    <a:pt x="700391" y="125405"/>
                  </a:cubicBezTo>
                  <a:cubicBezTo>
                    <a:pt x="794441" y="165712"/>
                    <a:pt x="656775" y="126663"/>
                    <a:pt x="768485" y="154588"/>
                  </a:cubicBezTo>
                  <a:cubicBezTo>
                    <a:pt x="786209" y="163451"/>
                    <a:pt x="815104" y="180192"/>
                    <a:pt x="836578" y="183771"/>
                  </a:cubicBezTo>
                  <a:cubicBezTo>
                    <a:pt x="865541" y="188598"/>
                    <a:pt x="894944" y="190256"/>
                    <a:pt x="924127" y="193499"/>
                  </a:cubicBezTo>
                  <a:cubicBezTo>
                    <a:pt x="1010349" y="222239"/>
                    <a:pt x="962111" y="215219"/>
                    <a:pt x="1070042" y="203227"/>
                  </a:cubicBezTo>
                  <a:cubicBezTo>
                    <a:pt x="1168088" y="170544"/>
                    <a:pt x="1016027" y="220403"/>
                    <a:pt x="1138136" y="183771"/>
                  </a:cubicBezTo>
                  <a:cubicBezTo>
                    <a:pt x="1157779" y="177878"/>
                    <a:pt x="1176200" y="167216"/>
                    <a:pt x="1196502" y="164316"/>
                  </a:cubicBezTo>
                  <a:lnTo>
                    <a:pt x="1264595" y="154588"/>
                  </a:lnTo>
                  <a:cubicBezTo>
                    <a:pt x="1282691" y="136493"/>
                    <a:pt x="1288692" y="127949"/>
                    <a:pt x="1313234" y="115678"/>
                  </a:cubicBezTo>
                  <a:cubicBezTo>
                    <a:pt x="1322405" y="111092"/>
                    <a:pt x="1333246" y="110536"/>
                    <a:pt x="1342417" y="105950"/>
                  </a:cubicBezTo>
                  <a:cubicBezTo>
                    <a:pt x="1352874" y="100722"/>
                    <a:pt x="1362471" y="93798"/>
                    <a:pt x="1371600" y="86495"/>
                  </a:cubicBezTo>
                  <a:cubicBezTo>
                    <a:pt x="1378762" y="80766"/>
                    <a:pt x="1383191" y="71758"/>
                    <a:pt x="1391055" y="67039"/>
                  </a:cubicBezTo>
                  <a:cubicBezTo>
                    <a:pt x="1399848" y="61763"/>
                    <a:pt x="1410510" y="60554"/>
                    <a:pt x="1420238" y="57312"/>
                  </a:cubicBezTo>
                  <a:cubicBezTo>
                    <a:pt x="1477547" y="0"/>
                    <a:pt x="1452714" y="15168"/>
                    <a:pt x="1614791" y="47584"/>
                  </a:cubicBezTo>
                  <a:cubicBezTo>
                    <a:pt x="1626255" y="49877"/>
                    <a:pt x="1627761" y="67039"/>
                    <a:pt x="1634246" y="76767"/>
                  </a:cubicBezTo>
                  <a:cubicBezTo>
                    <a:pt x="1628228" y="191111"/>
                    <a:pt x="1682341" y="255501"/>
                    <a:pt x="1595336" y="271320"/>
                  </a:cubicBezTo>
                  <a:cubicBezTo>
                    <a:pt x="1569615" y="275996"/>
                    <a:pt x="1543455" y="277805"/>
                    <a:pt x="1517515" y="281048"/>
                  </a:cubicBezTo>
                  <a:cubicBezTo>
                    <a:pt x="1511030" y="287533"/>
                    <a:pt x="1499567" y="291456"/>
                    <a:pt x="1498059" y="300503"/>
                  </a:cubicBezTo>
                  <a:cubicBezTo>
                    <a:pt x="1495717" y="314552"/>
                    <a:pt x="1513405" y="359949"/>
                    <a:pt x="1527242" y="368597"/>
                  </a:cubicBezTo>
                  <a:cubicBezTo>
                    <a:pt x="1544632" y="379466"/>
                    <a:pt x="1585608" y="388052"/>
                    <a:pt x="1585608" y="388052"/>
                  </a:cubicBezTo>
                  <a:cubicBezTo>
                    <a:pt x="1595336" y="394537"/>
                    <a:pt x="1604334" y="402279"/>
                    <a:pt x="1614791" y="407508"/>
                  </a:cubicBezTo>
                  <a:cubicBezTo>
                    <a:pt x="1623962" y="412094"/>
                    <a:pt x="1640731" y="407507"/>
                    <a:pt x="1643974" y="417235"/>
                  </a:cubicBezTo>
                  <a:cubicBezTo>
                    <a:pt x="1655300" y="451212"/>
                    <a:pt x="1648637" y="488784"/>
                    <a:pt x="1653702" y="524239"/>
                  </a:cubicBezTo>
                  <a:cubicBezTo>
                    <a:pt x="1655152" y="534390"/>
                    <a:pt x="1660187" y="543694"/>
                    <a:pt x="1663429" y="553422"/>
                  </a:cubicBezTo>
                  <a:cubicBezTo>
                    <a:pt x="1660187" y="566392"/>
                    <a:pt x="1663853" y="583632"/>
                    <a:pt x="1653702" y="592333"/>
                  </a:cubicBezTo>
                  <a:cubicBezTo>
                    <a:pt x="1638131" y="605679"/>
                    <a:pt x="1595336" y="611788"/>
                    <a:pt x="1595336" y="611788"/>
                  </a:cubicBezTo>
                  <a:cubicBezTo>
                    <a:pt x="1538613" y="668511"/>
                    <a:pt x="1623785" y="576144"/>
                    <a:pt x="1566153" y="679882"/>
                  </a:cubicBezTo>
                  <a:cubicBezTo>
                    <a:pt x="1557245" y="695917"/>
                    <a:pt x="1527242" y="718793"/>
                    <a:pt x="1527242" y="718793"/>
                  </a:cubicBezTo>
                  <a:cubicBezTo>
                    <a:pt x="1524000" y="728521"/>
                    <a:pt x="1523920" y="739969"/>
                    <a:pt x="1517515" y="747976"/>
                  </a:cubicBezTo>
                  <a:cubicBezTo>
                    <a:pt x="1500699" y="768997"/>
                    <a:pt x="1447799" y="780942"/>
                    <a:pt x="1429966" y="786886"/>
                  </a:cubicBezTo>
                  <a:lnTo>
                    <a:pt x="1400783" y="796614"/>
                  </a:lnTo>
                  <a:cubicBezTo>
                    <a:pt x="1374842" y="793371"/>
                    <a:pt x="1348800" y="790861"/>
                    <a:pt x="1322961" y="786886"/>
                  </a:cubicBezTo>
                  <a:cubicBezTo>
                    <a:pt x="1303953" y="783962"/>
                    <a:pt x="1255803" y="773548"/>
                    <a:pt x="1235412" y="767431"/>
                  </a:cubicBezTo>
                  <a:cubicBezTo>
                    <a:pt x="1215769" y="761538"/>
                    <a:pt x="1196501" y="754461"/>
                    <a:pt x="1177046" y="747976"/>
                  </a:cubicBezTo>
                  <a:cubicBezTo>
                    <a:pt x="1167318" y="744733"/>
                    <a:pt x="1157918" y="740259"/>
                    <a:pt x="1147863" y="738248"/>
                  </a:cubicBezTo>
                  <a:lnTo>
                    <a:pt x="1099225" y="728520"/>
                  </a:lnTo>
                  <a:lnTo>
                    <a:pt x="1060315" y="728520"/>
                  </a:lnTo>
                  <a:lnTo>
                    <a:pt x="1215957" y="728520"/>
                  </a:lnTo>
                </a:path>
              </a:pathLst>
            </a:custGeom>
            <a:solidFill>
              <a:srgbClr val="00B0F0"/>
            </a:solidFill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25" name="TextBox 19"/>
            <p:cNvSpPr txBox="1">
              <a:spLocks noChangeArrowheads="1"/>
            </p:cNvSpPr>
            <p:nvPr/>
          </p:nvSpPr>
          <p:spPr bwMode="auto">
            <a:xfrm>
              <a:off x="4429124" y="2557343"/>
              <a:ext cx="2071702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latin typeface="Georgia" pitchFamily="18" charset="0"/>
                </a:rPr>
                <a:t>2</a:t>
              </a:r>
              <a:r>
                <a:rPr lang="ru-RU" b="1">
                  <a:latin typeface="Georgia" pitchFamily="18" charset="0"/>
                </a:rPr>
                <a:t>. Озеро  находок</a:t>
              </a:r>
            </a:p>
          </p:txBody>
        </p: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3929063" y="3786188"/>
            <a:ext cx="1857375" cy="1500187"/>
            <a:chOff x="3929058" y="3786190"/>
            <a:chExt cx="1857388" cy="1500198"/>
          </a:xfrm>
        </p:grpSpPr>
        <p:sp>
          <p:nvSpPr>
            <p:cNvPr id="21" name="Полилиния 20"/>
            <p:cNvSpPr/>
            <p:nvPr/>
          </p:nvSpPr>
          <p:spPr>
            <a:xfrm>
              <a:off x="3929058" y="3786190"/>
              <a:ext cx="1857388" cy="1500198"/>
            </a:xfrm>
            <a:custGeom>
              <a:avLst/>
              <a:gdLst>
                <a:gd name="connsiteX0" fmla="*/ 811745 w 1670132"/>
                <a:gd name="connsiteY0" fmla="*/ 650783 h 1101338"/>
                <a:gd name="connsiteX1" fmla="*/ 811745 w 1670132"/>
                <a:gd name="connsiteY1" fmla="*/ 650783 h 1101338"/>
                <a:gd name="connsiteX2" fmla="*/ 879838 w 1670132"/>
                <a:gd name="connsiteY2" fmla="*/ 699421 h 1101338"/>
                <a:gd name="connsiteX3" fmla="*/ 899294 w 1670132"/>
                <a:gd name="connsiteY3" fmla="*/ 718877 h 1101338"/>
                <a:gd name="connsiteX4" fmla="*/ 957660 w 1670132"/>
                <a:gd name="connsiteY4" fmla="*/ 738332 h 1101338"/>
                <a:gd name="connsiteX5" fmla="*/ 986843 w 1670132"/>
                <a:gd name="connsiteY5" fmla="*/ 748060 h 1101338"/>
                <a:gd name="connsiteX6" fmla="*/ 1035481 w 1670132"/>
                <a:gd name="connsiteY6" fmla="*/ 806426 h 1101338"/>
                <a:gd name="connsiteX7" fmla="*/ 1045209 w 1670132"/>
                <a:gd name="connsiteY7" fmla="*/ 835609 h 1101338"/>
                <a:gd name="connsiteX8" fmla="*/ 1084119 w 1670132"/>
                <a:gd name="connsiteY8" fmla="*/ 893975 h 1101338"/>
                <a:gd name="connsiteX9" fmla="*/ 1132758 w 1670132"/>
                <a:gd name="connsiteY9" fmla="*/ 942613 h 1101338"/>
                <a:gd name="connsiteX10" fmla="*/ 1191124 w 1670132"/>
                <a:gd name="connsiteY10" fmla="*/ 962068 h 1101338"/>
                <a:gd name="connsiteX11" fmla="*/ 1220307 w 1670132"/>
                <a:gd name="connsiteY11" fmla="*/ 971796 h 1101338"/>
                <a:gd name="connsiteX12" fmla="*/ 1249490 w 1670132"/>
                <a:gd name="connsiteY12" fmla="*/ 981523 h 1101338"/>
                <a:gd name="connsiteX13" fmla="*/ 1278673 w 1670132"/>
                <a:gd name="connsiteY13" fmla="*/ 991251 h 1101338"/>
                <a:gd name="connsiteX14" fmla="*/ 1463498 w 1670132"/>
                <a:gd name="connsiteY14" fmla="*/ 981523 h 1101338"/>
                <a:gd name="connsiteX15" fmla="*/ 1473226 w 1670132"/>
                <a:gd name="connsiteY15" fmla="*/ 952340 h 1101338"/>
                <a:gd name="connsiteX16" fmla="*/ 1424587 w 1670132"/>
                <a:gd name="connsiteY16" fmla="*/ 923158 h 1101338"/>
                <a:gd name="connsiteX17" fmla="*/ 1395404 w 1670132"/>
                <a:gd name="connsiteY17" fmla="*/ 874519 h 1101338"/>
                <a:gd name="connsiteX18" fmla="*/ 1667779 w 1670132"/>
                <a:gd name="connsiteY18" fmla="*/ 786970 h 1101338"/>
                <a:gd name="connsiteX19" fmla="*/ 1638596 w 1670132"/>
                <a:gd name="connsiteY19" fmla="*/ 728604 h 1101338"/>
                <a:gd name="connsiteX20" fmla="*/ 1619141 w 1670132"/>
                <a:gd name="connsiteY20" fmla="*/ 699421 h 1101338"/>
                <a:gd name="connsiteX21" fmla="*/ 1589958 w 1670132"/>
                <a:gd name="connsiteY21" fmla="*/ 679966 h 1101338"/>
                <a:gd name="connsiteX22" fmla="*/ 1521864 w 1670132"/>
                <a:gd name="connsiteY22" fmla="*/ 621600 h 1101338"/>
                <a:gd name="connsiteX23" fmla="*/ 1502409 w 1670132"/>
                <a:gd name="connsiteY23" fmla="*/ 592417 h 1101338"/>
                <a:gd name="connsiteX24" fmla="*/ 1482953 w 1670132"/>
                <a:gd name="connsiteY24" fmla="*/ 572962 h 1101338"/>
                <a:gd name="connsiteX25" fmla="*/ 1512136 w 1670132"/>
                <a:gd name="connsiteY25" fmla="*/ 504868 h 1101338"/>
                <a:gd name="connsiteX26" fmla="*/ 1541319 w 1670132"/>
                <a:gd name="connsiteY26" fmla="*/ 378409 h 1101338"/>
                <a:gd name="connsiteX27" fmla="*/ 1589958 w 1670132"/>
                <a:gd name="connsiteY27" fmla="*/ 329770 h 1101338"/>
                <a:gd name="connsiteX28" fmla="*/ 1609413 w 1670132"/>
                <a:gd name="connsiteY28" fmla="*/ 271404 h 1101338"/>
                <a:gd name="connsiteX29" fmla="*/ 1638596 w 1670132"/>
                <a:gd name="connsiteY29" fmla="*/ 213038 h 1101338"/>
                <a:gd name="connsiteX30" fmla="*/ 1628868 w 1670132"/>
                <a:gd name="connsiteY30" fmla="*/ 154672 h 1101338"/>
                <a:gd name="connsiteX31" fmla="*/ 1599685 w 1670132"/>
                <a:gd name="connsiteY31" fmla="*/ 135217 h 1101338"/>
                <a:gd name="connsiteX32" fmla="*/ 1570502 w 1670132"/>
                <a:gd name="connsiteY32" fmla="*/ 106034 h 1101338"/>
                <a:gd name="connsiteX33" fmla="*/ 1395404 w 1670132"/>
                <a:gd name="connsiteY33" fmla="*/ 76851 h 1101338"/>
                <a:gd name="connsiteX34" fmla="*/ 1259217 w 1670132"/>
                <a:gd name="connsiteY34" fmla="*/ 28213 h 1101338"/>
                <a:gd name="connsiteX35" fmla="*/ 1230034 w 1670132"/>
                <a:gd name="connsiteY35" fmla="*/ 47668 h 1101338"/>
                <a:gd name="connsiteX36" fmla="*/ 1200851 w 1670132"/>
                <a:gd name="connsiteY36" fmla="*/ 57396 h 1101338"/>
                <a:gd name="connsiteX37" fmla="*/ 1152213 w 1670132"/>
                <a:gd name="connsiteY37" fmla="*/ 106034 h 1101338"/>
                <a:gd name="connsiteX38" fmla="*/ 763107 w 1670132"/>
                <a:gd name="connsiteY38" fmla="*/ 115762 h 1101338"/>
                <a:gd name="connsiteX39" fmla="*/ 714468 w 1670132"/>
                <a:gd name="connsiteY39" fmla="*/ 154672 h 1101338"/>
                <a:gd name="connsiteX40" fmla="*/ 685285 w 1670132"/>
                <a:gd name="connsiteY40" fmla="*/ 164400 h 1101338"/>
                <a:gd name="connsiteX41" fmla="*/ 578281 w 1670132"/>
                <a:gd name="connsiteY41" fmla="*/ 154672 h 1101338"/>
                <a:gd name="connsiteX42" fmla="*/ 549098 w 1670132"/>
                <a:gd name="connsiteY42" fmla="*/ 144945 h 1101338"/>
                <a:gd name="connsiteX43" fmla="*/ 481004 w 1670132"/>
                <a:gd name="connsiteY43" fmla="*/ 125489 h 1101338"/>
                <a:gd name="connsiteX44" fmla="*/ 374000 w 1670132"/>
                <a:gd name="connsiteY44" fmla="*/ 135217 h 1101338"/>
                <a:gd name="connsiteX45" fmla="*/ 325362 w 1670132"/>
                <a:gd name="connsiteY45" fmla="*/ 193583 h 1101338"/>
                <a:gd name="connsiteX46" fmla="*/ 296179 w 1670132"/>
                <a:gd name="connsiteY46" fmla="*/ 222766 h 1101338"/>
                <a:gd name="connsiteX47" fmla="*/ 276724 w 1670132"/>
                <a:gd name="connsiteY47" fmla="*/ 251949 h 1101338"/>
                <a:gd name="connsiteX48" fmla="*/ 247541 w 1670132"/>
                <a:gd name="connsiteY48" fmla="*/ 261677 h 1101338"/>
                <a:gd name="connsiteX49" fmla="*/ 189175 w 1670132"/>
                <a:gd name="connsiteY49" fmla="*/ 242221 h 1101338"/>
                <a:gd name="connsiteX50" fmla="*/ 150264 w 1670132"/>
                <a:gd name="connsiteY50" fmla="*/ 290860 h 1101338"/>
                <a:gd name="connsiteX51" fmla="*/ 121081 w 1670132"/>
                <a:gd name="connsiteY51" fmla="*/ 300587 h 1101338"/>
                <a:gd name="connsiteX52" fmla="*/ 101626 w 1670132"/>
                <a:gd name="connsiteY52" fmla="*/ 320043 h 1101338"/>
                <a:gd name="connsiteX53" fmla="*/ 72443 w 1670132"/>
                <a:gd name="connsiteY53" fmla="*/ 329770 h 1101338"/>
                <a:gd name="connsiteX54" fmla="*/ 52987 w 1670132"/>
                <a:gd name="connsiteY54" fmla="*/ 388136 h 1101338"/>
                <a:gd name="connsiteX55" fmla="*/ 14077 w 1670132"/>
                <a:gd name="connsiteY55" fmla="*/ 436775 h 1101338"/>
                <a:gd name="connsiteX56" fmla="*/ 4349 w 1670132"/>
                <a:gd name="connsiteY56" fmla="*/ 465958 h 1101338"/>
                <a:gd name="connsiteX57" fmla="*/ 14077 w 1670132"/>
                <a:gd name="connsiteY57" fmla="*/ 534051 h 1101338"/>
                <a:gd name="connsiteX58" fmla="*/ 72443 w 1670132"/>
                <a:gd name="connsiteY58" fmla="*/ 553506 h 1101338"/>
                <a:gd name="connsiteX59" fmla="*/ 101626 w 1670132"/>
                <a:gd name="connsiteY59" fmla="*/ 572962 h 1101338"/>
                <a:gd name="connsiteX60" fmla="*/ 130809 w 1670132"/>
                <a:gd name="connsiteY60" fmla="*/ 582689 h 1101338"/>
                <a:gd name="connsiteX61" fmla="*/ 140536 w 1670132"/>
                <a:gd name="connsiteY61" fmla="*/ 650783 h 1101338"/>
                <a:gd name="connsiteX62" fmla="*/ 169719 w 1670132"/>
                <a:gd name="connsiteY62" fmla="*/ 709149 h 1101338"/>
                <a:gd name="connsiteX63" fmla="*/ 198902 w 1670132"/>
                <a:gd name="connsiteY63" fmla="*/ 718877 h 1101338"/>
                <a:gd name="connsiteX64" fmla="*/ 276724 w 1670132"/>
                <a:gd name="connsiteY64" fmla="*/ 738332 h 1101338"/>
                <a:gd name="connsiteX65" fmla="*/ 266996 w 1670132"/>
                <a:gd name="connsiteY65" fmla="*/ 816153 h 1101338"/>
                <a:gd name="connsiteX66" fmla="*/ 257268 w 1670132"/>
                <a:gd name="connsiteY66" fmla="*/ 845336 h 1101338"/>
                <a:gd name="connsiteX67" fmla="*/ 247541 w 1670132"/>
                <a:gd name="connsiteY67" fmla="*/ 903702 h 1101338"/>
                <a:gd name="connsiteX68" fmla="*/ 266996 w 1670132"/>
                <a:gd name="connsiteY68" fmla="*/ 1030162 h 1101338"/>
                <a:gd name="connsiteX69" fmla="*/ 276724 w 1670132"/>
                <a:gd name="connsiteY69" fmla="*/ 1059345 h 1101338"/>
                <a:gd name="connsiteX70" fmla="*/ 335090 w 1670132"/>
                <a:gd name="connsiteY70" fmla="*/ 1088528 h 1101338"/>
                <a:gd name="connsiteX71" fmla="*/ 490732 w 1670132"/>
                <a:gd name="connsiteY71" fmla="*/ 1059345 h 1101338"/>
                <a:gd name="connsiteX72" fmla="*/ 510187 w 1670132"/>
                <a:gd name="connsiteY72" fmla="*/ 1039889 h 1101338"/>
                <a:gd name="connsiteX73" fmla="*/ 539370 w 1670132"/>
                <a:gd name="connsiteY73" fmla="*/ 981523 h 1101338"/>
                <a:gd name="connsiteX74" fmla="*/ 549098 w 1670132"/>
                <a:gd name="connsiteY74" fmla="*/ 952340 h 1101338"/>
                <a:gd name="connsiteX75" fmla="*/ 597736 w 1670132"/>
                <a:gd name="connsiteY75" fmla="*/ 903702 h 1101338"/>
                <a:gd name="connsiteX76" fmla="*/ 617192 w 1670132"/>
                <a:gd name="connsiteY76" fmla="*/ 884247 h 1101338"/>
                <a:gd name="connsiteX77" fmla="*/ 646375 w 1670132"/>
                <a:gd name="connsiteY77" fmla="*/ 864792 h 1101338"/>
                <a:gd name="connsiteX78" fmla="*/ 685285 w 1670132"/>
                <a:gd name="connsiteY78" fmla="*/ 816153 h 1101338"/>
                <a:gd name="connsiteX79" fmla="*/ 714468 w 1670132"/>
                <a:gd name="connsiteY79" fmla="*/ 796698 h 1101338"/>
                <a:gd name="connsiteX80" fmla="*/ 753379 w 1670132"/>
                <a:gd name="connsiteY80" fmla="*/ 757787 h 1101338"/>
                <a:gd name="connsiteX81" fmla="*/ 772834 w 1670132"/>
                <a:gd name="connsiteY81" fmla="*/ 728604 h 1101338"/>
                <a:gd name="connsiteX82" fmla="*/ 802017 w 1670132"/>
                <a:gd name="connsiteY82" fmla="*/ 709149 h 1101338"/>
                <a:gd name="connsiteX83" fmla="*/ 811745 w 1670132"/>
                <a:gd name="connsiteY83" fmla="*/ 650783 h 110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670132" h="1101338">
                  <a:moveTo>
                    <a:pt x="811745" y="650783"/>
                  </a:moveTo>
                  <a:lnTo>
                    <a:pt x="811745" y="650783"/>
                  </a:lnTo>
                  <a:cubicBezTo>
                    <a:pt x="834443" y="666996"/>
                    <a:pt x="857820" y="682296"/>
                    <a:pt x="879838" y="699421"/>
                  </a:cubicBezTo>
                  <a:cubicBezTo>
                    <a:pt x="887078" y="705052"/>
                    <a:pt x="891091" y="714775"/>
                    <a:pt x="899294" y="718877"/>
                  </a:cubicBezTo>
                  <a:cubicBezTo>
                    <a:pt x="917637" y="728048"/>
                    <a:pt x="938205" y="731847"/>
                    <a:pt x="957660" y="738332"/>
                  </a:cubicBezTo>
                  <a:lnTo>
                    <a:pt x="986843" y="748060"/>
                  </a:lnTo>
                  <a:cubicBezTo>
                    <a:pt x="1008358" y="769575"/>
                    <a:pt x="1021937" y="779339"/>
                    <a:pt x="1035481" y="806426"/>
                  </a:cubicBezTo>
                  <a:cubicBezTo>
                    <a:pt x="1040067" y="815597"/>
                    <a:pt x="1040229" y="826645"/>
                    <a:pt x="1045209" y="835609"/>
                  </a:cubicBezTo>
                  <a:cubicBezTo>
                    <a:pt x="1056564" y="856049"/>
                    <a:pt x="1071149" y="874520"/>
                    <a:pt x="1084119" y="893975"/>
                  </a:cubicBezTo>
                  <a:cubicBezTo>
                    <a:pt x="1101867" y="920597"/>
                    <a:pt x="1102040" y="928961"/>
                    <a:pt x="1132758" y="942613"/>
                  </a:cubicBezTo>
                  <a:cubicBezTo>
                    <a:pt x="1151498" y="950942"/>
                    <a:pt x="1171669" y="955583"/>
                    <a:pt x="1191124" y="962068"/>
                  </a:cubicBezTo>
                  <a:lnTo>
                    <a:pt x="1220307" y="971796"/>
                  </a:lnTo>
                  <a:lnTo>
                    <a:pt x="1249490" y="981523"/>
                  </a:lnTo>
                  <a:lnTo>
                    <a:pt x="1278673" y="991251"/>
                  </a:lnTo>
                  <a:cubicBezTo>
                    <a:pt x="1340281" y="988008"/>
                    <a:pt x="1403002" y="993622"/>
                    <a:pt x="1463498" y="981523"/>
                  </a:cubicBezTo>
                  <a:cubicBezTo>
                    <a:pt x="1473553" y="979512"/>
                    <a:pt x="1475237" y="962395"/>
                    <a:pt x="1473226" y="952340"/>
                  </a:cubicBezTo>
                  <a:cubicBezTo>
                    <a:pt x="1469411" y="933265"/>
                    <a:pt x="1436878" y="927255"/>
                    <a:pt x="1424587" y="923158"/>
                  </a:cubicBezTo>
                  <a:cubicBezTo>
                    <a:pt x="1411059" y="909630"/>
                    <a:pt x="1393299" y="897669"/>
                    <a:pt x="1395404" y="874519"/>
                  </a:cubicBezTo>
                  <a:cubicBezTo>
                    <a:pt x="1409831" y="715829"/>
                    <a:pt x="1468577" y="794632"/>
                    <a:pt x="1667779" y="786970"/>
                  </a:cubicBezTo>
                  <a:cubicBezTo>
                    <a:pt x="1651995" y="723839"/>
                    <a:pt x="1670132" y="768026"/>
                    <a:pt x="1638596" y="728604"/>
                  </a:cubicBezTo>
                  <a:cubicBezTo>
                    <a:pt x="1631293" y="719475"/>
                    <a:pt x="1627408" y="707688"/>
                    <a:pt x="1619141" y="699421"/>
                  </a:cubicBezTo>
                  <a:cubicBezTo>
                    <a:pt x="1610874" y="691154"/>
                    <a:pt x="1598835" y="687574"/>
                    <a:pt x="1589958" y="679966"/>
                  </a:cubicBezTo>
                  <a:cubicBezTo>
                    <a:pt x="1507397" y="609200"/>
                    <a:pt x="1588861" y="666264"/>
                    <a:pt x="1521864" y="621600"/>
                  </a:cubicBezTo>
                  <a:cubicBezTo>
                    <a:pt x="1515379" y="611872"/>
                    <a:pt x="1509712" y="601546"/>
                    <a:pt x="1502409" y="592417"/>
                  </a:cubicBezTo>
                  <a:cubicBezTo>
                    <a:pt x="1496680" y="585255"/>
                    <a:pt x="1484461" y="582009"/>
                    <a:pt x="1482953" y="572962"/>
                  </a:cubicBezTo>
                  <a:cubicBezTo>
                    <a:pt x="1478765" y="547836"/>
                    <a:pt x="1499913" y="523202"/>
                    <a:pt x="1512136" y="504868"/>
                  </a:cubicBezTo>
                  <a:cubicBezTo>
                    <a:pt x="1514811" y="486143"/>
                    <a:pt x="1523516" y="396212"/>
                    <a:pt x="1541319" y="378409"/>
                  </a:cubicBezTo>
                  <a:lnTo>
                    <a:pt x="1589958" y="329770"/>
                  </a:lnTo>
                  <a:cubicBezTo>
                    <a:pt x="1596443" y="310315"/>
                    <a:pt x="1598038" y="288468"/>
                    <a:pt x="1609413" y="271404"/>
                  </a:cubicBezTo>
                  <a:cubicBezTo>
                    <a:pt x="1634556" y="233689"/>
                    <a:pt x="1625171" y="253312"/>
                    <a:pt x="1638596" y="213038"/>
                  </a:cubicBezTo>
                  <a:cubicBezTo>
                    <a:pt x="1635353" y="193583"/>
                    <a:pt x="1637689" y="172313"/>
                    <a:pt x="1628868" y="154672"/>
                  </a:cubicBezTo>
                  <a:cubicBezTo>
                    <a:pt x="1623640" y="144215"/>
                    <a:pt x="1608666" y="142701"/>
                    <a:pt x="1599685" y="135217"/>
                  </a:cubicBezTo>
                  <a:cubicBezTo>
                    <a:pt x="1589117" y="126410"/>
                    <a:pt x="1581070" y="114841"/>
                    <a:pt x="1570502" y="106034"/>
                  </a:cubicBezTo>
                  <a:cubicBezTo>
                    <a:pt x="1515922" y="60551"/>
                    <a:pt x="1489766" y="83142"/>
                    <a:pt x="1395404" y="76851"/>
                  </a:cubicBezTo>
                  <a:cubicBezTo>
                    <a:pt x="1318553" y="0"/>
                    <a:pt x="1364340" y="15072"/>
                    <a:pt x="1259217" y="28213"/>
                  </a:cubicBezTo>
                  <a:cubicBezTo>
                    <a:pt x="1249489" y="34698"/>
                    <a:pt x="1240491" y="42440"/>
                    <a:pt x="1230034" y="47668"/>
                  </a:cubicBezTo>
                  <a:cubicBezTo>
                    <a:pt x="1220863" y="52254"/>
                    <a:pt x="1208858" y="50990"/>
                    <a:pt x="1200851" y="57396"/>
                  </a:cubicBezTo>
                  <a:cubicBezTo>
                    <a:pt x="1181850" y="72597"/>
                    <a:pt x="1184185" y="103803"/>
                    <a:pt x="1152213" y="106034"/>
                  </a:cubicBezTo>
                  <a:cubicBezTo>
                    <a:pt x="1022785" y="115064"/>
                    <a:pt x="892809" y="112519"/>
                    <a:pt x="763107" y="115762"/>
                  </a:cubicBezTo>
                  <a:cubicBezTo>
                    <a:pt x="745011" y="133857"/>
                    <a:pt x="739010" y="142401"/>
                    <a:pt x="714468" y="154672"/>
                  </a:cubicBezTo>
                  <a:cubicBezTo>
                    <a:pt x="705297" y="159258"/>
                    <a:pt x="695013" y="161157"/>
                    <a:pt x="685285" y="164400"/>
                  </a:cubicBezTo>
                  <a:cubicBezTo>
                    <a:pt x="649617" y="161157"/>
                    <a:pt x="613736" y="159737"/>
                    <a:pt x="578281" y="154672"/>
                  </a:cubicBezTo>
                  <a:cubicBezTo>
                    <a:pt x="568130" y="153222"/>
                    <a:pt x="558957" y="147762"/>
                    <a:pt x="549098" y="144945"/>
                  </a:cubicBezTo>
                  <a:cubicBezTo>
                    <a:pt x="463622" y="120524"/>
                    <a:pt x="550954" y="148807"/>
                    <a:pt x="481004" y="125489"/>
                  </a:cubicBezTo>
                  <a:cubicBezTo>
                    <a:pt x="445336" y="128732"/>
                    <a:pt x="408437" y="125378"/>
                    <a:pt x="374000" y="135217"/>
                  </a:cubicBezTo>
                  <a:cubicBezTo>
                    <a:pt x="355349" y="140546"/>
                    <a:pt x="336472" y="180251"/>
                    <a:pt x="325362" y="193583"/>
                  </a:cubicBezTo>
                  <a:cubicBezTo>
                    <a:pt x="316555" y="204151"/>
                    <a:pt x="304986" y="212198"/>
                    <a:pt x="296179" y="222766"/>
                  </a:cubicBezTo>
                  <a:cubicBezTo>
                    <a:pt x="288695" y="231747"/>
                    <a:pt x="285853" y="244646"/>
                    <a:pt x="276724" y="251949"/>
                  </a:cubicBezTo>
                  <a:cubicBezTo>
                    <a:pt x="268717" y="258355"/>
                    <a:pt x="257269" y="258434"/>
                    <a:pt x="247541" y="261677"/>
                  </a:cubicBezTo>
                  <a:cubicBezTo>
                    <a:pt x="228086" y="255192"/>
                    <a:pt x="200551" y="225158"/>
                    <a:pt x="189175" y="242221"/>
                  </a:cubicBezTo>
                  <a:cubicBezTo>
                    <a:pt x="180340" y="255473"/>
                    <a:pt x="165663" y="281621"/>
                    <a:pt x="150264" y="290860"/>
                  </a:cubicBezTo>
                  <a:cubicBezTo>
                    <a:pt x="141471" y="296136"/>
                    <a:pt x="130809" y="297345"/>
                    <a:pt x="121081" y="300587"/>
                  </a:cubicBezTo>
                  <a:cubicBezTo>
                    <a:pt x="114596" y="307072"/>
                    <a:pt x="109490" y="315324"/>
                    <a:pt x="101626" y="320043"/>
                  </a:cubicBezTo>
                  <a:cubicBezTo>
                    <a:pt x="92833" y="325319"/>
                    <a:pt x="78403" y="321426"/>
                    <a:pt x="72443" y="329770"/>
                  </a:cubicBezTo>
                  <a:cubicBezTo>
                    <a:pt x="60523" y="346458"/>
                    <a:pt x="67488" y="373634"/>
                    <a:pt x="52987" y="388136"/>
                  </a:cubicBezTo>
                  <a:cubicBezTo>
                    <a:pt x="34892" y="406232"/>
                    <a:pt x="26348" y="412233"/>
                    <a:pt x="14077" y="436775"/>
                  </a:cubicBezTo>
                  <a:cubicBezTo>
                    <a:pt x="9491" y="445946"/>
                    <a:pt x="7592" y="456230"/>
                    <a:pt x="4349" y="465958"/>
                  </a:cubicBezTo>
                  <a:cubicBezTo>
                    <a:pt x="7592" y="488656"/>
                    <a:pt x="0" y="515953"/>
                    <a:pt x="14077" y="534051"/>
                  </a:cubicBezTo>
                  <a:cubicBezTo>
                    <a:pt x="26668" y="550239"/>
                    <a:pt x="72443" y="553506"/>
                    <a:pt x="72443" y="553506"/>
                  </a:cubicBezTo>
                  <a:cubicBezTo>
                    <a:pt x="82171" y="559991"/>
                    <a:pt x="91169" y="567733"/>
                    <a:pt x="101626" y="572962"/>
                  </a:cubicBezTo>
                  <a:cubicBezTo>
                    <a:pt x="110797" y="577548"/>
                    <a:pt x="126223" y="573518"/>
                    <a:pt x="130809" y="582689"/>
                  </a:cubicBezTo>
                  <a:cubicBezTo>
                    <a:pt x="141063" y="603197"/>
                    <a:pt x="136039" y="628300"/>
                    <a:pt x="140536" y="650783"/>
                  </a:cubicBezTo>
                  <a:cubicBezTo>
                    <a:pt x="143892" y="667565"/>
                    <a:pt x="156056" y="698219"/>
                    <a:pt x="169719" y="709149"/>
                  </a:cubicBezTo>
                  <a:cubicBezTo>
                    <a:pt x="177726" y="715555"/>
                    <a:pt x="188954" y="716390"/>
                    <a:pt x="198902" y="718877"/>
                  </a:cubicBezTo>
                  <a:lnTo>
                    <a:pt x="276724" y="738332"/>
                  </a:lnTo>
                  <a:cubicBezTo>
                    <a:pt x="273481" y="764272"/>
                    <a:pt x="271673" y="790432"/>
                    <a:pt x="266996" y="816153"/>
                  </a:cubicBezTo>
                  <a:cubicBezTo>
                    <a:pt x="265162" y="826241"/>
                    <a:pt x="259492" y="835326"/>
                    <a:pt x="257268" y="845336"/>
                  </a:cubicBezTo>
                  <a:cubicBezTo>
                    <a:pt x="252989" y="864590"/>
                    <a:pt x="250783" y="884247"/>
                    <a:pt x="247541" y="903702"/>
                  </a:cubicBezTo>
                  <a:cubicBezTo>
                    <a:pt x="253448" y="950959"/>
                    <a:pt x="255854" y="985596"/>
                    <a:pt x="266996" y="1030162"/>
                  </a:cubicBezTo>
                  <a:cubicBezTo>
                    <a:pt x="269483" y="1040110"/>
                    <a:pt x="270318" y="1051338"/>
                    <a:pt x="276724" y="1059345"/>
                  </a:cubicBezTo>
                  <a:cubicBezTo>
                    <a:pt x="290438" y="1076487"/>
                    <a:pt x="315866" y="1082120"/>
                    <a:pt x="335090" y="1088528"/>
                  </a:cubicBezTo>
                  <a:cubicBezTo>
                    <a:pt x="430282" y="1081205"/>
                    <a:pt x="438242" y="1101338"/>
                    <a:pt x="490732" y="1059345"/>
                  </a:cubicBezTo>
                  <a:cubicBezTo>
                    <a:pt x="497894" y="1053616"/>
                    <a:pt x="503702" y="1046374"/>
                    <a:pt x="510187" y="1039889"/>
                  </a:cubicBezTo>
                  <a:cubicBezTo>
                    <a:pt x="534639" y="966536"/>
                    <a:pt x="501655" y="1056953"/>
                    <a:pt x="539370" y="981523"/>
                  </a:cubicBezTo>
                  <a:cubicBezTo>
                    <a:pt x="543956" y="972352"/>
                    <a:pt x="542946" y="960543"/>
                    <a:pt x="549098" y="952340"/>
                  </a:cubicBezTo>
                  <a:cubicBezTo>
                    <a:pt x="562855" y="933997"/>
                    <a:pt x="581523" y="919915"/>
                    <a:pt x="597736" y="903702"/>
                  </a:cubicBezTo>
                  <a:cubicBezTo>
                    <a:pt x="604221" y="897217"/>
                    <a:pt x="609561" y="889334"/>
                    <a:pt x="617192" y="884247"/>
                  </a:cubicBezTo>
                  <a:cubicBezTo>
                    <a:pt x="626920" y="877762"/>
                    <a:pt x="637246" y="872095"/>
                    <a:pt x="646375" y="864792"/>
                  </a:cubicBezTo>
                  <a:cubicBezTo>
                    <a:pt x="694505" y="826287"/>
                    <a:pt x="634727" y="866711"/>
                    <a:pt x="685285" y="816153"/>
                  </a:cubicBezTo>
                  <a:cubicBezTo>
                    <a:pt x="693552" y="807886"/>
                    <a:pt x="705591" y="804306"/>
                    <a:pt x="714468" y="796698"/>
                  </a:cubicBezTo>
                  <a:cubicBezTo>
                    <a:pt x="728395" y="784761"/>
                    <a:pt x="743204" y="773049"/>
                    <a:pt x="753379" y="757787"/>
                  </a:cubicBezTo>
                  <a:cubicBezTo>
                    <a:pt x="759864" y="748059"/>
                    <a:pt x="764567" y="736871"/>
                    <a:pt x="772834" y="728604"/>
                  </a:cubicBezTo>
                  <a:cubicBezTo>
                    <a:pt x="781101" y="720337"/>
                    <a:pt x="792289" y="715634"/>
                    <a:pt x="802017" y="709149"/>
                  </a:cubicBezTo>
                  <a:cubicBezTo>
                    <a:pt x="826560" y="672335"/>
                    <a:pt x="810124" y="660511"/>
                    <a:pt x="811745" y="650783"/>
                  </a:cubicBezTo>
                  <a:close/>
                </a:path>
              </a:pathLst>
            </a:custGeom>
            <a:solidFill>
              <a:srgbClr val="FFC000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sp>
          <p:nvSpPr>
            <p:cNvPr id="13323" name="TextBox 21"/>
            <p:cNvSpPr txBox="1">
              <a:spLocks noChangeArrowheads="1"/>
            </p:cNvSpPr>
            <p:nvPr/>
          </p:nvSpPr>
          <p:spPr bwMode="auto">
            <a:xfrm>
              <a:off x="4000496" y="3986103"/>
              <a:ext cx="1643074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Georgia" pitchFamily="18" charset="0"/>
                </a:rPr>
                <a:t>3.</a:t>
              </a:r>
              <a:r>
                <a:rPr lang="ru-RU" b="1">
                  <a:latin typeface="Georgia" pitchFamily="18" charset="0"/>
                </a:rPr>
                <a:t>Гостевая</a:t>
              </a:r>
            </a:p>
            <a:p>
              <a:r>
                <a:rPr lang="ru-RU" b="1">
                  <a:latin typeface="Georgia" pitchFamily="18" charset="0"/>
                </a:rPr>
                <a:t>      поляна</a:t>
              </a:r>
            </a:p>
          </p:txBody>
        </p:sp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1143000" y="3286125"/>
            <a:ext cx="4143375" cy="1143000"/>
            <a:chOff x="1142976" y="3286124"/>
            <a:chExt cx="4143404" cy="1143008"/>
          </a:xfrm>
        </p:grpSpPr>
        <p:sp>
          <p:nvSpPr>
            <p:cNvPr id="24" name="Полилиния 23"/>
            <p:cNvSpPr/>
            <p:nvPr/>
          </p:nvSpPr>
          <p:spPr>
            <a:xfrm>
              <a:off x="1142976" y="3286124"/>
              <a:ext cx="2857520" cy="1143008"/>
            </a:xfrm>
            <a:custGeom>
              <a:avLst/>
              <a:gdLst>
                <a:gd name="connsiteX0" fmla="*/ 2743658 w 2743658"/>
                <a:gd name="connsiteY0" fmla="*/ 809318 h 959627"/>
                <a:gd name="connsiteX1" fmla="*/ 2743658 w 2743658"/>
                <a:gd name="connsiteY1" fmla="*/ 809318 h 959627"/>
                <a:gd name="connsiteX2" fmla="*/ 2675565 w 2743658"/>
                <a:gd name="connsiteY2" fmla="*/ 760680 h 959627"/>
                <a:gd name="connsiteX3" fmla="*/ 2597743 w 2743658"/>
                <a:gd name="connsiteY3" fmla="*/ 692586 h 959627"/>
                <a:gd name="connsiteX4" fmla="*/ 2568560 w 2743658"/>
                <a:gd name="connsiteY4" fmla="*/ 643948 h 959627"/>
                <a:gd name="connsiteX5" fmla="*/ 2558833 w 2743658"/>
                <a:gd name="connsiteY5" fmla="*/ 614765 h 959627"/>
                <a:gd name="connsiteX6" fmla="*/ 2481011 w 2743658"/>
                <a:gd name="connsiteY6" fmla="*/ 546671 h 959627"/>
                <a:gd name="connsiteX7" fmla="*/ 2451828 w 2743658"/>
                <a:gd name="connsiteY7" fmla="*/ 536943 h 959627"/>
                <a:gd name="connsiteX8" fmla="*/ 2432373 w 2743658"/>
                <a:gd name="connsiteY8" fmla="*/ 507761 h 959627"/>
                <a:gd name="connsiteX9" fmla="*/ 2393462 w 2743658"/>
                <a:gd name="connsiteY9" fmla="*/ 468850 h 959627"/>
                <a:gd name="connsiteX10" fmla="*/ 2383735 w 2743658"/>
                <a:gd name="connsiteY10" fmla="*/ 439667 h 959627"/>
                <a:gd name="connsiteX11" fmla="*/ 2344824 w 2743658"/>
                <a:gd name="connsiteY11" fmla="*/ 400756 h 959627"/>
                <a:gd name="connsiteX12" fmla="*/ 2315641 w 2743658"/>
                <a:gd name="connsiteY12" fmla="*/ 410484 h 959627"/>
                <a:gd name="connsiteX13" fmla="*/ 2247547 w 2743658"/>
                <a:gd name="connsiteY13" fmla="*/ 371573 h 959627"/>
                <a:gd name="connsiteX14" fmla="*/ 2228092 w 2743658"/>
                <a:gd name="connsiteY14" fmla="*/ 342390 h 959627"/>
                <a:gd name="connsiteX15" fmla="*/ 2198909 w 2743658"/>
                <a:gd name="connsiteY15" fmla="*/ 322935 h 959627"/>
                <a:gd name="connsiteX16" fmla="*/ 2169726 w 2743658"/>
                <a:gd name="connsiteY16" fmla="*/ 293752 h 959627"/>
                <a:gd name="connsiteX17" fmla="*/ 2140543 w 2743658"/>
                <a:gd name="connsiteY17" fmla="*/ 303480 h 959627"/>
                <a:gd name="connsiteX18" fmla="*/ 2130816 w 2743658"/>
                <a:gd name="connsiteY18" fmla="*/ 274297 h 959627"/>
                <a:gd name="connsiteX19" fmla="*/ 2082177 w 2743658"/>
                <a:gd name="connsiteY19" fmla="*/ 235386 h 959627"/>
                <a:gd name="connsiteX20" fmla="*/ 2072450 w 2743658"/>
                <a:gd name="connsiteY20" fmla="*/ 206203 h 959627"/>
                <a:gd name="connsiteX21" fmla="*/ 2052994 w 2743658"/>
                <a:gd name="connsiteY21" fmla="*/ 186748 h 959627"/>
                <a:gd name="connsiteX22" fmla="*/ 2033539 w 2743658"/>
                <a:gd name="connsiteY22" fmla="*/ 157565 h 959627"/>
                <a:gd name="connsiteX23" fmla="*/ 2023811 w 2743658"/>
                <a:gd name="connsiteY23" fmla="*/ 186748 h 959627"/>
                <a:gd name="connsiteX24" fmla="*/ 2014084 w 2743658"/>
                <a:gd name="connsiteY24" fmla="*/ 235386 h 959627"/>
                <a:gd name="connsiteX25" fmla="*/ 1955718 w 2743658"/>
                <a:gd name="connsiteY25" fmla="*/ 225658 h 959627"/>
                <a:gd name="connsiteX26" fmla="*/ 1936262 w 2743658"/>
                <a:gd name="connsiteY26" fmla="*/ 206203 h 959627"/>
                <a:gd name="connsiteX27" fmla="*/ 1916807 w 2743658"/>
                <a:gd name="connsiteY27" fmla="*/ 177020 h 959627"/>
                <a:gd name="connsiteX28" fmla="*/ 1887624 w 2743658"/>
                <a:gd name="connsiteY28" fmla="*/ 167292 h 959627"/>
                <a:gd name="connsiteX29" fmla="*/ 1838986 w 2743658"/>
                <a:gd name="connsiteY29" fmla="*/ 108926 h 959627"/>
                <a:gd name="connsiteX30" fmla="*/ 1800075 w 2743658"/>
                <a:gd name="connsiteY30" fmla="*/ 60288 h 959627"/>
                <a:gd name="connsiteX31" fmla="*/ 1790347 w 2743658"/>
                <a:gd name="connsiteY31" fmla="*/ 89471 h 959627"/>
                <a:gd name="connsiteX32" fmla="*/ 1780620 w 2743658"/>
                <a:gd name="connsiteY32" fmla="*/ 128382 h 959627"/>
                <a:gd name="connsiteX33" fmla="*/ 1761165 w 2743658"/>
                <a:gd name="connsiteY33" fmla="*/ 157565 h 959627"/>
                <a:gd name="connsiteX34" fmla="*/ 1702799 w 2743658"/>
                <a:gd name="connsiteY34" fmla="*/ 79743 h 959627"/>
                <a:gd name="connsiteX35" fmla="*/ 1683343 w 2743658"/>
                <a:gd name="connsiteY35" fmla="*/ 50561 h 959627"/>
                <a:gd name="connsiteX36" fmla="*/ 1673616 w 2743658"/>
                <a:gd name="connsiteY36" fmla="*/ 21378 h 959627"/>
                <a:gd name="connsiteX37" fmla="*/ 1654160 w 2743658"/>
                <a:gd name="connsiteY37" fmla="*/ 50561 h 959627"/>
                <a:gd name="connsiteX38" fmla="*/ 1624977 w 2743658"/>
                <a:gd name="connsiteY38" fmla="*/ 108926 h 959627"/>
                <a:gd name="connsiteX39" fmla="*/ 1576339 w 2743658"/>
                <a:gd name="connsiteY39" fmla="*/ 157565 h 959627"/>
                <a:gd name="connsiteX40" fmla="*/ 1547156 w 2743658"/>
                <a:gd name="connsiteY40" fmla="*/ 186748 h 959627"/>
                <a:gd name="connsiteX41" fmla="*/ 1517973 w 2743658"/>
                <a:gd name="connsiteY41" fmla="*/ 177020 h 959627"/>
                <a:gd name="connsiteX42" fmla="*/ 1498518 w 2743658"/>
                <a:gd name="connsiteY42" fmla="*/ 147837 h 959627"/>
                <a:gd name="connsiteX43" fmla="*/ 1479062 w 2743658"/>
                <a:gd name="connsiteY43" fmla="*/ 128382 h 959627"/>
                <a:gd name="connsiteX44" fmla="*/ 1469335 w 2743658"/>
                <a:gd name="connsiteY44" fmla="*/ 99199 h 959627"/>
                <a:gd name="connsiteX45" fmla="*/ 1449879 w 2743658"/>
                <a:gd name="connsiteY45" fmla="*/ 79743 h 959627"/>
                <a:gd name="connsiteX46" fmla="*/ 1410969 w 2743658"/>
                <a:gd name="connsiteY46" fmla="*/ 31105 h 959627"/>
                <a:gd name="connsiteX47" fmla="*/ 1391513 w 2743658"/>
                <a:gd name="connsiteY47" fmla="*/ 50561 h 959627"/>
                <a:gd name="connsiteX48" fmla="*/ 1303965 w 2743658"/>
                <a:gd name="connsiteY48" fmla="*/ 50561 h 959627"/>
                <a:gd name="connsiteX49" fmla="*/ 1284509 w 2743658"/>
                <a:gd name="connsiteY49" fmla="*/ 31105 h 959627"/>
                <a:gd name="connsiteX50" fmla="*/ 1265054 w 2743658"/>
                <a:gd name="connsiteY50" fmla="*/ 1922 h 959627"/>
                <a:gd name="connsiteX51" fmla="*/ 1226143 w 2743658"/>
                <a:gd name="connsiteY51" fmla="*/ 40833 h 959627"/>
                <a:gd name="connsiteX52" fmla="*/ 1070501 w 2743658"/>
                <a:gd name="connsiteY52" fmla="*/ 60288 h 959627"/>
                <a:gd name="connsiteX53" fmla="*/ 1031590 w 2743658"/>
                <a:gd name="connsiteY53" fmla="*/ 99199 h 959627"/>
                <a:gd name="connsiteX54" fmla="*/ 924586 w 2743658"/>
                <a:gd name="connsiteY54" fmla="*/ 128382 h 959627"/>
                <a:gd name="connsiteX55" fmla="*/ 807854 w 2743658"/>
                <a:gd name="connsiteY55" fmla="*/ 118654 h 959627"/>
                <a:gd name="connsiteX56" fmla="*/ 778671 w 2743658"/>
                <a:gd name="connsiteY56" fmla="*/ 99199 h 959627"/>
                <a:gd name="connsiteX57" fmla="*/ 720305 w 2743658"/>
                <a:gd name="connsiteY57" fmla="*/ 70016 h 959627"/>
                <a:gd name="connsiteX58" fmla="*/ 525752 w 2743658"/>
                <a:gd name="connsiteY58" fmla="*/ 79743 h 959627"/>
                <a:gd name="connsiteX59" fmla="*/ 496569 w 2743658"/>
                <a:gd name="connsiteY59" fmla="*/ 89471 h 959627"/>
                <a:gd name="connsiteX60" fmla="*/ 447930 w 2743658"/>
                <a:gd name="connsiteY60" fmla="*/ 99199 h 959627"/>
                <a:gd name="connsiteX61" fmla="*/ 418747 w 2743658"/>
                <a:gd name="connsiteY61" fmla="*/ 118654 h 959627"/>
                <a:gd name="connsiteX62" fmla="*/ 360382 w 2743658"/>
                <a:gd name="connsiteY62" fmla="*/ 138109 h 959627"/>
                <a:gd name="connsiteX63" fmla="*/ 331199 w 2743658"/>
                <a:gd name="connsiteY63" fmla="*/ 147837 h 959627"/>
                <a:gd name="connsiteX64" fmla="*/ 302016 w 2743658"/>
                <a:gd name="connsiteY64" fmla="*/ 157565 h 959627"/>
                <a:gd name="connsiteX65" fmla="*/ 272833 w 2743658"/>
                <a:gd name="connsiteY65" fmla="*/ 167292 h 959627"/>
                <a:gd name="connsiteX66" fmla="*/ 253377 w 2743658"/>
                <a:gd name="connsiteY66" fmla="*/ 186748 h 959627"/>
                <a:gd name="connsiteX67" fmla="*/ 233922 w 2743658"/>
                <a:gd name="connsiteY67" fmla="*/ 215931 h 959627"/>
                <a:gd name="connsiteX68" fmla="*/ 146373 w 2743658"/>
                <a:gd name="connsiteY68" fmla="*/ 264569 h 959627"/>
                <a:gd name="connsiteX69" fmla="*/ 88007 w 2743658"/>
                <a:gd name="connsiteY69" fmla="*/ 293752 h 959627"/>
                <a:gd name="connsiteX70" fmla="*/ 49096 w 2743658"/>
                <a:gd name="connsiteY70" fmla="*/ 342390 h 959627"/>
                <a:gd name="connsiteX71" fmla="*/ 10186 w 2743658"/>
                <a:gd name="connsiteY71" fmla="*/ 391029 h 959627"/>
                <a:gd name="connsiteX72" fmla="*/ 458 w 2743658"/>
                <a:gd name="connsiteY72" fmla="*/ 429939 h 959627"/>
                <a:gd name="connsiteX73" fmla="*/ 29641 w 2743658"/>
                <a:gd name="connsiteY73" fmla="*/ 478578 h 959627"/>
                <a:gd name="connsiteX74" fmla="*/ 88007 w 2743658"/>
                <a:gd name="connsiteY74" fmla="*/ 498033 h 959627"/>
                <a:gd name="connsiteX75" fmla="*/ 117190 w 2743658"/>
                <a:gd name="connsiteY75" fmla="*/ 517488 h 959627"/>
                <a:gd name="connsiteX76" fmla="*/ 107462 w 2743658"/>
                <a:gd name="connsiteY76" fmla="*/ 575854 h 959627"/>
                <a:gd name="connsiteX77" fmla="*/ 156101 w 2743658"/>
                <a:gd name="connsiteY77" fmla="*/ 663403 h 959627"/>
                <a:gd name="connsiteX78" fmla="*/ 233922 w 2743658"/>
                <a:gd name="connsiteY78" fmla="*/ 653675 h 959627"/>
                <a:gd name="connsiteX79" fmla="*/ 331199 w 2743658"/>
                <a:gd name="connsiteY79" fmla="*/ 595309 h 959627"/>
                <a:gd name="connsiteX80" fmla="*/ 389565 w 2743658"/>
                <a:gd name="connsiteY80" fmla="*/ 575854 h 959627"/>
                <a:gd name="connsiteX81" fmla="*/ 409020 w 2743658"/>
                <a:gd name="connsiteY81" fmla="*/ 546671 h 959627"/>
                <a:gd name="connsiteX82" fmla="*/ 467386 w 2743658"/>
                <a:gd name="connsiteY82" fmla="*/ 527216 h 959627"/>
                <a:gd name="connsiteX83" fmla="*/ 496569 w 2743658"/>
                <a:gd name="connsiteY83" fmla="*/ 507761 h 959627"/>
                <a:gd name="connsiteX84" fmla="*/ 554935 w 2743658"/>
                <a:gd name="connsiteY84" fmla="*/ 488305 h 959627"/>
                <a:gd name="connsiteX85" fmla="*/ 700850 w 2743658"/>
                <a:gd name="connsiteY85" fmla="*/ 498033 h 959627"/>
                <a:gd name="connsiteX86" fmla="*/ 730033 w 2743658"/>
                <a:gd name="connsiteY86" fmla="*/ 507761 h 959627"/>
                <a:gd name="connsiteX87" fmla="*/ 768943 w 2743658"/>
                <a:gd name="connsiteY87" fmla="*/ 556399 h 959627"/>
                <a:gd name="connsiteX88" fmla="*/ 807854 w 2743658"/>
                <a:gd name="connsiteY88" fmla="*/ 566126 h 959627"/>
                <a:gd name="connsiteX89" fmla="*/ 866220 w 2743658"/>
                <a:gd name="connsiteY89" fmla="*/ 585582 h 959627"/>
                <a:gd name="connsiteX90" fmla="*/ 895403 w 2743658"/>
                <a:gd name="connsiteY90" fmla="*/ 595309 h 959627"/>
                <a:gd name="connsiteX91" fmla="*/ 1002407 w 2743658"/>
                <a:gd name="connsiteY91" fmla="*/ 624492 h 959627"/>
                <a:gd name="connsiteX92" fmla="*/ 1031590 w 2743658"/>
                <a:gd name="connsiteY92" fmla="*/ 595309 h 959627"/>
                <a:gd name="connsiteX93" fmla="*/ 1060773 w 2743658"/>
                <a:gd name="connsiteY93" fmla="*/ 575854 h 959627"/>
                <a:gd name="connsiteX94" fmla="*/ 1099684 w 2743658"/>
                <a:gd name="connsiteY94" fmla="*/ 527216 h 959627"/>
                <a:gd name="connsiteX95" fmla="*/ 1158050 w 2743658"/>
                <a:gd name="connsiteY95" fmla="*/ 488305 h 959627"/>
                <a:gd name="connsiteX96" fmla="*/ 1187233 w 2743658"/>
                <a:gd name="connsiteY96" fmla="*/ 468850 h 959627"/>
                <a:gd name="connsiteX97" fmla="*/ 1255326 w 2743658"/>
                <a:gd name="connsiteY97" fmla="*/ 449395 h 959627"/>
                <a:gd name="connsiteX98" fmla="*/ 1313692 w 2743658"/>
                <a:gd name="connsiteY98" fmla="*/ 468850 h 959627"/>
                <a:gd name="connsiteX99" fmla="*/ 1352603 w 2743658"/>
                <a:gd name="connsiteY99" fmla="*/ 517488 h 959627"/>
                <a:gd name="connsiteX100" fmla="*/ 1381786 w 2743658"/>
                <a:gd name="connsiteY100" fmla="*/ 527216 h 959627"/>
                <a:gd name="connsiteX101" fmla="*/ 1410969 w 2743658"/>
                <a:gd name="connsiteY101" fmla="*/ 585582 h 959627"/>
                <a:gd name="connsiteX102" fmla="*/ 1430424 w 2743658"/>
                <a:gd name="connsiteY102" fmla="*/ 614765 h 959627"/>
                <a:gd name="connsiteX103" fmla="*/ 1449879 w 2743658"/>
                <a:gd name="connsiteY103" fmla="*/ 673131 h 959627"/>
                <a:gd name="connsiteX104" fmla="*/ 1459607 w 2743658"/>
                <a:gd name="connsiteY104" fmla="*/ 702314 h 959627"/>
                <a:gd name="connsiteX105" fmla="*/ 1469335 w 2743658"/>
                <a:gd name="connsiteY105" fmla="*/ 731497 h 959627"/>
                <a:gd name="connsiteX106" fmla="*/ 1498518 w 2743658"/>
                <a:gd name="connsiteY106" fmla="*/ 750952 h 959627"/>
                <a:gd name="connsiteX107" fmla="*/ 1527701 w 2743658"/>
                <a:gd name="connsiteY107" fmla="*/ 848229 h 959627"/>
                <a:gd name="connsiteX108" fmla="*/ 1547156 w 2743658"/>
                <a:gd name="connsiteY108" fmla="*/ 877412 h 959627"/>
                <a:gd name="connsiteX109" fmla="*/ 1605522 w 2743658"/>
                <a:gd name="connsiteY109" fmla="*/ 916322 h 959627"/>
                <a:gd name="connsiteX110" fmla="*/ 1673616 w 2743658"/>
                <a:gd name="connsiteY110" fmla="*/ 935778 h 959627"/>
                <a:gd name="connsiteX111" fmla="*/ 1770892 w 2743658"/>
                <a:gd name="connsiteY111" fmla="*/ 955233 h 959627"/>
                <a:gd name="connsiteX112" fmla="*/ 2675565 w 2743658"/>
                <a:gd name="connsiteY112" fmla="*/ 945505 h 959627"/>
                <a:gd name="connsiteX113" fmla="*/ 2695020 w 2743658"/>
                <a:gd name="connsiteY113" fmla="*/ 916322 h 959627"/>
                <a:gd name="connsiteX114" fmla="*/ 2685292 w 2743658"/>
                <a:gd name="connsiteY114" fmla="*/ 819046 h 959627"/>
                <a:gd name="connsiteX115" fmla="*/ 2704747 w 2743658"/>
                <a:gd name="connsiteY115" fmla="*/ 770407 h 959627"/>
                <a:gd name="connsiteX116" fmla="*/ 2724203 w 2743658"/>
                <a:gd name="connsiteY116" fmla="*/ 721769 h 95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743658" h="959627">
                  <a:moveTo>
                    <a:pt x="2743658" y="809318"/>
                  </a:moveTo>
                  <a:lnTo>
                    <a:pt x="2743658" y="809318"/>
                  </a:lnTo>
                  <a:cubicBezTo>
                    <a:pt x="2720960" y="793105"/>
                    <a:pt x="2696993" y="778537"/>
                    <a:pt x="2675565" y="760680"/>
                  </a:cubicBezTo>
                  <a:cubicBezTo>
                    <a:pt x="2561759" y="665841"/>
                    <a:pt x="2675017" y="744101"/>
                    <a:pt x="2597743" y="692586"/>
                  </a:cubicBezTo>
                  <a:cubicBezTo>
                    <a:pt x="2570188" y="609916"/>
                    <a:pt x="2608619" y="710712"/>
                    <a:pt x="2568560" y="643948"/>
                  </a:cubicBezTo>
                  <a:cubicBezTo>
                    <a:pt x="2563284" y="635155"/>
                    <a:pt x="2564985" y="622968"/>
                    <a:pt x="2558833" y="614765"/>
                  </a:cubicBezTo>
                  <a:cubicBezTo>
                    <a:pt x="2543618" y="594478"/>
                    <a:pt x="2508014" y="560172"/>
                    <a:pt x="2481011" y="546671"/>
                  </a:cubicBezTo>
                  <a:cubicBezTo>
                    <a:pt x="2471840" y="542085"/>
                    <a:pt x="2461556" y="540186"/>
                    <a:pt x="2451828" y="536943"/>
                  </a:cubicBezTo>
                  <a:cubicBezTo>
                    <a:pt x="2445343" y="527216"/>
                    <a:pt x="2439981" y="516637"/>
                    <a:pt x="2432373" y="507761"/>
                  </a:cubicBezTo>
                  <a:cubicBezTo>
                    <a:pt x="2420436" y="493834"/>
                    <a:pt x="2393462" y="468850"/>
                    <a:pt x="2393462" y="468850"/>
                  </a:cubicBezTo>
                  <a:cubicBezTo>
                    <a:pt x="2390220" y="459122"/>
                    <a:pt x="2389695" y="448011"/>
                    <a:pt x="2383735" y="439667"/>
                  </a:cubicBezTo>
                  <a:cubicBezTo>
                    <a:pt x="2373074" y="424741"/>
                    <a:pt x="2344824" y="400756"/>
                    <a:pt x="2344824" y="400756"/>
                  </a:cubicBezTo>
                  <a:cubicBezTo>
                    <a:pt x="2335096" y="403999"/>
                    <a:pt x="2325895" y="410484"/>
                    <a:pt x="2315641" y="410484"/>
                  </a:cubicBezTo>
                  <a:cubicBezTo>
                    <a:pt x="2280529" y="410484"/>
                    <a:pt x="2268541" y="396766"/>
                    <a:pt x="2247547" y="371573"/>
                  </a:cubicBezTo>
                  <a:cubicBezTo>
                    <a:pt x="2240063" y="362592"/>
                    <a:pt x="2236359" y="350657"/>
                    <a:pt x="2228092" y="342390"/>
                  </a:cubicBezTo>
                  <a:cubicBezTo>
                    <a:pt x="2219825" y="334123"/>
                    <a:pt x="2207890" y="330419"/>
                    <a:pt x="2198909" y="322935"/>
                  </a:cubicBezTo>
                  <a:cubicBezTo>
                    <a:pt x="2188341" y="314128"/>
                    <a:pt x="2179454" y="303480"/>
                    <a:pt x="2169726" y="293752"/>
                  </a:cubicBezTo>
                  <a:cubicBezTo>
                    <a:pt x="2159998" y="296995"/>
                    <a:pt x="2149714" y="308066"/>
                    <a:pt x="2140543" y="303480"/>
                  </a:cubicBezTo>
                  <a:cubicBezTo>
                    <a:pt x="2131372" y="298894"/>
                    <a:pt x="2136091" y="283090"/>
                    <a:pt x="2130816" y="274297"/>
                  </a:cubicBezTo>
                  <a:cubicBezTo>
                    <a:pt x="2121575" y="258895"/>
                    <a:pt x="2095432" y="244223"/>
                    <a:pt x="2082177" y="235386"/>
                  </a:cubicBezTo>
                  <a:cubicBezTo>
                    <a:pt x="2078935" y="225658"/>
                    <a:pt x="2077726" y="214996"/>
                    <a:pt x="2072450" y="206203"/>
                  </a:cubicBezTo>
                  <a:cubicBezTo>
                    <a:pt x="2067731" y="198339"/>
                    <a:pt x="2058723" y="193910"/>
                    <a:pt x="2052994" y="186748"/>
                  </a:cubicBezTo>
                  <a:cubicBezTo>
                    <a:pt x="2045691" y="177619"/>
                    <a:pt x="2040024" y="167293"/>
                    <a:pt x="2033539" y="157565"/>
                  </a:cubicBezTo>
                  <a:cubicBezTo>
                    <a:pt x="2030296" y="167293"/>
                    <a:pt x="2026298" y="176800"/>
                    <a:pt x="2023811" y="186748"/>
                  </a:cubicBezTo>
                  <a:cubicBezTo>
                    <a:pt x="2019801" y="202788"/>
                    <a:pt x="2028439" y="227183"/>
                    <a:pt x="2014084" y="235386"/>
                  </a:cubicBezTo>
                  <a:cubicBezTo>
                    <a:pt x="1996959" y="245172"/>
                    <a:pt x="1975173" y="228901"/>
                    <a:pt x="1955718" y="225658"/>
                  </a:cubicBezTo>
                  <a:cubicBezTo>
                    <a:pt x="1949233" y="219173"/>
                    <a:pt x="1941991" y="213365"/>
                    <a:pt x="1936262" y="206203"/>
                  </a:cubicBezTo>
                  <a:cubicBezTo>
                    <a:pt x="1928959" y="197074"/>
                    <a:pt x="1925936" y="184323"/>
                    <a:pt x="1916807" y="177020"/>
                  </a:cubicBezTo>
                  <a:cubicBezTo>
                    <a:pt x="1908800" y="170614"/>
                    <a:pt x="1897352" y="170535"/>
                    <a:pt x="1887624" y="167292"/>
                  </a:cubicBezTo>
                  <a:cubicBezTo>
                    <a:pt x="1818294" y="97962"/>
                    <a:pt x="1893165" y="176648"/>
                    <a:pt x="1838986" y="108926"/>
                  </a:cubicBezTo>
                  <a:cubicBezTo>
                    <a:pt x="1783541" y="39621"/>
                    <a:pt x="1859955" y="150110"/>
                    <a:pt x="1800075" y="60288"/>
                  </a:cubicBezTo>
                  <a:cubicBezTo>
                    <a:pt x="1796832" y="70016"/>
                    <a:pt x="1793164" y="79612"/>
                    <a:pt x="1790347" y="89471"/>
                  </a:cubicBezTo>
                  <a:cubicBezTo>
                    <a:pt x="1786674" y="102326"/>
                    <a:pt x="1785886" y="116093"/>
                    <a:pt x="1780620" y="128382"/>
                  </a:cubicBezTo>
                  <a:cubicBezTo>
                    <a:pt x="1776015" y="139128"/>
                    <a:pt x="1767650" y="147837"/>
                    <a:pt x="1761165" y="157565"/>
                  </a:cubicBezTo>
                  <a:cubicBezTo>
                    <a:pt x="1725174" y="121574"/>
                    <a:pt x="1746800" y="145744"/>
                    <a:pt x="1702799" y="79743"/>
                  </a:cubicBezTo>
                  <a:lnTo>
                    <a:pt x="1683343" y="50561"/>
                  </a:lnTo>
                  <a:cubicBezTo>
                    <a:pt x="1680101" y="40833"/>
                    <a:pt x="1683870" y="21378"/>
                    <a:pt x="1673616" y="21378"/>
                  </a:cubicBezTo>
                  <a:cubicBezTo>
                    <a:pt x="1661925" y="21378"/>
                    <a:pt x="1659389" y="40104"/>
                    <a:pt x="1654160" y="50561"/>
                  </a:cubicBezTo>
                  <a:cubicBezTo>
                    <a:pt x="1634259" y="90363"/>
                    <a:pt x="1657506" y="71750"/>
                    <a:pt x="1624977" y="108926"/>
                  </a:cubicBezTo>
                  <a:cubicBezTo>
                    <a:pt x="1609879" y="126181"/>
                    <a:pt x="1592552" y="141352"/>
                    <a:pt x="1576339" y="157565"/>
                  </a:cubicBezTo>
                  <a:lnTo>
                    <a:pt x="1547156" y="186748"/>
                  </a:lnTo>
                  <a:cubicBezTo>
                    <a:pt x="1537428" y="183505"/>
                    <a:pt x="1525980" y="183426"/>
                    <a:pt x="1517973" y="177020"/>
                  </a:cubicBezTo>
                  <a:cubicBezTo>
                    <a:pt x="1508844" y="169717"/>
                    <a:pt x="1505821" y="156966"/>
                    <a:pt x="1498518" y="147837"/>
                  </a:cubicBezTo>
                  <a:cubicBezTo>
                    <a:pt x="1492789" y="140675"/>
                    <a:pt x="1485547" y="134867"/>
                    <a:pt x="1479062" y="128382"/>
                  </a:cubicBezTo>
                  <a:cubicBezTo>
                    <a:pt x="1475820" y="118654"/>
                    <a:pt x="1474610" y="107992"/>
                    <a:pt x="1469335" y="99199"/>
                  </a:cubicBezTo>
                  <a:cubicBezTo>
                    <a:pt x="1464616" y="91334"/>
                    <a:pt x="1455609" y="86905"/>
                    <a:pt x="1449879" y="79743"/>
                  </a:cubicBezTo>
                  <a:cubicBezTo>
                    <a:pt x="1400788" y="18380"/>
                    <a:pt x="1457949" y="78087"/>
                    <a:pt x="1410969" y="31105"/>
                  </a:cubicBezTo>
                  <a:cubicBezTo>
                    <a:pt x="1404484" y="37590"/>
                    <a:pt x="1399378" y="45842"/>
                    <a:pt x="1391513" y="50561"/>
                  </a:cubicBezTo>
                  <a:cubicBezTo>
                    <a:pt x="1360279" y="69301"/>
                    <a:pt x="1340398" y="56633"/>
                    <a:pt x="1303965" y="50561"/>
                  </a:cubicBezTo>
                  <a:cubicBezTo>
                    <a:pt x="1297480" y="44076"/>
                    <a:pt x="1290238" y="38267"/>
                    <a:pt x="1284509" y="31105"/>
                  </a:cubicBezTo>
                  <a:cubicBezTo>
                    <a:pt x="1277206" y="21976"/>
                    <a:pt x="1276586" y="0"/>
                    <a:pt x="1265054" y="1922"/>
                  </a:cubicBezTo>
                  <a:cubicBezTo>
                    <a:pt x="1246961" y="4938"/>
                    <a:pt x="1243544" y="35032"/>
                    <a:pt x="1226143" y="40833"/>
                  </a:cubicBezTo>
                  <a:cubicBezTo>
                    <a:pt x="1156852" y="63931"/>
                    <a:pt x="1207184" y="49775"/>
                    <a:pt x="1070501" y="60288"/>
                  </a:cubicBezTo>
                  <a:cubicBezTo>
                    <a:pt x="1057531" y="73258"/>
                    <a:pt x="1048992" y="93399"/>
                    <a:pt x="1031590" y="99199"/>
                  </a:cubicBezTo>
                  <a:cubicBezTo>
                    <a:pt x="957539" y="123882"/>
                    <a:pt x="993333" y="114632"/>
                    <a:pt x="924586" y="128382"/>
                  </a:cubicBezTo>
                  <a:cubicBezTo>
                    <a:pt x="885675" y="125139"/>
                    <a:pt x="846141" y="126311"/>
                    <a:pt x="807854" y="118654"/>
                  </a:cubicBezTo>
                  <a:cubicBezTo>
                    <a:pt x="796390" y="116361"/>
                    <a:pt x="789128" y="104427"/>
                    <a:pt x="778671" y="99199"/>
                  </a:cubicBezTo>
                  <a:cubicBezTo>
                    <a:pt x="698123" y="58925"/>
                    <a:pt x="803939" y="125771"/>
                    <a:pt x="720305" y="70016"/>
                  </a:cubicBezTo>
                  <a:cubicBezTo>
                    <a:pt x="655454" y="73258"/>
                    <a:pt x="590440" y="74118"/>
                    <a:pt x="525752" y="79743"/>
                  </a:cubicBezTo>
                  <a:cubicBezTo>
                    <a:pt x="515537" y="80631"/>
                    <a:pt x="506517" y="86984"/>
                    <a:pt x="496569" y="89471"/>
                  </a:cubicBezTo>
                  <a:cubicBezTo>
                    <a:pt x="480529" y="93481"/>
                    <a:pt x="464143" y="95956"/>
                    <a:pt x="447930" y="99199"/>
                  </a:cubicBezTo>
                  <a:cubicBezTo>
                    <a:pt x="438202" y="105684"/>
                    <a:pt x="429431" y="113906"/>
                    <a:pt x="418747" y="118654"/>
                  </a:cubicBezTo>
                  <a:cubicBezTo>
                    <a:pt x="400007" y="126983"/>
                    <a:pt x="379837" y="131624"/>
                    <a:pt x="360382" y="138109"/>
                  </a:cubicBezTo>
                  <a:lnTo>
                    <a:pt x="331199" y="147837"/>
                  </a:lnTo>
                  <a:lnTo>
                    <a:pt x="302016" y="157565"/>
                  </a:lnTo>
                  <a:lnTo>
                    <a:pt x="272833" y="167292"/>
                  </a:lnTo>
                  <a:cubicBezTo>
                    <a:pt x="266348" y="173777"/>
                    <a:pt x="259106" y="179586"/>
                    <a:pt x="253377" y="186748"/>
                  </a:cubicBezTo>
                  <a:cubicBezTo>
                    <a:pt x="246074" y="195877"/>
                    <a:pt x="242720" y="208232"/>
                    <a:pt x="233922" y="215931"/>
                  </a:cubicBezTo>
                  <a:cubicBezTo>
                    <a:pt x="152136" y="287493"/>
                    <a:pt x="204267" y="235622"/>
                    <a:pt x="146373" y="264569"/>
                  </a:cubicBezTo>
                  <a:cubicBezTo>
                    <a:pt x="70943" y="302284"/>
                    <a:pt x="161360" y="269300"/>
                    <a:pt x="88007" y="293752"/>
                  </a:cubicBezTo>
                  <a:cubicBezTo>
                    <a:pt x="28127" y="383574"/>
                    <a:pt x="104541" y="273085"/>
                    <a:pt x="49096" y="342390"/>
                  </a:cubicBezTo>
                  <a:cubicBezTo>
                    <a:pt x="0" y="403759"/>
                    <a:pt x="57169" y="344043"/>
                    <a:pt x="10186" y="391029"/>
                  </a:cubicBezTo>
                  <a:cubicBezTo>
                    <a:pt x="6943" y="403999"/>
                    <a:pt x="458" y="416570"/>
                    <a:pt x="458" y="429939"/>
                  </a:cubicBezTo>
                  <a:cubicBezTo>
                    <a:pt x="458" y="446578"/>
                    <a:pt x="14231" y="470873"/>
                    <a:pt x="29641" y="478578"/>
                  </a:cubicBezTo>
                  <a:cubicBezTo>
                    <a:pt x="47984" y="487749"/>
                    <a:pt x="70943" y="486658"/>
                    <a:pt x="88007" y="498033"/>
                  </a:cubicBezTo>
                  <a:lnTo>
                    <a:pt x="117190" y="517488"/>
                  </a:lnTo>
                  <a:cubicBezTo>
                    <a:pt x="162841" y="585966"/>
                    <a:pt x="123066" y="505635"/>
                    <a:pt x="107462" y="575854"/>
                  </a:cubicBezTo>
                  <a:cubicBezTo>
                    <a:pt x="95069" y="631623"/>
                    <a:pt x="121785" y="637666"/>
                    <a:pt x="156101" y="663403"/>
                  </a:cubicBezTo>
                  <a:cubicBezTo>
                    <a:pt x="182041" y="660160"/>
                    <a:pt x="208560" y="660015"/>
                    <a:pt x="233922" y="653675"/>
                  </a:cubicBezTo>
                  <a:cubicBezTo>
                    <a:pt x="289007" y="639904"/>
                    <a:pt x="268411" y="616238"/>
                    <a:pt x="331199" y="595309"/>
                  </a:cubicBezTo>
                  <a:lnTo>
                    <a:pt x="389565" y="575854"/>
                  </a:lnTo>
                  <a:cubicBezTo>
                    <a:pt x="396050" y="566126"/>
                    <a:pt x="399106" y="552867"/>
                    <a:pt x="409020" y="546671"/>
                  </a:cubicBezTo>
                  <a:cubicBezTo>
                    <a:pt x="426410" y="535802"/>
                    <a:pt x="467386" y="527216"/>
                    <a:pt x="467386" y="527216"/>
                  </a:cubicBezTo>
                  <a:cubicBezTo>
                    <a:pt x="477114" y="520731"/>
                    <a:pt x="485886" y="512509"/>
                    <a:pt x="496569" y="507761"/>
                  </a:cubicBezTo>
                  <a:cubicBezTo>
                    <a:pt x="515309" y="499432"/>
                    <a:pt x="554935" y="488305"/>
                    <a:pt x="554935" y="488305"/>
                  </a:cubicBezTo>
                  <a:cubicBezTo>
                    <a:pt x="603573" y="491548"/>
                    <a:pt x="652402" y="492650"/>
                    <a:pt x="700850" y="498033"/>
                  </a:cubicBezTo>
                  <a:cubicBezTo>
                    <a:pt x="711041" y="499165"/>
                    <a:pt x="722026" y="501355"/>
                    <a:pt x="730033" y="507761"/>
                  </a:cubicBezTo>
                  <a:cubicBezTo>
                    <a:pt x="752939" y="526086"/>
                    <a:pt x="742505" y="543180"/>
                    <a:pt x="768943" y="556399"/>
                  </a:cubicBezTo>
                  <a:cubicBezTo>
                    <a:pt x="780901" y="562378"/>
                    <a:pt x="795048" y="562284"/>
                    <a:pt x="807854" y="566126"/>
                  </a:cubicBezTo>
                  <a:cubicBezTo>
                    <a:pt x="827497" y="572019"/>
                    <a:pt x="846765" y="579097"/>
                    <a:pt x="866220" y="585582"/>
                  </a:cubicBezTo>
                  <a:lnTo>
                    <a:pt x="895403" y="595309"/>
                  </a:lnTo>
                  <a:cubicBezTo>
                    <a:pt x="967526" y="643391"/>
                    <a:pt x="930841" y="638806"/>
                    <a:pt x="1002407" y="624492"/>
                  </a:cubicBezTo>
                  <a:cubicBezTo>
                    <a:pt x="1012135" y="614764"/>
                    <a:pt x="1021022" y="604116"/>
                    <a:pt x="1031590" y="595309"/>
                  </a:cubicBezTo>
                  <a:cubicBezTo>
                    <a:pt x="1040571" y="587825"/>
                    <a:pt x="1052506" y="584121"/>
                    <a:pt x="1060773" y="575854"/>
                  </a:cubicBezTo>
                  <a:cubicBezTo>
                    <a:pt x="1099069" y="537558"/>
                    <a:pt x="1061172" y="556100"/>
                    <a:pt x="1099684" y="527216"/>
                  </a:cubicBezTo>
                  <a:cubicBezTo>
                    <a:pt x="1118390" y="513187"/>
                    <a:pt x="1138595" y="501275"/>
                    <a:pt x="1158050" y="488305"/>
                  </a:cubicBezTo>
                  <a:cubicBezTo>
                    <a:pt x="1167778" y="481820"/>
                    <a:pt x="1176142" y="472547"/>
                    <a:pt x="1187233" y="468850"/>
                  </a:cubicBezTo>
                  <a:cubicBezTo>
                    <a:pt x="1229099" y="454894"/>
                    <a:pt x="1206468" y="461609"/>
                    <a:pt x="1255326" y="449395"/>
                  </a:cubicBezTo>
                  <a:cubicBezTo>
                    <a:pt x="1274781" y="455880"/>
                    <a:pt x="1302317" y="451786"/>
                    <a:pt x="1313692" y="468850"/>
                  </a:cubicBezTo>
                  <a:cubicBezTo>
                    <a:pt x="1322530" y="482107"/>
                    <a:pt x="1337199" y="508246"/>
                    <a:pt x="1352603" y="517488"/>
                  </a:cubicBezTo>
                  <a:cubicBezTo>
                    <a:pt x="1361396" y="522764"/>
                    <a:pt x="1372058" y="523973"/>
                    <a:pt x="1381786" y="527216"/>
                  </a:cubicBezTo>
                  <a:cubicBezTo>
                    <a:pt x="1437541" y="610850"/>
                    <a:pt x="1370695" y="505034"/>
                    <a:pt x="1410969" y="585582"/>
                  </a:cubicBezTo>
                  <a:cubicBezTo>
                    <a:pt x="1416197" y="596039"/>
                    <a:pt x="1425676" y="604081"/>
                    <a:pt x="1430424" y="614765"/>
                  </a:cubicBezTo>
                  <a:cubicBezTo>
                    <a:pt x="1438753" y="633505"/>
                    <a:pt x="1443394" y="653676"/>
                    <a:pt x="1449879" y="673131"/>
                  </a:cubicBezTo>
                  <a:lnTo>
                    <a:pt x="1459607" y="702314"/>
                  </a:lnTo>
                  <a:cubicBezTo>
                    <a:pt x="1462850" y="712042"/>
                    <a:pt x="1460803" y="725809"/>
                    <a:pt x="1469335" y="731497"/>
                  </a:cubicBezTo>
                  <a:lnTo>
                    <a:pt x="1498518" y="750952"/>
                  </a:lnTo>
                  <a:cubicBezTo>
                    <a:pt x="1503956" y="772707"/>
                    <a:pt x="1518225" y="834014"/>
                    <a:pt x="1527701" y="848229"/>
                  </a:cubicBezTo>
                  <a:cubicBezTo>
                    <a:pt x="1534186" y="857957"/>
                    <a:pt x="1538358" y="869713"/>
                    <a:pt x="1547156" y="877412"/>
                  </a:cubicBezTo>
                  <a:cubicBezTo>
                    <a:pt x="1564753" y="892809"/>
                    <a:pt x="1583340" y="908928"/>
                    <a:pt x="1605522" y="916322"/>
                  </a:cubicBezTo>
                  <a:cubicBezTo>
                    <a:pt x="1633335" y="925593"/>
                    <a:pt x="1643081" y="929671"/>
                    <a:pt x="1673616" y="935778"/>
                  </a:cubicBezTo>
                  <a:cubicBezTo>
                    <a:pt x="1792866" y="959627"/>
                    <a:pt x="1680517" y="932638"/>
                    <a:pt x="1770892" y="955233"/>
                  </a:cubicBezTo>
                  <a:lnTo>
                    <a:pt x="2675565" y="945505"/>
                  </a:lnTo>
                  <a:cubicBezTo>
                    <a:pt x="2687246" y="945013"/>
                    <a:pt x="2694123" y="927979"/>
                    <a:pt x="2695020" y="916322"/>
                  </a:cubicBezTo>
                  <a:cubicBezTo>
                    <a:pt x="2697519" y="883831"/>
                    <a:pt x="2688535" y="851471"/>
                    <a:pt x="2685292" y="819046"/>
                  </a:cubicBezTo>
                  <a:cubicBezTo>
                    <a:pt x="2696132" y="775686"/>
                    <a:pt x="2685567" y="789589"/>
                    <a:pt x="2704747" y="770407"/>
                  </a:cubicBezTo>
                  <a:lnTo>
                    <a:pt x="2724203" y="721769"/>
                  </a:lnTo>
                </a:path>
              </a:pathLst>
            </a:custGeom>
            <a:blipFill>
              <a:blip r:embed="rId3" cstate="email"/>
              <a:tile tx="0" ty="0" sx="100000" sy="100000" flip="none" algn="tl"/>
            </a:blip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5852" y="3405188"/>
              <a:ext cx="4000528" cy="5238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itchFamily="18" charset="0"/>
                </a:rPr>
                <a:t>4.</a:t>
              </a:r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itchFamily="18" charset="0"/>
                </a:rPr>
                <a:t>Горы  знаков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857250" y="357188"/>
            <a:ext cx="8143875" cy="1714500"/>
            <a:chOff x="857224" y="357166"/>
            <a:chExt cx="8143932" cy="1714512"/>
          </a:xfrm>
        </p:grpSpPr>
        <p:grpSp>
          <p:nvGrpSpPr>
            <p:cNvPr id="6" name="Овал 5"/>
            <p:cNvGrpSpPr>
              <a:grpSpLocks/>
            </p:cNvGrpSpPr>
            <p:nvPr/>
          </p:nvGrpSpPr>
          <p:grpSpPr bwMode="auto">
            <a:xfrm>
              <a:off x="829056" y="329184"/>
              <a:ext cx="7979664" cy="1847088"/>
              <a:chOff x="829056" y="329184"/>
              <a:chExt cx="7979664" cy="1847088"/>
            </a:xfrm>
          </p:grpSpPr>
          <p:pic>
            <p:nvPicPr>
              <p:cNvPr id="22532" name="Овал 5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829056" y="329184"/>
                <a:ext cx="7979664" cy="1847088"/>
              </a:xfrm>
              <a:prstGeom prst="rect">
                <a:avLst/>
              </a:prstGeom>
              <a:noFill/>
            </p:spPr>
          </p:pic>
          <p:sp>
            <p:nvSpPr>
              <p:cNvPr id="22533" name="Text Box 5"/>
              <p:cNvSpPr txBox="1">
                <a:spLocks noChangeArrowheads="1"/>
              </p:cNvSpPr>
              <p:nvPr/>
            </p:nvSpPr>
            <p:spPr bwMode="auto">
              <a:xfrm>
                <a:off x="2018490" y="608250"/>
                <a:ext cx="5607086" cy="1212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 sz="6000" b="1">
                  <a:solidFill>
                    <a:srgbClr val="00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pic>
          <p:nvPicPr>
            <p:cNvPr id="8" name="TextBox 7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93648" y="316992"/>
              <a:ext cx="8016240" cy="1335024"/>
            </a:xfrm>
            <a:prstGeom prst="rect">
              <a:avLst/>
            </a:prstGeom>
            <a:noFill/>
          </p:spPr>
        </p:pic>
      </p:grpSp>
      <p:pic>
        <p:nvPicPr>
          <p:cNvPr id="2" name="TextBox 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69925" y="4578350"/>
            <a:ext cx="10672763" cy="24082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 из 1055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932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extBox 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563" y="60325"/>
            <a:ext cx="9307512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2"/>
          <p:cNvGrpSpPr>
            <a:grpSpLocks/>
          </p:cNvGrpSpPr>
          <p:nvPr/>
        </p:nvGrpSpPr>
        <p:grpSpPr bwMode="auto">
          <a:xfrm>
            <a:off x="500063" y="98425"/>
            <a:ext cx="8001000" cy="6643688"/>
            <a:chOff x="500034" y="214266"/>
            <a:chExt cx="8001056" cy="6643734"/>
          </a:xfrm>
        </p:grpSpPr>
        <p:pic>
          <p:nvPicPr>
            <p:cNvPr id="1027" name="Picture 3" descr="C:\Documents and Settings\Admin\Рабочий стол\карта.bmp"/>
            <p:cNvPicPr>
              <a:picLocks noChangeAspect="1" noChangeArrowheads="1"/>
            </p:cNvPicPr>
            <p:nvPr/>
          </p:nvPicPr>
          <p:blipFill>
            <a:blip r:embed="rId2" cstate="email"/>
            <a:srcRect l="1344" t="658" r="6091" b="12719"/>
            <a:stretch>
              <a:fillRect/>
            </a:stretch>
          </p:blipFill>
          <p:spPr bwMode="auto">
            <a:xfrm>
              <a:off x="500034" y="214266"/>
              <a:ext cx="8001056" cy="6643734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grpSp>
          <p:nvGrpSpPr>
            <p:cNvPr id="24581" name="Группа 1"/>
            <p:cNvGrpSpPr>
              <a:grpSpLocks/>
            </p:cNvGrpSpPr>
            <p:nvPr/>
          </p:nvGrpSpPr>
          <p:grpSpPr bwMode="auto">
            <a:xfrm>
              <a:off x="1142976" y="904672"/>
              <a:ext cx="5357850" cy="4381716"/>
              <a:chOff x="1142976" y="904672"/>
              <a:chExt cx="5357850" cy="4381716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2786049" y="1500150"/>
                <a:ext cx="1949463" cy="1071570"/>
              </a:xfrm>
              <a:custGeom>
                <a:avLst/>
                <a:gdLst>
                  <a:gd name="connsiteX0" fmla="*/ 1186906 w 1949421"/>
                  <a:gd name="connsiteY0" fmla="*/ 963038 h 1072006"/>
                  <a:gd name="connsiteX1" fmla="*/ 1186906 w 1949421"/>
                  <a:gd name="connsiteY1" fmla="*/ 963038 h 1072006"/>
                  <a:gd name="connsiteX2" fmla="*/ 48770 w 1949421"/>
                  <a:gd name="connsiteY2" fmla="*/ 953311 h 1072006"/>
                  <a:gd name="connsiteX3" fmla="*/ 29315 w 1949421"/>
                  <a:gd name="connsiteY3" fmla="*/ 933855 h 1072006"/>
                  <a:gd name="connsiteX4" fmla="*/ 132 w 1949421"/>
                  <a:gd name="connsiteY4" fmla="*/ 914400 h 1072006"/>
                  <a:gd name="connsiteX5" fmla="*/ 29315 w 1949421"/>
                  <a:gd name="connsiteY5" fmla="*/ 846306 h 1072006"/>
                  <a:gd name="connsiteX6" fmla="*/ 87681 w 1949421"/>
                  <a:gd name="connsiteY6" fmla="*/ 807396 h 1072006"/>
                  <a:gd name="connsiteX7" fmla="*/ 107136 w 1949421"/>
                  <a:gd name="connsiteY7" fmla="*/ 583660 h 1072006"/>
                  <a:gd name="connsiteX8" fmla="*/ 126591 w 1949421"/>
                  <a:gd name="connsiteY8" fmla="*/ 515566 h 1072006"/>
                  <a:gd name="connsiteX9" fmla="*/ 136319 w 1949421"/>
                  <a:gd name="connsiteY9" fmla="*/ 476655 h 1072006"/>
                  <a:gd name="connsiteX10" fmla="*/ 155774 w 1949421"/>
                  <a:gd name="connsiteY10" fmla="*/ 311285 h 1072006"/>
                  <a:gd name="connsiteX11" fmla="*/ 165502 w 1949421"/>
                  <a:gd name="connsiteY11" fmla="*/ 272374 h 1072006"/>
                  <a:gd name="connsiteX12" fmla="*/ 194685 w 1949421"/>
                  <a:gd name="connsiteY12" fmla="*/ 252919 h 1072006"/>
                  <a:gd name="connsiteX13" fmla="*/ 282234 w 1949421"/>
                  <a:gd name="connsiteY13" fmla="*/ 301557 h 1072006"/>
                  <a:gd name="connsiteX14" fmla="*/ 340600 w 1949421"/>
                  <a:gd name="connsiteY14" fmla="*/ 340468 h 1072006"/>
                  <a:gd name="connsiteX15" fmla="*/ 486515 w 1949421"/>
                  <a:gd name="connsiteY15" fmla="*/ 330740 h 1072006"/>
                  <a:gd name="connsiteX16" fmla="*/ 505970 w 1949421"/>
                  <a:gd name="connsiteY16" fmla="*/ 301557 h 1072006"/>
                  <a:gd name="connsiteX17" fmla="*/ 535153 w 1949421"/>
                  <a:gd name="connsiteY17" fmla="*/ 291830 h 1072006"/>
                  <a:gd name="connsiteX18" fmla="*/ 554608 w 1949421"/>
                  <a:gd name="connsiteY18" fmla="*/ 262647 h 1072006"/>
                  <a:gd name="connsiteX19" fmla="*/ 574064 w 1949421"/>
                  <a:gd name="connsiteY19" fmla="*/ 243191 h 1072006"/>
                  <a:gd name="connsiteX20" fmla="*/ 612974 w 1949421"/>
                  <a:gd name="connsiteY20" fmla="*/ 184825 h 1072006"/>
                  <a:gd name="connsiteX21" fmla="*/ 632430 w 1949421"/>
                  <a:gd name="connsiteY21" fmla="*/ 155643 h 1072006"/>
                  <a:gd name="connsiteX22" fmla="*/ 651885 w 1949421"/>
                  <a:gd name="connsiteY22" fmla="*/ 136187 h 1072006"/>
                  <a:gd name="connsiteX23" fmla="*/ 681068 w 1949421"/>
                  <a:gd name="connsiteY23" fmla="*/ 0 h 1072006"/>
                  <a:gd name="connsiteX24" fmla="*/ 719979 w 1949421"/>
                  <a:gd name="connsiteY24" fmla="*/ 9728 h 1072006"/>
                  <a:gd name="connsiteX25" fmla="*/ 768617 w 1949421"/>
                  <a:gd name="connsiteY25" fmla="*/ 68094 h 1072006"/>
                  <a:gd name="connsiteX26" fmla="*/ 807528 w 1949421"/>
                  <a:gd name="connsiteY26" fmla="*/ 126460 h 1072006"/>
                  <a:gd name="connsiteX27" fmla="*/ 865893 w 1949421"/>
                  <a:gd name="connsiteY27" fmla="*/ 175098 h 1072006"/>
                  <a:gd name="connsiteX28" fmla="*/ 904804 w 1949421"/>
                  <a:gd name="connsiteY28" fmla="*/ 204281 h 1072006"/>
                  <a:gd name="connsiteX29" fmla="*/ 1002081 w 1949421"/>
                  <a:gd name="connsiteY29" fmla="*/ 184825 h 1072006"/>
                  <a:gd name="connsiteX30" fmla="*/ 1050719 w 1949421"/>
                  <a:gd name="connsiteY30" fmla="*/ 136187 h 1072006"/>
                  <a:gd name="connsiteX31" fmla="*/ 1109085 w 1949421"/>
                  <a:gd name="connsiteY31" fmla="*/ 87549 h 1072006"/>
                  <a:gd name="connsiteX32" fmla="*/ 1147996 w 1949421"/>
                  <a:gd name="connsiteY32" fmla="*/ 38911 h 1072006"/>
                  <a:gd name="connsiteX33" fmla="*/ 1235545 w 1949421"/>
                  <a:gd name="connsiteY33" fmla="*/ 136187 h 1072006"/>
                  <a:gd name="connsiteX34" fmla="*/ 1255000 w 1949421"/>
                  <a:gd name="connsiteY34" fmla="*/ 155643 h 1072006"/>
                  <a:gd name="connsiteX35" fmla="*/ 1274455 w 1949421"/>
                  <a:gd name="connsiteY35" fmla="*/ 194553 h 1072006"/>
                  <a:gd name="connsiteX36" fmla="*/ 1303638 w 1949421"/>
                  <a:gd name="connsiteY36" fmla="*/ 233464 h 1072006"/>
                  <a:gd name="connsiteX37" fmla="*/ 1323093 w 1949421"/>
                  <a:gd name="connsiteY37" fmla="*/ 262647 h 1072006"/>
                  <a:gd name="connsiteX38" fmla="*/ 1352276 w 1949421"/>
                  <a:gd name="connsiteY38" fmla="*/ 272374 h 1072006"/>
                  <a:gd name="connsiteX39" fmla="*/ 1459281 w 1949421"/>
                  <a:gd name="connsiteY39" fmla="*/ 262647 h 1072006"/>
                  <a:gd name="connsiteX40" fmla="*/ 1507919 w 1949421"/>
                  <a:gd name="connsiteY40" fmla="*/ 214008 h 1072006"/>
                  <a:gd name="connsiteX41" fmla="*/ 1537102 w 1949421"/>
                  <a:gd name="connsiteY41" fmla="*/ 204281 h 1072006"/>
                  <a:gd name="connsiteX42" fmla="*/ 1566285 w 1949421"/>
                  <a:gd name="connsiteY42" fmla="*/ 233464 h 1072006"/>
                  <a:gd name="connsiteX43" fmla="*/ 1585740 w 1949421"/>
                  <a:gd name="connsiteY43" fmla="*/ 272374 h 1072006"/>
                  <a:gd name="connsiteX44" fmla="*/ 1605196 w 1949421"/>
                  <a:gd name="connsiteY44" fmla="*/ 301557 h 1072006"/>
                  <a:gd name="connsiteX45" fmla="*/ 1624651 w 1949421"/>
                  <a:gd name="connsiteY45" fmla="*/ 340468 h 1072006"/>
                  <a:gd name="connsiteX46" fmla="*/ 1644106 w 1949421"/>
                  <a:gd name="connsiteY46" fmla="*/ 369651 h 1072006"/>
                  <a:gd name="connsiteX47" fmla="*/ 1663562 w 1949421"/>
                  <a:gd name="connsiteY47" fmla="*/ 428017 h 1072006"/>
                  <a:gd name="connsiteX48" fmla="*/ 1673289 w 1949421"/>
                  <a:gd name="connsiteY48" fmla="*/ 457200 h 1072006"/>
                  <a:gd name="connsiteX49" fmla="*/ 1751111 w 1949421"/>
                  <a:gd name="connsiteY49" fmla="*/ 544749 h 1072006"/>
                  <a:gd name="connsiteX50" fmla="*/ 1780293 w 1949421"/>
                  <a:gd name="connsiteY50" fmla="*/ 573932 h 1072006"/>
                  <a:gd name="connsiteX51" fmla="*/ 1799749 w 1949421"/>
                  <a:gd name="connsiteY51" fmla="*/ 593387 h 1072006"/>
                  <a:gd name="connsiteX52" fmla="*/ 1838659 w 1949421"/>
                  <a:gd name="connsiteY52" fmla="*/ 661481 h 1072006"/>
                  <a:gd name="connsiteX53" fmla="*/ 1848387 w 1949421"/>
                  <a:gd name="connsiteY53" fmla="*/ 700391 h 1072006"/>
                  <a:gd name="connsiteX54" fmla="*/ 1867842 w 1949421"/>
                  <a:gd name="connsiteY54" fmla="*/ 729574 h 1072006"/>
                  <a:gd name="connsiteX55" fmla="*/ 1887298 w 1949421"/>
                  <a:gd name="connsiteY55" fmla="*/ 768485 h 1072006"/>
                  <a:gd name="connsiteX56" fmla="*/ 1906753 w 1949421"/>
                  <a:gd name="connsiteY56" fmla="*/ 797668 h 1072006"/>
                  <a:gd name="connsiteX57" fmla="*/ 1926208 w 1949421"/>
                  <a:gd name="connsiteY57" fmla="*/ 856034 h 1072006"/>
                  <a:gd name="connsiteX58" fmla="*/ 1945664 w 1949421"/>
                  <a:gd name="connsiteY58" fmla="*/ 933855 h 1072006"/>
                  <a:gd name="connsiteX59" fmla="*/ 1935936 w 1949421"/>
                  <a:gd name="connsiteY59" fmla="*/ 1031132 h 1072006"/>
                  <a:gd name="connsiteX60" fmla="*/ 1897025 w 1949421"/>
                  <a:gd name="connsiteY60" fmla="*/ 1040860 h 1072006"/>
                  <a:gd name="connsiteX61" fmla="*/ 1790021 w 1949421"/>
                  <a:gd name="connsiteY61" fmla="*/ 1031132 h 1072006"/>
                  <a:gd name="connsiteX62" fmla="*/ 1760838 w 1949421"/>
                  <a:gd name="connsiteY62" fmla="*/ 1021404 h 1072006"/>
                  <a:gd name="connsiteX63" fmla="*/ 1731655 w 1949421"/>
                  <a:gd name="connsiteY63" fmla="*/ 1001949 h 1072006"/>
                  <a:gd name="connsiteX64" fmla="*/ 1673289 w 1949421"/>
                  <a:gd name="connsiteY64" fmla="*/ 982494 h 1072006"/>
                  <a:gd name="connsiteX65" fmla="*/ 1614923 w 1949421"/>
                  <a:gd name="connsiteY65" fmla="*/ 992221 h 1072006"/>
                  <a:gd name="connsiteX66" fmla="*/ 1478736 w 1949421"/>
                  <a:gd name="connsiteY66" fmla="*/ 1011677 h 1072006"/>
                  <a:gd name="connsiteX67" fmla="*/ 1430098 w 1949421"/>
                  <a:gd name="connsiteY67" fmla="*/ 1021404 h 1072006"/>
                  <a:gd name="connsiteX68" fmla="*/ 1400915 w 1949421"/>
                  <a:gd name="connsiteY68" fmla="*/ 1040860 h 1072006"/>
                  <a:gd name="connsiteX69" fmla="*/ 1381459 w 1949421"/>
                  <a:gd name="connsiteY69" fmla="*/ 1060315 h 1072006"/>
                  <a:gd name="connsiteX70" fmla="*/ 1352276 w 1949421"/>
                  <a:gd name="connsiteY70" fmla="*/ 1070043 h 1072006"/>
                  <a:gd name="connsiteX71" fmla="*/ 1274455 w 1949421"/>
                  <a:gd name="connsiteY71" fmla="*/ 1060315 h 1072006"/>
                  <a:gd name="connsiteX72" fmla="*/ 1216089 w 1949421"/>
                  <a:gd name="connsiteY72" fmla="*/ 1001949 h 1072006"/>
                  <a:gd name="connsiteX73" fmla="*/ 1186906 w 1949421"/>
                  <a:gd name="connsiteY73" fmla="*/ 992221 h 1072006"/>
                  <a:gd name="connsiteX74" fmla="*/ 1157723 w 1949421"/>
                  <a:gd name="connsiteY74" fmla="*/ 972766 h 1072006"/>
                  <a:gd name="connsiteX75" fmla="*/ 1128540 w 1949421"/>
                  <a:gd name="connsiteY75" fmla="*/ 972766 h 1072006"/>
                  <a:gd name="connsiteX76" fmla="*/ 1186906 w 1949421"/>
                  <a:gd name="connsiteY76" fmla="*/ 963038 h 107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949421" h="1072006">
                    <a:moveTo>
                      <a:pt x="1186906" y="963038"/>
                    </a:moveTo>
                    <a:lnTo>
                      <a:pt x="1186906" y="963038"/>
                    </a:lnTo>
                    <a:lnTo>
                      <a:pt x="48770" y="953311"/>
                    </a:lnTo>
                    <a:cubicBezTo>
                      <a:pt x="39602" y="953080"/>
                      <a:pt x="36477" y="939584"/>
                      <a:pt x="29315" y="933855"/>
                    </a:cubicBezTo>
                    <a:cubicBezTo>
                      <a:pt x="20186" y="926552"/>
                      <a:pt x="9860" y="920885"/>
                      <a:pt x="132" y="914400"/>
                    </a:cubicBezTo>
                    <a:cubicBezTo>
                      <a:pt x="8355" y="873283"/>
                      <a:pt x="0" y="868292"/>
                      <a:pt x="29315" y="846306"/>
                    </a:cubicBezTo>
                    <a:cubicBezTo>
                      <a:pt x="48021" y="832277"/>
                      <a:pt x="87681" y="807396"/>
                      <a:pt x="87681" y="807396"/>
                    </a:cubicBezTo>
                    <a:cubicBezTo>
                      <a:pt x="119377" y="712300"/>
                      <a:pt x="87793" y="815764"/>
                      <a:pt x="107136" y="583660"/>
                    </a:cubicBezTo>
                    <a:cubicBezTo>
                      <a:pt x="108924" y="562200"/>
                      <a:pt x="120633" y="536419"/>
                      <a:pt x="126591" y="515566"/>
                    </a:cubicBezTo>
                    <a:cubicBezTo>
                      <a:pt x="130264" y="502711"/>
                      <a:pt x="133076" y="489625"/>
                      <a:pt x="136319" y="476655"/>
                    </a:cubicBezTo>
                    <a:cubicBezTo>
                      <a:pt x="141535" y="424500"/>
                      <a:pt x="146219" y="363839"/>
                      <a:pt x="155774" y="311285"/>
                    </a:cubicBezTo>
                    <a:cubicBezTo>
                      <a:pt x="158166" y="298131"/>
                      <a:pt x="158086" y="283498"/>
                      <a:pt x="165502" y="272374"/>
                    </a:cubicBezTo>
                    <a:cubicBezTo>
                      <a:pt x="171987" y="262646"/>
                      <a:pt x="184957" y="259404"/>
                      <a:pt x="194685" y="252919"/>
                    </a:cubicBezTo>
                    <a:cubicBezTo>
                      <a:pt x="259535" y="269132"/>
                      <a:pt x="214155" y="252045"/>
                      <a:pt x="282234" y="301557"/>
                    </a:cubicBezTo>
                    <a:cubicBezTo>
                      <a:pt x="301144" y="315310"/>
                      <a:pt x="340600" y="340468"/>
                      <a:pt x="340600" y="340468"/>
                    </a:cubicBezTo>
                    <a:cubicBezTo>
                      <a:pt x="389238" y="337225"/>
                      <a:pt x="439065" y="341905"/>
                      <a:pt x="486515" y="330740"/>
                    </a:cubicBezTo>
                    <a:cubicBezTo>
                      <a:pt x="497895" y="328062"/>
                      <a:pt x="496841" y="308860"/>
                      <a:pt x="505970" y="301557"/>
                    </a:cubicBezTo>
                    <a:cubicBezTo>
                      <a:pt x="513977" y="295152"/>
                      <a:pt x="525425" y="295072"/>
                      <a:pt x="535153" y="291830"/>
                    </a:cubicBezTo>
                    <a:cubicBezTo>
                      <a:pt x="541638" y="282102"/>
                      <a:pt x="547305" y="271776"/>
                      <a:pt x="554608" y="262647"/>
                    </a:cubicBezTo>
                    <a:cubicBezTo>
                      <a:pt x="560337" y="255485"/>
                      <a:pt x="568561" y="250528"/>
                      <a:pt x="574064" y="243191"/>
                    </a:cubicBezTo>
                    <a:cubicBezTo>
                      <a:pt x="588093" y="224485"/>
                      <a:pt x="600004" y="204280"/>
                      <a:pt x="612974" y="184825"/>
                    </a:cubicBezTo>
                    <a:cubicBezTo>
                      <a:pt x="619459" y="175097"/>
                      <a:pt x="624163" y="163910"/>
                      <a:pt x="632430" y="155643"/>
                    </a:cubicBezTo>
                    <a:lnTo>
                      <a:pt x="651885" y="136187"/>
                    </a:lnTo>
                    <a:cubicBezTo>
                      <a:pt x="679607" y="53020"/>
                      <a:pt x="668796" y="98170"/>
                      <a:pt x="681068" y="0"/>
                    </a:cubicBezTo>
                    <a:cubicBezTo>
                      <a:pt x="694038" y="3243"/>
                      <a:pt x="709426" y="1520"/>
                      <a:pt x="719979" y="9728"/>
                    </a:cubicBezTo>
                    <a:cubicBezTo>
                      <a:pt x="739969" y="25276"/>
                      <a:pt x="753422" y="47834"/>
                      <a:pt x="768617" y="68094"/>
                    </a:cubicBezTo>
                    <a:cubicBezTo>
                      <a:pt x="782646" y="86800"/>
                      <a:pt x="788073" y="113490"/>
                      <a:pt x="807528" y="126460"/>
                    </a:cubicBezTo>
                    <a:cubicBezTo>
                      <a:pt x="872028" y="169460"/>
                      <a:pt x="800356" y="118922"/>
                      <a:pt x="865893" y="175098"/>
                    </a:cubicBezTo>
                    <a:cubicBezTo>
                      <a:pt x="878203" y="185649"/>
                      <a:pt x="891834" y="194553"/>
                      <a:pt x="904804" y="204281"/>
                    </a:cubicBezTo>
                    <a:cubicBezTo>
                      <a:pt x="937230" y="197796"/>
                      <a:pt x="970475" y="194550"/>
                      <a:pt x="1002081" y="184825"/>
                    </a:cubicBezTo>
                    <a:cubicBezTo>
                      <a:pt x="1039552" y="173295"/>
                      <a:pt x="1026219" y="160687"/>
                      <a:pt x="1050719" y="136187"/>
                    </a:cubicBezTo>
                    <a:cubicBezTo>
                      <a:pt x="1127238" y="59668"/>
                      <a:pt x="1029404" y="183167"/>
                      <a:pt x="1109085" y="87549"/>
                    </a:cubicBezTo>
                    <a:cubicBezTo>
                      <a:pt x="1170432" y="13932"/>
                      <a:pt x="1091401" y="95504"/>
                      <a:pt x="1147996" y="38911"/>
                    </a:cubicBezTo>
                    <a:cubicBezTo>
                      <a:pt x="1227724" y="92062"/>
                      <a:pt x="1104807" y="5442"/>
                      <a:pt x="1235545" y="136187"/>
                    </a:cubicBezTo>
                    <a:cubicBezTo>
                      <a:pt x="1242030" y="142672"/>
                      <a:pt x="1249913" y="148012"/>
                      <a:pt x="1255000" y="155643"/>
                    </a:cubicBezTo>
                    <a:cubicBezTo>
                      <a:pt x="1263044" y="167709"/>
                      <a:pt x="1266770" y="182256"/>
                      <a:pt x="1274455" y="194553"/>
                    </a:cubicBezTo>
                    <a:cubicBezTo>
                      <a:pt x="1283048" y="208301"/>
                      <a:pt x="1294215" y="220271"/>
                      <a:pt x="1303638" y="233464"/>
                    </a:cubicBezTo>
                    <a:cubicBezTo>
                      <a:pt x="1310433" y="242978"/>
                      <a:pt x="1313964" y="255344"/>
                      <a:pt x="1323093" y="262647"/>
                    </a:cubicBezTo>
                    <a:cubicBezTo>
                      <a:pt x="1331100" y="269052"/>
                      <a:pt x="1342548" y="269132"/>
                      <a:pt x="1352276" y="272374"/>
                    </a:cubicBezTo>
                    <a:cubicBezTo>
                      <a:pt x="1387944" y="269132"/>
                      <a:pt x="1425746" y="275223"/>
                      <a:pt x="1459281" y="262647"/>
                    </a:cubicBezTo>
                    <a:cubicBezTo>
                      <a:pt x="1480750" y="254596"/>
                      <a:pt x="1486167" y="221258"/>
                      <a:pt x="1507919" y="214008"/>
                    </a:cubicBezTo>
                    <a:lnTo>
                      <a:pt x="1537102" y="204281"/>
                    </a:lnTo>
                    <a:cubicBezTo>
                      <a:pt x="1546830" y="214009"/>
                      <a:pt x="1558289" y="222269"/>
                      <a:pt x="1566285" y="233464"/>
                    </a:cubicBezTo>
                    <a:cubicBezTo>
                      <a:pt x="1574713" y="245264"/>
                      <a:pt x="1578545" y="259784"/>
                      <a:pt x="1585740" y="272374"/>
                    </a:cubicBezTo>
                    <a:cubicBezTo>
                      <a:pt x="1591541" y="282525"/>
                      <a:pt x="1599395" y="291406"/>
                      <a:pt x="1605196" y="301557"/>
                    </a:cubicBezTo>
                    <a:cubicBezTo>
                      <a:pt x="1612391" y="314148"/>
                      <a:pt x="1617457" y="327877"/>
                      <a:pt x="1624651" y="340468"/>
                    </a:cubicBezTo>
                    <a:cubicBezTo>
                      <a:pt x="1630451" y="350619"/>
                      <a:pt x="1639358" y="358968"/>
                      <a:pt x="1644106" y="369651"/>
                    </a:cubicBezTo>
                    <a:cubicBezTo>
                      <a:pt x="1652435" y="388391"/>
                      <a:pt x="1657077" y="408562"/>
                      <a:pt x="1663562" y="428017"/>
                    </a:cubicBezTo>
                    <a:cubicBezTo>
                      <a:pt x="1666805" y="437745"/>
                      <a:pt x="1667601" y="448668"/>
                      <a:pt x="1673289" y="457200"/>
                    </a:cubicBezTo>
                    <a:cubicBezTo>
                      <a:pt x="1708008" y="509277"/>
                      <a:pt x="1684476" y="478114"/>
                      <a:pt x="1751111" y="544749"/>
                    </a:cubicBezTo>
                    <a:lnTo>
                      <a:pt x="1780293" y="573932"/>
                    </a:lnTo>
                    <a:lnTo>
                      <a:pt x="1799749" y="593387"/>
                    </a:lnTo>
                    <a:cubicBezTo>
                      <a:pt x="1829497" y="682637"/>
                      <a:pt x="1779774" y="543712"/>
                      <a:pt x="1838659" y="661481"/>
                    </a:cubicBezTo>
                    <a:cubicBezTo>
                      <a:pt x="1844638" y="673439"/>
                      <a:pt x="1843121" y="688103"/>
                      <a:pt x="1848387" y="700391"/>
                    </a:cubicBezTo>
                    <a:cubicBezTo>
                      <a:pt x="1852992" y="711137"/>
                      <a:pt x="1862042" y="719423"/>
                      <a:pt x="1867842" y="729574"/>
                    </a:cubicBezTo>
                    <a:cubicBezTo>
                      <a:pt x="1875037" y="742165"/>
                      <a:pt x="1880103" y="755894"/>
                      <a:pt x="1887298" y="768485"/>
                    </a:cubicBezTo>
                    <a:cubicBezTo>
                      <a:pt x="1893098" y="778636"/>
                      <a:pt x="1902005" y="786984"/>
                      <a:pt x="1906753" y="797668"/>
                    </a:cubicBezTo>
                    <a:cubicBezTo>
                      <a:pt x="1915082" y="816408"/>
                      <a:pt x="1919723" y="836579"/>
                      <a:pt x="1926208" y="856034"/>
                    </a:cubicBezTo>
                    <a:cubicBezTo>
                      <a:pt x="1941165" y="900906"/>
                      <a:pt x="1933924" y="875156"/>
                      <a:pt x="1945664" y="933855"/>
                    </a:cubicBezTo>
                    <a:cubicBezTo>
                      <a:pt x="1942421" y="966281"/>
                      <a:pt x="1949421" y="1001466"/>
                      <a:pt x="1935936" y="1031132"/>
                    </a:cubicBezTo>
                    <a:cubicBezTo>
                      <a:pt x="1930404" y="1043303"/>
                      <a:pt x="1910395" y="1040860"/>
                      <a:pt x="1897025" y="1040860"/>
                    </a:cubicBezTo>
                    <a:cubicBezTo>
                      <a:pt x="1861210" y="1040860"/>
                      <a:pt x="1825689" y="1034375"/>
                      <a:pt x="1790021" y="1031132"/>
                    </a:cubicBezTo>
                    <a:cubicBezTo>
                      <a:pt x="1780293" y="1027889"/>
                      <a:pt x="1770009" y="1025990"/>
                      <a:pt x="1760838" y="1021404"/>
                    </a:cubicBezTo>
                    <a:cubicBezTo>
                      <a:pt x="1750381" y="1016176"/>
                      <a:pt x="1742339" y="1006697"/>
                      <a:pt x="1731655" y="1001949"/>
                    </a:cubicBezTo>
                    <a:cubicBezTo>
                      <a:pt x="1712915" y="993620"/>
                      <a:pt x="1673289" y="982494"/>
                      <a:pt x="1673289" y="982494"/>
                    </a:cubicBezTo>
                    <a:lnTo>
                      <a:pt x="1614923" y="992221"/>
                    </a:lnTo>
                    <a:cubicBezTo>
                      <a:pt x="1569574" y="999023"/>
                      <a:pt x="1523702" y="1002684"/>
                      <a:pt x="1478736" y="1011677"/>
                    </a:cubicBezTo>
                    <a:lnTo>
                      <a:pt x="1430098" y="1021404"/>
                    </a:lnTo>
                    <a:cubicBezTo>
                      <a:pt x="1420370" y="1027889"/>
                      <a:pt x="1410044" y="1033557"/>
                      <a:pt x="1400915" y="1040860"/>
                    </a:cubicBezTo>
                    <a:cubicBezTo>
                      <a:pt x="1393753" y="1046589"/>
                      <a:pt x="1389323" y="1055596"/>
                      <a:pt x="1381459" y="1060315"/>
                    </a:cubicBezTo>
                    <a:cubicBezTo>
                      <a:pt x="1372666" y="1065591"/>
                      <a:pt x="1362004" y="1066800"/>
                      <a:pt x="1352276" y="1070043"/>
                    </a:cubicBezTo>
                    <a:cubicBezTo>
                      <a:pt x="1326336" y="1066800"/>
                      <a:pt x="1297837" y="1072006"/>
                      <a:pt x="1274455" y="1060315"/>
                    </a:cubicBezTo>
                    <a:cubicBezTo>
                      <a:pt x="1249846" y="1048010"/>
                      <a:pt x="1242191" y="1010650"/>
                      <a:pt x="1216089" y="1001949"/>
                    </a:cubicBezTo>
                    <a:cubicBezTo>
                      <a:pt x="1206361" y="998706"/>
                      <a:pt x="1196077" y="996807"/>
                      <a:pt x="1186906" y="992221"/>
                    </a:cubicBezTo>
                    <a:cubicBezTo>
                      <a:pt x="1176449" y="986993"/>
                      <a:pt x="1168814" y="976463"/>
                      <a:pt x="1157723" y="972766"/>
                    </a:cubicBezTo>
                    <a:cubicBezTo>
                      <a:pt x="1148495" y="969690"/>
                      <a:pt x="1138268" y="972766"/>
                      <a:pt x="1128540" y="972766"/>
                    </a:cubicBezTo>
                    <a:lnTo>
                      <a:pt x="1186906" y="96303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itchFamily="18" charset="0"/>
                  </a:rPr>
                  <a:t>5.</a:t>
                </a:r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itchFamily="18" charset="0"/>
                  </a:rPr>
                  <a:t>Скалы общения</a:t>
                </a: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4737100" y="904834"/>
                <a:ext cx="1763725" cy="1023944"/>
              </a:xfrm>
              <a:custGeom>
                <a:avLst/>
                <a:gdLst>
                  <a:gd name="connsiteX0" fmla="*/ 1322962 w 1614369"/>
                  <a:gd name="connsiteY0" fmla="*/ 817124 h 920952"/>
                  <a:gd name="connsiteX1" fmla="*/ 1322962 w 1614369"/>
                  <a:gd name="connsiteY1" fmla="*/ 817124 h 920952"/>
                  <a:gd name="connsiteX2" fmla="*/ 1245141 w 1614369"/>
                  <a:gd name="connsiteY2" fmla="*/ 787941 h 920952"/>
                  <a:gd name="connsiteX3" fmla="*/ 1215958 w 1614369"/>
                  <a:gd name="connsiteY3" fmla="*/ 807396 h 920952"/>
                  <a:gd name="connsiteX4" fmla="*/ 1099226 w 1614369"/>
                  <a:gd name="connsiteY4" fmla="*/ 817124 h 920952"/>
                  <a:gd name="connsiteX5" fmla="*/ 1021404 w 1614369"/>
                  <a:gd name="connsiteY5" fmla="*/ 875490 h 920952"/>
                  <a:gd name="connsiteX6" fmla="*/ 972766 w 1614369"/>
                  <a:gd name="connsiteY6" fmla="*/ 885217 h 920952"/>
                  <a:gd name="connsiteX7" fmla="*/ 914400 w 1614369"/>
                  <a:gd name="connsiteY7" fmla="*/ 904673 h 920952"/>
                  <a:gd name="connsiteX8" fmla="*/ 544749 w 1614369"/>
                  <a:gd name="connsiteY8" fmla="*/ 894945 h 920952"/>
                  <a:gd name="connsiteX9" fmla="*/ 447473 w 1614369"/>
                  <a:gd name="connsiteY9" fmla="*/ 875490 h 920952"/>
                  <a:gd name="connsiteX10" fmla="*/ 418290 w 1614369"/>
                  <a:gd name="connsiteY10" fmla="*/ 856034 h 920952"/>
                  <a:gd name="connsiteX11" fmla="*/ 389107 w 1614369"/>
                  <a:gd name="connsiteY11" fmla="*/ 846307 h 920952"/>
                  <a:gd name="connsiteX12" fmla="*/ 223736 w 1614369"/>
                  <a:gd name="connsiteY12" fmla="*/ 826851 h 920952"/>
                  <a:gd name="connsiteX13" fmla="*/ 194553 w 1614369"/>
                  <a:gd name="connsiteY13" fmla="*/ 807396 h 920952"/>
                  <a:gd name="connsiteX14" fmla="*/ 136187 w 1614369"/>
                  <a:gd name="connsiteY14" fmla="*/ 749030 h 920952"/>
                  <a:gd name="connsiteX15" fmla="*/ 116732 w 1614369"/>
                  <a:gd name="connsiteY15" fmla="*/ 671209 h 920952"/>
                  <a:gd name="connsiteX16" fmla="*/ 77821 w 1614369"/>
                  <a:gd name="connsiteY16" fmla="*/ 612843 h 920952"/>
                  <a:gd name="connsiteX17" fmla="*/ 87549 w 1614369"/>
                  <a:gd name="connsiteY17" fmla="*/ 573932 h 920952"/>
                  <a:gd name="connsiteX18" fmla="*/ 126460 w 1614369"/>
                  <a:gd name="connsiteY18" fmla="*/ 515566 h 920952"/>
                  <a:gd name="connsiteX19" fmla="*/ 107004 w 1614369"/>
                  <a:gd name="connsiteY19" fmla="*/ 496111 h 920952"/>
                  <a:gd name="connsiteX20" fmla="*/ 97277 w 1614369"/>
                  <a:gd name="connsiteY20" fmla="*/ 457200 h 920952"/>
                  <a:gd name="connsiteX21" fmla="*/ 77821 w 1614369"/>
                  <a:gd name="connsiteY21" fmla="*/ 398834 h 920952"/>
                  <a:gd name="connsiteX22" fmla="*/ 68094 w 1614369"/>
                  <a:gd name="connsiteY22" fmla="*/ 369651 h 920952"/>
                  <a:gd name="connsiteX23" fmla="*/ 68094 w 1614369"/>
                  <a:gd name="connsiteY23" fmla="*/ 223737 h 920952"/>
                  <a:gd name="connsiteX24" fmla="*/ 58366 w 1614369"/>
                  <a:gd name="connsiteY24" fmla="*/ 194554 h 920952"/>
                  <a:gd name="connsiteX25" fmla="*/ 38911 w 1614369"/>
                  <a:gd name="connsiteY25" fmla="*/ 175098 h 920952"/>
                  <a:gd name="connsiteX26" fmla="*/ 9728 w 1614369"/>
                  <a:gd name="connsiteY26" fmla="*/ 87549 h 920952"/>
                  <a:gd name="connsiteX27" fmla="*/ 0 w 1614369"/>
                  <a:gd name="connsiteY27" fmla="*/ 58366 h 920952"/>
                  <a:gd name="connsiteX28" fmla="*/ 155643 w 1614369"/>
                  <a:gd name="connsiteY28" fmla="*/ 48639 h 920952"/>
                  <a:gd name="connsiteX29" fmla="*/ 184826 w 1614369"/>
                  <a:gd name="connsiteY29" fmla="*/ 38911 h 920952"/>
                  <a:gd name="connsiteX30" fmla="*/ 233464 w 1614369"/>
                  <a:gd name="connsiteY30" fmla="*/ 77822 h 920952"/>
                  <a:gd name="connsiteX31" fmla="*/ 311285 w 1614369"/>
                  <a:gd name="connsiteY31" fmla="*/ 136188 h 920952"/>
                  <a:gd name="connsiteX32" fmla="*/ 359924 w 1614369"/>
                  <a:gd name="connsiteY32" fmla="*/ 126460 h 920952"/>
                  <a:gd name="connsiteX33" fmla="*/ 369651 w 1614369"/>
                  <a:gd name="connsiteY33" fmla="*/ 97277 h 920952"/>
                  <a:gd name="connsiteX34" fmla="*/ 398834 w 1614369"/>
                  <a:gd name="connsiteY34" fmla="*/ 87549 h 920952"/>
                  <a:gd name="connsiteX35" fmla="*/ 447473 w 1614369"/>
                  <a:gd name="connsiteY35" fmla="*/ 97277 h 920952"/>
                  <a:gd name="connsiteX36" fmla="*/ 583660 w 1614369"/>
                  <a:gd name="connsiteY36" fmla="*/ 136188 h 920952"/>
                  <a:gd name="connsiteX37" fmla="*/ 661481 w 1614369"/>
                  <a:gd name="connsiteY37" fmla="*/ 97277 h 920952"/>
                  <a:gd name="connsiteX38" fmla="*/ 710119 w 1614369"/>
                  <a:gd name="connsiteY38" fmla="*/ 48639 h 920952"/>
                  <a:gd name="connsiteX39" fmla="*/ 914400 w 1614369"/>
                  <a:gd name="connsiteY39" fmla="*/ 48639 h 920952"/>
                  <a:gd name="connsiteX40" fmla="*/ 963039 w 1614369"/>
                  <a:gd name="connsiteY40" fmla="*/ 0 h 920952"/>
                  <a:gd name="connsiteX41" fmla="*/ 1011677 w 1614369"/>
                  <a:gd name="connsiteY41" fmla="*/ 9728 h 920952"/>
                  <a:gd name="connsiteX42" fmla="*/ 1021404 w 1614369"/>
                  <a:gd name="connsiteY42" fmla="*/ 38911 h 920952"/>
                  <a:gd name="connsiteX43" fmla="*/ 1040860 w 1614369"/>
                  <a:gd name="connsiteY43" fmla="*/ 68094 h 920952"/>
                  <a:gd name="connsiteX44" fmla="*/ 1089498 w 1614369"/>
                  <a:gd name="connsiteY44" fmla="*/ 29183 h 920952"/>
                  <a:gd name="connsiteX45" fmla="*/ 1118681 w 1614369"/>
                  <a:gd name="connsiteY45" fmla="*/ 9728 h 920952"/>
                  <a:gd name="connsiteX46" fmla="*/ 1186775 w 1614369"/>
                  <a:gd name="connsiteY46" fmla="*/ 38911 h 920952"/>
                  <a:gd name="connsiteX47" fmla="*/ 1196502 w 1614369"/>
                  <a:gd name="connsiteY47" fmla="*/ 68094 h 920952"/>
                  <a:gd name="connsiteX48" fmla="*/ 1245141 w 1614369"/>
                  <a:gd name="connsiteY48" fmla="*/ 126460 h 920952"/>
                  <a:gd name="connsiteX49" fmla="*/ 1254868 w 1614369"/>
                  <a:gd name="connsiteY49" fmla="*/ 155643 h 920952"/>
                  <a:gd name="connsiteX50" fmla="*/ 1293779 w 1614369"/>
                  <a:gd name="connsiteY50" fmla="*/ 165371 h 920952"/>
                  <a:gd name="connsiteX51" fmla="*/ 1381328 w 1614369"/>
                  <a:gd name="connsiteY51" fmla="*/ 175098 h 920952"/>
                  <a:gd name="connsiteX52" fmla="*/ 1410511 w 1614369"/>
                  <a:gd name="connsiteY52" fmla="*/ 243192 h 920952"/>
                  <a:gd name="connsiteX53" fmla="*/ 1429966 w 1614369"/>
                  <a:gd name="connsiteY53" fmla="*/ 272375 h 920952"/>
                  <a:gd name="connsiteX54" fmla="*/ 1449421 w 1614369"/>
                  <a:gd name="connsiteY54" fmla="*/ 330741 h 920952"/>
                  <a:gd name="connsiteX55" fmla="*/ 1527243 w 1614369"/>
                  <a:gd name="connsiteY55" fmla="*/ 350196 h 920952"/>
                  <a:gd name="connsiteX56" fmla="*/ 1536970 w 1614369"/>
                  <a:gd name="connsiteY56" fmla="*/ 379379 h 920952"/>
                  <a:gd name="connsiteX57" fmla="*/ 1556426 w 1614369"/>
                  <a:gd name="connsiteY57" fmla="*/ 408562 h 920952"/>
                  <a:gd name="connsiteX58" fmla="*/ 1585609 w 1614369"/>
                  <a:gd name="connsiteY58" fmla="*/ 466928 h 920952"/>
                  <a:gd name="connsiteX59" fmla="*/ 1585609 w 1614369"/>
                  <a:gd name="connsiteY59" fmla="*/ 554477 h 920952"/>
                  <a:gd name="connsiteX60" fmla="*/ 1527243 w 1614369"/>
                  <a:gd name="connsiteY60" fmla="*/ 535022 h 920952"/>
                  <a:gd name="connsiteX61" fmla="*/ 1517515 w 1614369"/>
                  <a:gd name="connsiteY61" fmla="*/ 651754 h 920952"/>
                  <a:gd name="connsiteX62" fmla="*/ 1478604 w 1614369"/>
                  <a:gd name="connsiteY62" fmla="*/ 661481 h 920952"/>
                  <a:gd name="connsiteX63" fmla="*/ 1459149 w 1614369"/>
                  <a:gd name="connsiteY63" fmla="*/ 690664 h 920952"/>
                  <a:gd name="connsiteX64" fmla="*/ 1449421 w 1614369"/>
                  <a:gd name="connsiteY64" fmla="*/ 836579 h 920952"/>
                  <a:gd name="connsiteX65" fmla="*/ 1400783 w 1614369"/>
                  <a:gd name="connsiteY65" fmla="*/ 846307 h 920952"/>
                  <a:gd name="connsiteX66" fmla="*/ 1361873 w 1614369"/>
                  <a:gd name="connsiteY66" fmla="*/ 894945 h 920952"/>
                  <a:gd name="connsiteX67" fmla="*/ 1342417 w 1614369"/>
                  <a:gd name="connsiteY67" fmla="*/ 875490 h 920952"/>
                  <a:gd name="connsiteX68" fmla="*/ 1322962 w 1614369"/>
                  <a:gd name="connsiteY68" fmla="*/ 817124 h 920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614369" h="920952">
                    <a:moveTo>
                      <a:pt x="1322962" y="817124"/>
                    </a:moveTo>
                    <a:lnTo>
                      <a:pt x="1322962" y="817124"/>
                    </a:lnTo>
                    <a:cubicBezTo>
                      <a:pt x="1297022" y="807396"/>
                      <a:pt x="1272732" y="790449"/>
                      <a:pt x="1245141" y="787941"/>
                    </a:cubicBezTo>
                    <a:cubicBezTo>
                      <a:pt x="1233498" y="786882"/>
                      <a:pt x="1227422" y="805103"/>
                      <a:pt x="1215958" y="807396"/>
                    </a:cubicBezTo>
                    <a:cubicBezTo>
                      <a:pt x="1177671" y="815053"/>
                      <a:pt x="1138137" y="813881"/>
                      <a:pt x="1099226" y="817124"/>
                    </a:cubicBezTo>
                    <a:cubicBezTo>
                      <a:pt x="1055994" y="860355"/>
                      <a:pt x="1066678" y="864172"/>
                      <a:pt x="1021404" y="875490"/>
                    </a:cubicBezTo>
                    <a:cubicBezTo>
                      <a:pt x="1005364" y="879500"/>
                      <a:pt x="988717" y="880867"/>
                      <a:pt x="972766" y="885217"/>
                    </a:cubicBezTo>
                    <a:cubicBezTo>
                      <a:pt x="952981" y="890613"/>
                      <a:pt x="914400" y="904673"/>
                      <a:pt x="914400" y="904673"/>
                    </a:cubicBezTo>
                    <a:cubicBezTo>
                      <a:pt x="791183" y="901430"/>
                      <a:pt x="667769" y="902634"/>
                      <a:pt x="544749" y="894945"/>
                    </a:cubicBezTo>
                    <a:cubicBezTo>
                      <a:pt x="511746" y="892882"/>
                      <a:pt x="447473" y="875490"/>
                      <a:pt x="447473" y="875490"/>
                    </a:cubicBezTo>
                    <a:cubicBezTo>
                      <a:pt x="437745" y="869005"/>
                      <a:pt x="428747" y="861263"/>
                      <a:pt x="418290" y="856034"/>
                    </a:cubicBezTo>
                    <a:cubicBezTo>
                      <a:pt x="409119" y="851448"/>
                      <a:pt x="399247" y="847828"/>
                      <a:pt x="389107" y="846307"/>
                    </a:cubicBezTo>
                    <a:cubicBezTo>
                      <a:pt x="334217" y="838074"/>
                      <a:pt x="278860" y="833336"/>
                      <a:pt x="223736" y="826851"/>
                    </a:cubicBezTo>
                    <a:cubicBezTo>
                      <a:pt x="214008" y="820366"/>
                      <a:pt x="203291" y="815163"/>
                      <a:pt x="194553" y="807396"/>
                    </a:cubicBezTo>
                    <a:cubicBezTo>
                      <a:pt x="173989" y="789117"/>
                      <a:pt x="136187" y="749030"/>
                      <a:pt x="136187" y="749030"/>
                    </a:cubicBezTo>
                    <a:cubicBezTo>
                      <a:pt x="133491" y="735551"/>
                      <a:pt x="126081" y="688037"/>
                      <a:pt x="116732" y="671209"/>
                    </a:cubicBezTo>
                    <a:cubicBezTo>
                      <a:pt x="105376" y="650769"/>
                      <a:pt x="77821" y="612843"/>
                      <a:pt x="77821" y="612843"/>
                    </a:cubicBezTo>
                    <a:cubicBezTo>
                      <a:pt x="81064" y="599873"/>
                      <a:pt x="80916" y="585540"/>
                      <a:pt x="87549" y="573932"/>
                    </a:cubicBezTo>
                    <a:cubicBezTo>
                      <a:pt x="145844" y="471916"/>
                      <a:pt x="96087" y="606683"/>
                      <a:pt x="126460" y="515566"/>
                    </a:cubicBezTo>
                    <a:cubicBezTo>
                      <a:pt x="119975" y="509081"/>
                      <a:pt x="111106" y="504314"/>
                      <a:pt x="107004" y="496111"/>
                    </a:cubicBezTo>
                    <a:cubicBezTo>
                      <a:pt x="101025" y="484153"/>
                      <a:pt x="101119" y="470006"/>
                      <a:pt x="97277" y="457200"/>
                    </a:cubicBezTo>
                    <a:cubicBezTo>
                      <a:pt x="91384" y="437557"/>
                      <a:pt x="84306" y="418289"/>
                      <a:pt x="77821" y="398834"/>
                    </a:cubicBezTo>
                    <a:lnTo>
                      <a:pt x="68094" y="369651"/>
                    </a:lnTo>
                    <a:cubicBezTo>
                      <a:pt x="85022" y="301935"/>
                      <a:pt x="83009" y="328144"/>
                      <a:pt x="68094" y="223737"/>
                    </a:cubicBezTo>
                    <a:cubicBezTo>
                      <a:pt x="66644" y="213586"/>
                      <a:pt x="63642" y="203347"/>
                      <a:pt x="58366" y="194554"/>
                    </a:cubicBezTo>
                    <a:cubicBezTo>
                      <a:pt x="53647" y="186690"/>
                      <a:pt x="45396" y="181583"/>
                      <a:pt x="38911" y="175098"/>
                    </a:cubicBezTo>
                    <a:lnTo>
                      <a:pt x="9728" y="87549"/>
                    </a:lnTo>
                    <a:lnTo>
                      <a:pt x="0" y="58366"/>
                    </a:lnTo>
                    <a:cubicBezTo>
                      <a:pt x="51881" y="55124"/>
                      <a:pt x="103946" y="54081"/>
                      <a:pt x="155643" y="48639"/>
                    </a:cubicBezTo>
                    <a:cubicBezTo>
                      <a:pt x="165841" y="47566"/>
                      <a:pt x="174712" y="37225"/>
                      <a:pt x="184826" y="38911"/>
                    </a:cubicBezTo>
                    <a:cubicBezTo>
                      <a:pt x="205233" y="42312"/>
                      <a:pt x="218613" y="66684"/>
                      <a:pt x="233464" y="77822"/>
                    </a:cubicBezTo>
                    <a:cubicBezTo>
                      <a:pt x="321460" y="143819"/>
                      <a:pt x="266668" y="91569"/>
                      <a:pt x="311285" y="136188"/>
                    </a:cubicBezTo>
                    <a:cubicBezTo>
                      <a:pt x="327498" y="132945"/>
                      <a:pt x="346167" y="135632"/>
                      <a:pt x="359924" y="126460"/>
                    </a:cubicBezTo>
                    <a:cubicBezTo>
                      <a:pt x="368456" y="120772"/>
                      <a:pt x="362401" y="104528"/>
                      <a:pt x="369651" y="97277"/>
                    </a:cubicBezTo>
                    <a:cubicBezTo>
                      <a:pt x="376902" y="90026"/>
                      <a:pt x="389106" y="90792"/>
                      <a:pt x="398834" y="87549"/>
                    </a:cubicBezTo>
                    <a:cubicBezTo>
                      <a:pt x="415047" y="90792"/>
                      <a:pt x="431575" y="92735"/>
                      <a:pt x="447473" y="97277"/>
                    </a:cubicBezTo>
                    <a:cubicBezTo>
                      <a:pt x="608060" y="143160"/>
                      <a:pt x="474030" y="114262"/>
                      <a:pt x="583660" y="136188"/>
                    </a:cubicBezTo>
                    <a:cubicBezTo>
                      <a:pt x="606880" y="126900"/>
                      <a:pt x="642055" y="116703"/>
                      <a:pt x="661481" y="97277"/>
                    </a:cubicBezTo>
                    <a:cubicBezTo>
                      <a:pt x="726332" y="32426"/>
                      <a:pt x="632298" y="100519"/>
                      <a:pt x="710119" y="48639"/>
                    </a:cubicBezTo>
                    <a:cubicBezTo>
                      <a:pt x="751908" y="52121"/>
                      <a:pt x="866407" y="69207"/>
                      <a:pt x="914400" y="48639"/>
                    </a:cubicBezTo>
                    <a:cubicBezTo>
                      <a:pt x="935475" y="39607"/>
                      <a:pt x="963039" y="0"/>
                      <a:pt x="963039" y="0"/>
                    </a:cubicBezTo>
                    <a:cubicBezTo>
                      <a:pt x="979252" y="3243"/>
                      <a:pt x="997920" y="557"/>
                      <a:pt x="1011677" y="9728"/>
                    </a:cubicBezTo>
                    <a:cubicBezTo>
                      <a:pt x="1020209" y="15416"/>
                      <a:pt x="1016818" y="29740"/>
                      <a:pt x="1021404" y="38911"/>
                    </a:cubicBezTo>
                    <a:cubicBezTo>
                      <a:pt x="1026633" y="49368"/>
                      <a:pt x="1034375" y="58366"/>
                      <a:pt x="1040860" y="68094"/>
                    </a:cubicBezTo>
                    <a:cubicBezTo>
                      <a:pt x="1130682" y="8214"/>
                      <a:pt x="1020193" y="84628"/>
                      <a:pt x="1089498" y="29183"/>
                    </a:cubicBezTo>
                    <a:cubicBezTo>
                      <a:pt x="1098627" y="21880"/>
                      <a:pt x="1108953" y="16213"/>
                      <a:pt x="1118681" y="9728"/>
                    </a:cubicBezTo>
                    <a:cubicBezTo>
                      <a:pt x="1142045" y="15569"/>
                      <a:pt x="1169981" y="17918"/>
                      <a:pt x="1186775" y="38911"/>
                    </a:cubicBezTo>
                    <a:cubicBezTo>
                      <a:pt x="1193180" y="46918"/>
                      <a:pt x="1191916" y="58923"/>
                      <a:pt x="1196502" y="68094"/>
                    </a:cubicBezTo>
                    <a:cubicBezTo>
                      <a:pt x="1210044" y="95178"/>
                      <a:pt x="1223629" y="104948"/>
                      <a:pt x="1245141" y="126460"/>
                    </a:cubicBezTo>
                    <a:cubicBezTo>
                      <a:pt x="1248383" y="136188"/>
                      <a:pt x="1246861" y="149237"/>
                      <a:pt x="1254868" y="155643"/>
                    </a:cubicBezTo>
                    <a:cubicBezTo>
                      <a:pt x="1265308" y="163995"/>
                      <a:pt x="1280565" y="163338"/>
                      <a:pt x="1293779" y="165371"/>
                    </a:cubicBezTo>
                    <a:cubicBezTo>
                      <a:pt x="1322800" y="169836"/>
                      <a:pt x="1352145" y="171856"/>
                      <a:pt x="1381328" y="175098"/>
                    </a:cubicBezTo>
                    <a:cubicBezTo>
                      <a:pt x="1392241" y="207837"/>
                      <a:pt x="1391279" y="209536"/>
                      <a:pt x="1410511" y="243192"/>
                    </a:cubicBezTo>
                    <a:cubicBezTo>
                      <a:pt x="1416311" y="253343"/>
                      <a:pt x="1425218" y="261691"/>
                      <a:pt x="1429966" y="272375"/>
                    </a:cubicBezTo>
                    <a:cubicBezTo>
                      <a:pt x="1438295" y="291115"/>
                      <a:pt x="1429966" y="324256"/>
                      <a:pt x="1449421" y="330741"/>
                    </a:cubicBezTo>
                    <a:cubicBezTo>
                      <a:pt x="1494290" y="345696"/>
                      <a:pt x="1468549" y="338457"/>
                      <a:pt x="1527243" y="350196"/>
                    </a:cubicBezTo>
                    <a:cubicBezTo>
                      <a:pt x="1530485" y="359924"/>
                      <a:pt x="1532384" y="370208"/>
                      <a:pt x="1536970" y="379379"/>
                    </a:cubicBezTo>
                    <a:cubicBezTo>
                      <a:pt x="1542199" y="389836"/>
                      <a:pt x="1551821" y="397816"/>
                      <a:pt x="1556426" y="408562"/>
                    </a:cubicBezTo>
                    <a:cubicBezTo>
                      <a:pt x="1583318" y="471311"/>
                      <a:pt x="1546450" y="427771"/>
                      <a:pt x="1585609" y="466928"/>
                    </a:cubicBezTo>
                    <a:cubicBezTo>
                      <a:pt x="1592554" y="487765"/>
                      <a:pt x="1614369" y="538042"/>
                      <a:pt x="1585609" y="554477"/>
                    </a:cubicBezTo>
                    <a:cubicBezTo>
                      <a:pt x="1567803" y="564652"/>
                      <a:pt x="1527243" y="535022"/>
                      <a:pt x="1527243" y="535022"/>
                    </a:cubicBezTo>
                    <a:cubicBezTo>
                      <a:pt x="1524000" y="573933"/>
                      <a:pt x="1531532" y="615311"/>
                      <a:pt x="1517515" y="651754"/>
                    </a:cubicBezTo>
                    <a:cubicBezTo>
                      <a:pt x="1512716" y="664232"/>
                      <a:pt x="1489728" y="654065"/>
                      <a:pt x="1478604" y="661481"/>
                    </a:cubicBezTo>
                    <a:cubicBezTo>
                      <a:pt x="1468876" y="667966"/>
                      <a:pt x="1465634" y="680936"/>
                      <a:pt x="1459149" y="690664"/>
                    </a:cubicBezTo>
                    <a:cubicBezTo>
                      <a:pt x="1455906" y="739302"/>
                      <a:pt x="1466537" y="790936"/>
                      <a:pt x="1449421" y="836579"/>
                    </a:cubicBezTo>
                    <a:cubicBezTo>
                      <a:pt x="1443616" y="852060"/>
                      <a:pt x="1413485" y="835722"/>
                      <a:pt x="1400783" y="846307"/>
                    </a:cubicBezTo>
                    <a:cubicBezTo>
                      <a:pt x="1311210" y="920952"/>
                      <a:pt x="1463072" y="861211"/>
                      <a:pt x="1361873" y="894945"/>
                    </a:cubicBezTo>
                    <a:cubicBezTo>
                      <a:pt x="1355388" y="888460"/>
                      <a:pt x="1348146" y="882652"/>
                      <a:pt x="1342417" y="875490"/>
                    </a:cubicBezTo>
                    <a:cubicBezTo>
                      <a:pt x="1298414" y="820487"/>
                      <a:pt x="1326205" y="826852"/>
                      <a:pt x="1322962" y="81712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itchFamily="18" charset="0"/>
                  </a:rPr>
                  <a:t>1</a:t>
                </a:r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itchFamily="18" charset="0"/>
                  </a:rPr>
                  <a:t>. Лес    смекалки</a:t>
                </a:r>
                <a:endPara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itchFamily="18" charset="0"/>
                </a:endParaRPr>
              </a:p>
            </p:txBody>
          </p:sp>
          <p:grpSp>
            <p:nvGrpSpPr>
              <p:cNvPr id="24584" name="Группа 27"/>
              <p:cNvGrpSpPr>
                <a:grpSpLocks/>
              </p:cNvGrpSpPr>
              <p:nvPr/>
            </p:nvGrpSpPr>
            <p:grpSpPr bwMode="auto">
              <a:xfrm>
                <a:off x="4429124" y="2428868"/>
                <a:ext cx="2071702" cy="1071570"/>
                <a:chOff x="4429124" y="2428868"/>
                <a:chExt cx="2071702" cy="1071570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>
                  <a:off x="4500561" y="2428844"/>
                  <a:ext cx="1857388" cy="1071569"/>
                </a:xfrm>
                <a:custGeom>
                  <a:avLst/>
                  <a:gdLst>
                    <a:gd name="connsiteX0" fmla="*/ 1303506 w 1682341"/>
                    <a:gd name="connsiteY0" fmla="*/ 747976 h 803866"/>
                    <a:gd name="connsiteX1" fmla="*/ 1303506 w 1682341"/>
                    <a:gd name="connsiteY1" fmla="*/ 747976 h 803866"/>
                    <a:gd name="connsiteX2" fmla="*/ 1215957 w 1682341"/>
                    <a:gd name="connsiteY2" fmla="*/ 738248 h 803866"/>
                    <a:gd name="connsiteX3" fmla="*/ 1011676 w 1682341"/>
                    <a:gd name="connsiteY3" fmla="*/ 718793 h 803866"/>
                    <a:gd name="connsiteX4" fmla="*/ 992221 w 1682341"/>
                    <a:gd name="connsiteY4" fmla="*/ 699337 h 803866"/>
                    <a:gd name="connsiteX5" fmla="*/ 933855 w 1682341"/>
                    <a:gd name="connsiteY5" fmla="*/ 660427 h 803866"/>
                    <a:gd name="connsiteX6" fmla="*/ 885217 w 1682341"/>
                    <a:gd name="connsiteY6" fmla="*/ 631244 h 803866"/>
                    <a:gd name="connsiteX7" fmla="*/ 856034 w 1682341"/>
                    <a:gd name="connsiteY7" fmla="*/ 640971 h 803866"/>
                    <a:gd name="connsiteX8" fmla="*/ 807395 w 1682341"/>
                    <a:gd name="connsiteY8" fmla="*/ 650699 h 803866"/>
                    <a:gd name="connsiteX9" fmla="*/ 778212 w 1682341"/>
                    <a:gd name="connsiteY9" fmla="*/ 670154 h 803866"/>
                    <a:gd name="connsiteX10" fmla="*/ 758757 w 1682341"/>
                    <a:gd name="connsiteY10" fmla="*/ 689610 h 803866"/>
                    <a:gd name="connsiteX11" fmla="*/ 554476 w 1682341"/>
                    <a:gd name="connsiteY11" fmla="*/ 699337 h 803866"/>
                    <a:gd name="connsiteX12" fmla="*/ 496110 w 1682341"/>
                    <a:gd name="connsiteY12" fmla="*/ 718793 h 803866"/>
                    <a:gd name="connsiteX13" fmla="*/ 466927 w 1682341"/>
                    <a:gd name="connsiteY13" fmla="*/ 728520 h 803866"/>
                    <a:gd name="connsiteX14" fmla="*/ 447472 w 1682341"/>
                    <a:gd name="connsiteY14" fmla="*/ 747976 h 803866"/>
                    <a:gd name="connsiteX15" fmla="*/ 291829 w 1682341"/>
                    <a:gd name="connsiteY15" fmla="*/ 796614 h 803866"/>
                    <a:gd name="connsiteX16" fmla="*/ 214008 w 1682341"/>
                    <a:gd name="connsiteY16" fmla="*/ 767431 h 803866"/>
                    <a:gd name="connsiteX17" fmla="*/ 194553 w 1682341"/>
                    <a:gd name="connsiteY17" fmla="*/ 738248 h 803866"/>
                    <a:gd name="connsiteX18" fmla="*/ 204280 w 1682341"/>
                    <a:gd name="connsiteY18" fmla="*/ 709065 h 803866"/>
                    <a:gd name="connsiteX19" fmla="*/ 194553 w 1682341"/>
                    <a:gd name="connsiteY19" fmla="*/ 611788 h 803866"/>
                    <a:gd name="connsiteX20" fmla="*/ 175097 w 1682341"/>
                    <a:gd name="connsiteY20" fmla="*/ 592333 h 803866"/>
                    <a:gd name="connsiteX21" fmla="*/ 77821 w 1682341"/>
                    <a:gd name="connsiteY21" fmla="*/ 563150 h 803866"/>
                    <a:gd name="connsiteX22" fmla="*/ 48638 w 1682341"/>
                    <a:gd name="connsiteY22" fmla="*/ 543695 h 803866"/>
                    <a:gd name="connsiteX23" fmla="*/ 9727 w 1682341"/>
                    <a:gd name="connsiteY23" fmla="*/ 504784 h 803866"/>
                    <a:gd name="connsiteX24" fmla="*/ 0 w 1682341"/>
                    <a:gd name="connsiteY24" fmla="*/ 465873 h 803866"/>
                    <a:gd name="connsiteX25" fmla="*/ 9727 w 1682341"/>
                    <a:gd name="connsiteY25" fmla="*/ 329686 h 803866"/>
                    <a:gd name="connsiteX26" fmla="*/ 29183 w 1682341"/>
                    <a:gd name="connsiteY26" fmla="*/ 310231 h 803866"/>
                    <a:gd name="connsiteX27" fmla="*/ 48638 w 1682341"/>
                    <a:gd name="connsiteY27" fmla="*/ 281048 h 803866"/>
                    <a:gd name="connsiteX28" fmla="*/ 107004 w 1682341"/>
                    <a:gd name="connsiteY28" fmla="*/ 232410 h 803866"/>
                    <a:gd name="connsiteX29" fmla="*/ 155642 w 1682341"/>
                    <a:gd name="connsiteY29" fmla="*/ 203227 h 803866"/>
                    <a:gd name="connsiteX30" fmla="*/ 350195 w 1682341"/>
                    <a:gd name="connsiteY30" fmla="*/ 193499 h 803866"/>
                    <a:gd name="connsiteX31" fmla="*/ 505838 w 1682341"/>
                    <a:gd name="connsiteY31" fmla="*/ 164316 h 803866"/>
                    <a:gd name="connsiteX32" fmla="*/ 535021 w 1682341"/>
                    <a:gd name="connsiteY32" fmla="*/ 144861 h 803866"/>
                    <a:gd name="connsiteX33" fmla="*/ 573932 w 1682341"/>
                    <a:gd name="connsiteY33" fmla="*/ 105950 h 803866"/>
                    <a:gd name="connsiteX34" fmla="*/ 700391 w 1682341"/>
                    <a:gd name="connsiteY34" fmla="*/ 125405 h 803866"/>
                    <a:gd name="connsiteX35" fmla="*/ 768485 w 1682341"/>
                    <a:gd name="connsiteY35" fmla="*/ 154588 h 803866"/>
                    <a:gd name="connsiteX36" fmla="*/ 836578 w 1682341"/>
                    <a:gd name="connsiteY36" fmla="*/ 183771 h 803866"/>
                    <a:gd name="connsiteX37" fmla="*/ 924127 w 1682341"/>
                    <a:gd name="connsiteY37" fmla="*/ 193499 h 803866"/>
                    <a:gd name="connsiteX38" fmla="*/ 1070042 w 1682341"/>
                    <a:gd name="connsiteY38" fmla="*/ 203227 h 803866"/>
                    <a:gd name="connsiteX39" fmla="*/ 1138136 w 1682341"/>
                    <a:gd name="connsiteY39" fmla="*/ 183771 h 803866"/>
                    <a:gd name="connsiteX40" fmla="*/ 1196502 w 1682341"/>
                    <a:gd name="connsiteY40" fmla="*/ 164316 h 803866"/>
                    <a:gd name="connsiteX41" fmla="*/ 1264595 w 1682341"/>
                    <a:gd name="connsiteY41" fmla="*/ 154588 h 803866"/>
                    <a:gd name="connsiteX42" fmla="*/ 1313234 w 1682341"/>
                    <a:gd name="connsiteY42" fmla="*/ 115678 h 803866"/>
                    <a:gd name="connsiteX43" fmla="*/ 1342417 w 1682341"/>
                    <a:gd name="connsiteY43" fmla="*/ 105950 h 803866"/>
                    <a:gd name="connsiteX44" fmla="*/ 1371600 w 1682341"/>
                    <a:gd name="connsiteY44" fmla="*/ 86495 h 803866"/>
                    <a:gd name="connsiteX45" fmla="*/ 1391055 w 1682341"/>
                    <a:gd name="connsiteY45" fmla="*/ 67039 h 803866"/>
                    <a:gd name="connsiteX46" fmla="*/ 1420238 w 1682341"/>
                    <a:gd name="connsiteY46" fmla="*/ 57312 h 803866"/>
                    <a:gd name="connsiteX47" fmla="*/ 1614791 w 1682341"/>
                    <a:gd name="connsiteY47" fmla="*/ 47584 h 803866"/>
                    <a:gd name="connsiteX48" fmla="*/ 1634246 w 1682341"/>
                    <a:gd name="connsiteY48" fmla="*/ 76767 h 803866"/>
                    <a:gd name="connsiteX49" fmla="*/ 1595336 w 1682341"/>
                    <a:gd name="connsiteY49" fmla="*/ 271320 h 803866"/>
                    <a:gd name="connsiteX50" fmla="*/ 1517515 w 1682341"/>
                    <a:gd name="connsiteY50" fmla="*/ 281048 h 803866"/>
                    <a:gd name="connsiteX51" fmla="*/ 1498059 w 1682341"/>
                    <a:gd name="connsiteY51" fmla="*/ 300503 h 803866"/>
                    <a:gd name="connsiteX52" fmla="*/ 1527242 w 1682341"/>
                    <a:gd name="connsiteY52" fmla="*/ 368597 h 803866"/>
                    <a:gd name="connsiteX53" fmla="*/ 1585608 w 1682341"/>
                    <a:gd name="connsiteY53" fmla="*/ 388052 h 803866"/>
                    <a:gd name="connsiteX54" fmla="*/ 1614791 w 1682341"/>
                    <a:gd name="connsiteY54" fmla="*/ 407508 h 803866"/>
                    <a:gd name="connsiteX55" fmla="*/ 1643974 w 1682341"/>
                    <a:gd name="connsiteY55" fmla="*/ 417235 h 803866"/>
                    <a:gd name="connsiteX56" fmla="*/ 1653702 w 1682341"/>
                    <a:gd name="connsiteY56" fmla="*/ 524239 h 803866"/>
                    <a:gd name="connsiteX57" fmla="*/ 1663429 w 1682341"/>
                    <a:gd name="connsiteY57" fmla="*/ 553422 h 803866"/>
                    <a:gd name="connsiteX58" fmla="*/ 1653702 w 1682341"/>
                    <a:gd name="connsiteY58" fmla="*/ 592333 h 803866"/>
                    <a:gd name="connsiteX59" fmla="*/ 1595336 w 1682341"/>
                    <a:gd name="connsiteY59" fmla="*/ 611788 h 803866"/>
                    <a:gd name="connsiteX60" fmla="*/ 1566153 w 1682341"/>
                    <a:gd name="connsiteY60" fmla="*/ 679882 h 803866"/>
                    <a:gd name="connsiteX61" fmla="*/ 1527242 w 1682341"/>
                    <a:gd name="connsiteY61" fmla="*/ 718793 h 803866"/>
                    <a:gd name="connsiteX62" fmla="*/ 1517515 w 1682341"/>
                    <a:gd name="connsiteY62" fmla="*/ 747976 h 803866"/>
                    <a:gd name="connsiteX63" fmla="*/ 1429966 w 1682341"/>
                    <a:gd name="connsiteY63" fmla="*/ 786886 h 803866"/>
                    <a:gd name="connsiteX64" fmla="*/ 1400783 w 1682341"/>
                    <a:gd name="connsiteY64" fmla="*/ 796614 h 803866"/>
                    <a:gd name="connsiteX65" fmla="*/ 1322961 w 1682341"/>
                    <a:gd name="connsiteY65" fmla="*/ 786886 h 803866"/>
                    <a:gd name="connsiteX66" fmla="*/ 1235412 w 1682341"/>
                    <a:gd name="connsiteY66" fmla="*/ 767431 h 803866"/>
                    <a:gd name="connsiteX67" fmla="*/ 1177046 w 1682341"/>
                    <a:gd name="connsiteY67" fmla="*/ 747976 h 803866"/>
                    <a:gd name="connsiteX68" fmla="*/ 1147863 w 1682341"/>
                    <a:gd name="connsiteY68" fmla="*/ 738248 h 803866"/>
                    <a:gd name="connsiteX69" fmla="*/ 1099225 w 1682341"/>
                    <a:gd name="connsiteY69" fmla="*/ 728520 h 803866"/>
                    <a:gd name="connsiteX70" fmla="*/ 1060315 w 1682341"/>
                    <a:gd name="connsiteY70" fmla="*/ 728520 h 803866"/>
                    <a:gd name="connsiteX71" fmla="*/ 1215957 w 1682341"/>
                    <a:gd name="connsiteY71" fmla="*/ 728520 h 80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682341" h="803866">
                      <a:moveTo>
                        <a:pt x="1303506" y="747976"/>
                      </a:moveTo>
                      <a:lnTo>
                        <a:pt x="1303506" y="747976"/>
                      </a:lnTo>
                      <a:cubicBezTo>
                        <a:pt x="1274323" y="744733"/>
                        <a:pt x="1245239" y="740417"/>
                        <a:pt x="1215957" y="738248"/>
                      </a:cubicBezTo>
                      <a:cubicBezTo>
                        <a:pt x="1017381" y="723538"/>
                        <a:pt x="1098638" y="747778"/>
                        <a:pt x="1011676" y="718793"/>
                      </a:cubicBezTo>
                      <a:cubicBezTo>
                        <a:pt x="1005191" y="712308"/>
                        <a:pt x="999558" y="704840"/>
                        <a:pt x="992221" y="699337"/>
                      </a:cubicBezTo>
                      <a:cubicBezTo>
                        <a:pt x="973515" y="685308"/>
                        <a:pt x="950388" y="676961"/>
                        <a:pt x="933855" y="660427"/>
                      </a:cubicBezTo>
                      <a:cubicBezTo>
                        <a:pt x="907150" y="633720"/>
                        <a:pt x="923101" y="643871"/>
                        <a:pt x="885217" y="631244"/>
                      </a:cubicBezTo>
                      <a:cubicBezTo>
                        <a:pt x="875489" y="634486"/>
                        <a:pt x="865982" y="638484"/>
                        <a:pt x="856034" y="640971"/>
                      </a:cubicBezTo>
                      <a:cubicBezTo>
                        <a:pt x="839994" y="644981"/>
                        <a:pt x="822876" y="644894"/>
                        <a:pt x="807395" y="650699"/>
                      </a:cubicBezTo>
                      <a:cubicBezTo>
                        <a:pt x="796448" y="654804"/>
                        <a:pt x="787341" y="662851"/>
                        <a:pt x="778212" y="670154"/>
                      </a:cubicBezTo>
                      <a:cubicBezTo>
                        <a:pt x="771050" y="675883"/>
                        <a:pt x="767851" y="688424"/>
                        <a:pt x="758757" y="689610"/>
                      </a:cubicBezTo>
                      <a:cubicBezTo>
                        <a:pt x="691159" y="698427"/>
                        <a:pt x="622570" y="696095"/>
                        <a:pt x="554476" y="699337"/>
                      </a:cubicBezTo>
                      <a:lnTo>
                        <a:pt x="496110" y="718793"/>
                      </a:lnTo>
                      <a:lnTo>
                        <a:pt x="466927" y="728520"/>
                      </a:lnTo>
                      <a:cubicBezTo>
                        <a:pt x="460442" y="735005"/>
                        <a:pt x="454809" y="742473"/>
                        <a:pt x="447472" y="747976"/>
                      </a:cubicBezTo>
                      <a:cubicBezTo>
                        <a:pt x="372952" y="803866"/>
                        <a:pt x="397096" y="786087"/>
                        <a:pt x="291829" y="796614"/>
                      </a:cubicBezTo>
                      <a:cubicBezTo>
                        <a:pt x="257031" y="789654"/>
                        <a:pt x="239056" y="792479"/>
                        <a:pt x="214008" y="767431"/>
                      </a:cubicBezTo>
                      <a:cubicBezTo>
                        <a:pt x="205741" y="759164"/>
                        <a:pt x="201038" y="747976"/>
                        <a:pt x="194553" y="738248"/>
                      </a:cubicBezTo>
                      <a:cubicBezTo>
                        <a:pt x="197795" y="728520"/>
                        <a:pt x="204280" y="719319"/>
                        <a:pt x="204280" y="709065"/>
                      </a:cubicBezTo>
                      <a:cubicBezTo>
                        <a:pt x="204280" y="676478"/>
                        <a:pt x="202457" y="643402"/>
                        <a:pt x="194553" y="611788"/>
                      </a:cubicBezTo>
                      <a:cubicBezTo>
                        <a:pt x="192329" y="602890"/>
                        <a:pt x="183300" y="596435"/>
                        <a:pt x="175097" y="592333"/>
                      </a:cubicBezTo>
                      <a:cubicBezTo>
                        <a:pt x="151415" y="580492"/>
                        <a:pt x="105747" y="570132"/>
                        <a:pt x="77821" y="563150"/>
                      </a:cubicBezTo>
                      <a:cubicBezTo>
                        <a:pt x="68093" y="556665"/>
                        <a:pt x="57515" y="551303"/>
                        <a:pt x="48638" y="543695"/>
                      </a:cubicBezTo>
                      <a:cubicBezTo>
                        <a:pt x="34711" y="531758"/>
                        <a:pt x="9727" y="504784"/>
                        <a:pt x="9727" y="504784"/>
                      </a:cubicBezTo>
                      <a:cubicBezTo>
                        <a:pt x="6485" y="491814"/>
                        <a:pt x="0" y="479242"/>
                        <a:pt x="0" y="465873"/>
                      </a:cubicBezTo>
                      <a:cubicBezTo>
                        <a:pt x="0" y="420362"/>
                        <a:pt x="1340" y="374418"/>
                        <a:pt x="9727" y="329686"/>
                      </a:cubicBezTo>
                      <a:cubicBezTo>
                        <a:pt x="11417" y="320672"/>
                        <a:pt x="23454" y="317393"/>
                        <a:pt x="29183" y="310231"/>
                      </a:cubicBezTo>
                      <a:cubicBezTo>
                        <a:pt x="36486" y="301102"/>
                        <a:pt x="41154" y="290029"/>
                        <a:pt x="48638" y="281048"/>
                      </a:cubicBezTo>
                      <a:cubicBezTo>
                        <a:pt x="83301" y="239452"/>
                        <a:pt x="68743" y="263020"/>
                        <a:pt x="107004" y="232410"/>
                      </a:cubicBezTo>
                      <a:cubicBezTo>
                        <a:pt x="129494" y="214418"/>
                        <a:pt x="122471" y="206111"/>
                        <a:pt x="155642" y="203227"/>
                      </a:cubicBezTo>
                      <a:cubicBezTo>
                        <a:pt x="220330" y="197602"/>
                        <a:pt x="285344" y="196742"/>
                        <a:pt x="350195" y="193499"/>
                      </a:cubicBezTo>
                      <a:cubicBezTo>
                        <a:pt x="423369" y="144717"/>
                        <a:pt x="335848" y="196189"/>
                        <a:pt x="505838" y="164316"/>
                      </a:cubicBezTo>
                      <a:cubicBezTo>
                        <a:pt x="517329" y="162161"/>
                        <a:pt x="526144" y="152469"/>
                        <a:pt x="535021" y="144861"/>
                      </a:cubicBezTo>
                      <a:cubicBezTo>
                        <a:pt x="548948" y="132924"/>
                        <a:pt x="573932" y="105950"/>
                        <a:pt x="573932" y="105950"/>
                      </a:cubicBezTo>
                      <a:cubicBezTo>
                        <a:pt x="591498" y="107902"/>
                        <a:pt x="670909" y="112770"/>
                        <a:pt x="700391" y="125405"/>
                      </a:cubicBezTo>
                      <a:cubicBezTo>
                        <a:pt x="794441" y="165712"/>
                        <a:pt x="656775" y="126663"/>
                        <a:pt x="768485" y="154588"/>
                      </a:cubicBezTo>
                      <a:cubicBezTo>
                        <a:pt x="786209" y="163451"/>
                        <a:pt x="815104" y="180192"/>
                        <a:pt x="836578" y="183771"/>
                      </a:cubicBezTo>
                      <a:cubicBezTo>
                        <a:pt x="865541" y="188598"/>
                        <a:pt x="894944" y="190256"/>
                        <a:pt x="924127" y="193499"/>
                      </a:cubicBezTo>
                      <a:cubicBezTo>
                        <a:pt x="1010349" y="222239"/>
                        <a:pt x="962111" y="215219"/>
                        <a:pt x="1070042" y="203227"/>
                      </a:cubicBezTo>
                      <a:cubicBezTo>
                        <a:pt x="1168088" y="170544"/>
                        <a:pt x="1016027" y="220403"/>
                        <a:pt x="1138136" y="183771"/>
                      </a:cubicBezTo>
                      <a:cubicBezTo>
                        <a:pt x="1157779" y="177878"/>
                        <a:pt x="1176200" y="167216"/>
                        <a:pt x="1196502" y="164316"/>
                      </a:cubicBezTo>
                      <a:lnTo>
                        <a:pt x="1264595" y="154588"/>
                      </a:lnTo>
                      <a:cubicBezTo>
                        <a:pt x="1282691" y="136493"/>
                        <a:pt x="1288692" y="127949"/>
                        <a:pt x="1313234" y="115678"/>
                      </a:cubicBezTo>
                      <a:cubicBezTo>
                        <a:pt x="1322405" y="111092"/>
                        <a:pt x="1333246" y="110536"/>
                        <a:pt x="1342417" y="105950"/>
                      </a:cubicBezTo>
                      <a:cubicBezTo>
                        <a:pt x="1352874" y="100722"/>
                        <a:pt x="1362471" y="93798"/>
                        <a:pt x="1371600" y="86495"/>
                      </a:cubicBezTo>
                      <a:cubicBezTo>
                        <a:pt x="1378762" y="80766"/>
                        <a:pt x="1383191" y="71758"/>
                        <a:pt x="1391055" y="67039"/>
                      </a:cubicBezTo>
                      <a:cubicBezTo>
                        <a:pt x="1399848" y="61763"/>
                        <a:pt x="1410510" y="60554"/>
                        <a:pt x="1420238" y="57312"/>
                      </a:cubicBezTo>
                      <a:cubicBezTo>
                        <a:pt x="1477547" y="0"/>
                        <a:pt x="1452714" y="15168"/>
                        <a:pt x="1614791" y="47584"/>
                      </a:cubicBezTo>
                      <a:cubicBezTo>
                        <a:pt x="1626255" y="49877"/>
                        <a:pt x="1627761" y="67039"/>
                        <a:pt x="1634246" y="76767"/>
                      </a:cubicBezTo>
                      <a:cubicBezTo>
                        <a:pt x="1628228" y="191111"/>
                        <a:pt x="1682341" y="255501"/>
                        <a:pt x="1595336" y="271320"/>
                      </a:cubicBezTo>
                      <a:cubicBezTo>
                        <a:pt x="1569615" y="275996"/>
                        <a:pt x="1543455" y="277805"/>
                        <a:pt x="1517515" y="281048"/>
                      </a:cubicBezTo>
                      <a:cubicBezTo>
                        <a:pt x="1511030" y="287533"/>
                        <a:pt x="1499567" y="291456"/>
                        <a:pt x="1498059" y="300503"/>
                      </a:cubicBezTo>
                      <a:cubicBezTo>
                        <a:pt x="1495717" y="314552"/>
                        <a:pt x="1513405" y="359949"/>
                        <a:pt x="1527242" y="368597"/>
                      </a:cubicBezTo>
                      <a:cubicBezTo>
                        <a:pt x="1544632" y="379466"/>
                        <a:pt x="1585608" y="388052"/>
                        <a:pt x="1585608" y="388052"/>
                      </a:cubicBezTo>
                      <a:cubicBezTo>
                        <a:pt x="1595336" y="394537"/>
                        <a:pt x="1604334" y="402279"/>
                        <a:pt x="1614791" y="407508"/>
                      </a:cubicBezTo>
                      <a:cubicBezTo>
                        <a:pt x="1623962" y="412094"/>
                        <a:pt x="1640731" y="407507"/>
                        <a:pt x="1643974" y="417235"/>
                      </a:cubicBezTo>
                      <a:cubicBezTo>
                        <a:pt x="1655300" y="451212"/>
                        <a:pt x="1648637" y="488784"/>
                        <a:pt x="1653702" y="524239"/>
                      </a:cubicBezTo>
                      <a:cubicBezTo>
                        <a:pt x="1655152" y="534390"/>
                        <a:pt x="1660187" y="543694"/>
                        <a:pt x="1663429" y="553422"/>
                      </a:cubicBezTo>
                      <a:cubicBezTo>
                        <a:pt x="1660187" y="566392"/>
                        <a:pt x="1663853" y="583632"/>
                        <a:pt x="1653702" y="592333"/>
                      </a:cubicBezTo>
                      <a:cubicBezTo>
                        <a:pt x="1638131" y="605679"/>
                        <a:pt x="1595336" y="611788"/>
                        <a:pt x="1595336" y="611788"/>
                      </a:cubicBezTo>
                      <a:cubicBezTo>
                        <a:pt x="1538613" y="668511"/>
                        <a:pt x="1623785" y="576144"/>
                        <a:pt x="1566153" y="679882"/>
                      </a:cubicBezTo>
                      <a:cubicBezTo>
                        <a:pt x="1557245" y="695917"/>
                        <a:pt x="1527242" y="718793"/>
                        <a:pt x="1527242" y="718793"/>
                      </a:cubicBezTo>
                      <a:cubicBezTo>
                        <a:pt x="1524000" y="728521"/>
                        <a:pt x="1523920" y="739969"/>
                        <a:pt x="1517515" y="747976"/>
                      </a:cubicBezTo>
                      <a:cubicBezTo>
                        <a:pt x="1500699" y="768997"/>
                        <a:pt x="1447799" y="780942"/>
                        <a:pt x="1429966" y="786886"/>
                      </a:cubicBezTo>
                      <a:lnTo>
                        <a:pt x="1400783" y="796614"/>
                      </a:lnTo>
                      <a:cubicBezTo>
                        <a:pt x="1374842" y="793371"/>
                        <a:pt x="1348800" y="790861"/>
                        <a:pt x="1322961" y="786886"/>
                      </a:cubicBezTo>
                      <a:cubicBezTo>
                        <a:pt x="1303953" y="783962"/>
                        <a:pt x="1255803" y="773548"/>
                        <a:pt x="1235412" y="767431"/>
                      </a:cubicBezTo>
                      <a:cubicBezTo>
                        <a:pt x="1215769" y="761538"/>
                        <a:pt x="1196501" y="754461"/>
                        <a:pt x="1177046" y="747976"/>
                      </a:cubicBezTo>
                      <a:cubicBezTo>
                        <a:pt x="1167318" y="744733"/>
                        <a:pt x="1157918" y="740259"/>
                        <a:pt x="1147863" y="738248"/>
                      </a:cubicBezTo>
                      <a:lnTo>
                        <a:pt x="1099225" y="728520"/>
                      </a:lnTo>
                      <a:lnTo>
                        <a:pt x="1060315" y="728520"/>
                      </a:lnTo>
                      <a:lnTo>
                        <a:pt x="1215957" y="728520"/>
                      </a:lnTo>
                    </a:path>
                  </a:pathLst>
                </a:custGeom>
                <a:solidFill>
                  <a:srgbClr val="00B0F0"/>
                </a:solidFill>
                <a:ln w="571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59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429124" y="2557343"/>
                  <a:ext cx="2071702" cy="800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2800" b="1">
                      <a:latin typeface="Georgia" pitchFamily="18" charset="0"/>
                    </a:rPr>
                    <a:t>2</a:t>
                  </a:r>
                  <a:r>
                    <a:rPr lang="ru-RU" b="1">
                      <a:latin typeface="Georgia" pitchFamily="18" charset="0"/>
                    </a:rPr>
                    <a:t>. Озеро  находок</a:t>
                  </a:r>
                </a:p>
              </p:txBody>
            </p:sp>
          </p:grpSp>
          <p:grpSp>
            <p:nvGrpSpPr>
              <p:cNvPr id="24585" name="Группа 28"/>
              <p:cNvGrpSpPr>
                <a:grpSpLocks/>
              </p:cNvGrpSpPr>
              <p:nvPr/>
            </p:nvGrpSpPr>
            <p:grpSpPr bwMode="auto">
              <a:xfrm>
                <a:off x="3929058" y="3786190"/>
                <a:ext cx="1857388" cy="1500198"/>
                <a:chOff x="3929058" y="3786190"/>
                <a:chExt cx="1857388" cy="1500198"/>
              </a:xfrm>
            </p:grpSpPr>
            <p:sp>
              <p:nvSpPr>
                <p:cNvPr id="21" name="Полилиния 20"/>
                <p:cNvSpPr/>
                <p:nvPr/>
              </p:nvSpPr>
              <p:spPr>
                <a:xfrm>
                  <a:off x="3929057" y="3786166"/>
                  <a:ext cx="1857388" cy="1500198"/>
                </a:xfrm>
                <a:custGeom>
                  <a:avLst/>
                  <a:gdLst>
                    <a:gd name="connsiteX0" fmla="*/ 811745 w 1670132"/>
                    <a:gd name="connsiteY0" fmla="*/ 650783 h 1101338"/>
                    <a:gd name="connsiteX1" fmla="*/ 811745 w 1670132"/>
                    <a:gd name="connsiteY1" fmla="*/ 650783 h 1101338"/>
                    <a:gd name="connsiteX2" fmla="*/ 879838 w 1670132"/>
                    <a:gd name="connsiteY2" fmla="*/ 699421 h 1101338"/>
                    <a:gd name="connsiteX3" fmla="*/ 899294 w 1670132"/>
                    <a:gd name="connsiteY3" fmla="*/ 718877 h 1101338"/>
                    <a:gd name="connsiteX4" fmla="*/ 957660 w 1670132"/>
                    <a:gd name="connsiteY4" fmla="*/ 738332 h 1101338"/>
                    <a:gd name="connsiteX5" fmla="*/ 986843 w 1670132"/>
                    <a:gd name="connsiteY5" fmla="*/ 748060 h 1101338"/>
                    <a:gd name="connsiteX6" fmla="*/ 1035481 w 1670132"/>
                    <a:gd name="connsiteY6" fmla="*/ 806426 h 1101338"/>
                    <a:gd name="connsiteX7" fmla="*/ 1045209 w 1670132"/>
                    <a:gd name="connsiteY7" fmla="*/ 835609 h 1101338"/>
                    <a:gd name="connsiteX8" fmla="*/ 1084119 w 1670132"/>
                    <a:gd name="connsiteY8" fmla="*/ 893975 h 1101338"/>
                    <a:gd name="connsiteX9" fmla="*/ 1132758 w 1670132"/>
                    <a:gd name="connsiteY9" fmla="*/ 942613 h 1101338"/>
                    <a:gd name="connsiteX10" fmla="*/ 1191124 w 1670132"/>
                    <a:gd name="connsiteY10" fmla="*/ 962068 h 1101338"/>
                    <a:gd name="connsiteX11" fmla="*/ 1220307 w 1670132"/>
                    <a:gd name="connsiteY11" fmla="*/ 971796 h 1101338"/>
                    <a:gd name="connsiteX12" fmla="*/ 1249490 w 1670132"/>
                    <a:gd name="connsiteY12" fmla="*/ 981523 h 1101338"/>
                    <a:gd name="connsiteX13" fmla="*/ 1278673 w 1670132"/>
                    <a:gd name="connsiteY13" fmla="*/ 991251 h 1101338"/>
                    <a:gd name="connsiteX14" fmla="*/ 1463498 w 1670132"/>
                    <a:gd name="connsiteY14" fmla="*/ 981523 h 1101338"/>
                    <a:gd name="connsiteX15" fmla="*/ 1473226 w 1670132"/>
                    <a:gd name="connsiteY15" fmla="*/ 952340 h 1101338"/>
                    <a:gd name="connsiteX16" fmla="*/ 1424587 w 1670132"/>
                    <a:gd name="connsiteY16" fmla="*/ 923158 h 1101338"/>
                    <a:gd name="connsiteX17" fmla="*/ 1395404 w 1670132"/>
                    <a:gd name="connsiteY17" fmla="*/ 874519 h 1101338"/>
                    <a:gd name="connsiteX18" fmla="*/ 1667779 w 1670132"/>
                    <a:gd name="connsiteY18" fmla="*/ 786970 h 1101338"/>
                    <a:gd name="connsiteX19" fmla="*/ 1638596 w 1670132"/>
                    <a:gd name="connsiteY19" fmla="*/ 728604 h 1101338"/>
                    <a:gd name="connsiteX20" fmla="*/ 1619141 w 1670132"/>
                    <a:gd name="connsiteY20" fmla="*/ 699421 h 1101338"/>
                    <a:gd name="connsiteX21" fmla="*/ 1589958 w 1670132"/>
                    <a:gd name="connsiteY21" fmla="*/ 679966 h 1101338"/>
                    <a:gd name="connsiteX22" fmla="*/ 1521864 w 1670132"/>
                    <a:gd name="connsiteY22" fmla="*/ 621600 h 1101338"/>
                    <a:gd name="connsiteX23" fmla="*/ 1502409 w 1670132"/>
                    <a:gd name="connsiteY23" fmla="*/ 592417 h 1101338"/>
                    <a:gd name="connsiteX24" fmla="*/ 1482953 w 1670132"/>
                    <a:gd name="connsiteY24" fmla="*/ 572962 h 1101338"/>
                    <a:gd name="connsiteX25" fmla="*/ 1512136 w 1670132"/>
                    <a:gd name="connsiteY25" fmla="*/ 504868 h 1101338"/>
                    <a:gd name="connsiteX26" fmla="*/ 1541319 w 1670132"/>
                    <a:gd name="connsiteY26" fmla="*/ 378409 h 1101338"/>
                    <a:gd name="connsiteX27" fmla="*/ 1589958 w 1670132"/>
                    <a:gd name="connsiteY27" fmla="*/ 329770 h 1101338"/>
                    <a:gd name="connsiteX28" fmla="*/ 1609413 w 1670132"/>
                    <a:gd name="connsiteY28" fmla="*/ 271404 h 1101338"/>
                    <a:gd name="connsiteX29" fmla="*/ 1638596 w 1670132"/>
                    <a:gd name="connsiteY29" fmla="*/ 213038 h 1101338"/>
                    <a:gd name="connsiteX30" fmla="*/ 1628868 w 1670132"/>
                    <a:gd name="connsiteY30" fmla="*/ 154672 h 1101338"/>
                    <a:gd name="connsiteX31" fmla="*/ 1599685 w 1670132"/>
                    <a:gd name="connsiteY31" fmla="*/ 135217 h 1101338"/>
                    <a:gd name="connsiteX32" fmla="*/ 1570502 w 1670132"/>
                    <a:gd name="connsiteY32" fmla="*/ 106034 h 1101338"/>
                    <a:gd name="connsiteX33" fmla="*/ 1395404 w 1670132"/>
                    <a:gd name="connsiteY33" fmla="*/ 76851 h 1101338"/>
                    <a:gd name="connsiteX34" fmla="*/ 1259217 w 1670132"/>
                    <a:gd name="connsiteY34" fmla="*/ 28213 h 1101338"/>
                    <a:gd name="connsiteX35" fmla="*/ 1230034 w 1670132"/>
                    <a:gd name="connsiteY35" fmla="*/ 47668 h 1101338"/>
                    <a:gd name="connsiteX36" fmla="*/ 1200851 w 1670132"/>
                    <a:gd name="connsiteY36" fmla="*/ 57396 h 1101338"/>
                    <a:gd name="connsiteX37" fmla="*/ 1152213 w 1670132"/>
                    <a:gd name="connsiteY37" fmla="*/ 106034 h 1101338"/>
                    <a:gd name="connsiteX38" fmla="*/ 763107 w 1670132"/>
                    <a:gd name="connsiteY38" fmla="*/ 115762 h 1101338"/>
                    <a:gd name="connsiteX39" fmla="*/ 714468 w 1670132"/>
                    <a:gd name="connsiteY39" fmla="*/ 154672 h 1101338"/>
                    <a:gd name="connsiteX40" fmla="*/ 685285 w 1670132"/>
                    <a:gd name="connsiteY40" fmla="*/ 164400 h 1101338"/>
                    <a:gd name="connsiteX41" fmla="*/ 578281 w 1670132"/>
                    <a:gd name="connsiteY41" fmla="*/ 154672 h 1101338"/>
                    <a:gd name="connsiteX42" fmla="*/ 549098 w 1670132"/>
                    <a:gd name="connsiteY42" fmla="*/ 144945 h 1101338"/>
                    <a:gd name="connsiteX43" fmla="*/ 481004 w 1670132"/>
                    <a:gd name="connsiteY43" fmla="*/ 125489 h 1101338"/>
                    <a:gd name="connsiteX44" fmla="*/ 374000 w 1670132"/>
                    <a:gd name="connsiteY44" fmla="*/ 135217 h 1101338"/>
                    <a:gd name="connsiteX45" fmla="*/ 325362 w 1670132"/>
                    <a:gd name="connsiteY45" fmla="*/ 193583 h 1101338"/>
                    <a:gd name="connsiteX46" fmla="*/ 296179 w 1670132"/>
                    <a:gd name="connsiteY46" fmla="*/ 222766 h 1101338"/>
                    <a:gd name="connsiteX47" fmla="*/ 276724 w 1670132"/>
                    <a:gd name="connsiteY47" fmla="*/ 251949 h 1101338"/>
                    <a:gd name="connsiteX48" fmla="*/ 247541 w 1670132"/>
                    <a:gd name="connsiteY48" fmla="*/ 261677 h 1101338"/>
                    <a:gd name="connsiteX49" fmla="*/ 189175 w 1670132"/>
                    <a:gd name="connsiteY49" fmla="*/ 242221 h 1101338"/>
                    <a:gd name="connsiteX50" fmla="*/ 150264 w 1670132"/>
                    <a:gd name="connsiteY50" fmla="*/ 290860 h 1101338"/>
                    <a:gd name="connsiteX51" fmla="*/ 121081 w 1670132"/>
                    <a:gd name="connsiteY51" fmla="*/ 300587 h 1101338"/>
                    <a:gd name="connsiteX52" fmla="*/ 101626 w 1670132"/>
                    <a:gd name="connsiteY52" fmla="*/ 320043 h 1101338"/>
                    <a:gd name="connsiteX53" fmla="*/ 72443 w 1670132"/>
                    <a:gd name="connsiteY53" fmla="*/ 329770 h 1101338"/>
                    <a:gd name="connsiteX54" fmla="*/ 52987 w 1670132"/>
                    <a:gd name="connsiteY54" fmla="*/ 388136 h 1101338"/>
                    <a:gd name="connsiteX55" fmla="*/ 14077 w 1670132"/>
                    <a:gd name="connsiteY55" fmla="*/ 436775 h 1101338"/>
                    <a:gd name="connsiteX56" fmla="*/ 4349 w 1670132"/>
                    <a:gd name="connsiteY56" fmla="*/ 465958 h 1101338"/>
                    <a:gd name="connsiteX57" fmla="*/ 14077 w 1670132"/>
                    <a:gd name="connsiteY57" fmla="*/ 534051 h 1101338"/>
                    <a:gd name="connsiteX58" fmla="*/ 72443 w 1670132"/>
                    <a:gd name="connsiteY58" fmla="*/ 553506 h 1101338"/>
                    <a:gd name="connsiteX59" fmla="*/ 101626 w 1670132"/>
                    <a:gd name="connsiteY59" fmla="*/ 572962 h 1101338"/>
                    <a:gd name="connsiteX60" fmla="*/ 130809 w 1670132"/>
                    <a:gd name="connsiteY60" fmla="*/ 582689 h 1101338"/>
                    <a:gd name="connsiteX61" fmla="*/ 140536 w 1670132"/>
                    <a:gd name="connsiteY61" fmla="*/ 650783 h 1101338"/>
                    <a:gd name="connsiteX62" fmla="*/ 169719 w 1670132"/>
                    <a:gd name="connsiteY62" fmla="*/ 709149 h 1101338"/>
                    <a:gd name="connsiteX63" fmla="*/ 198902 w 1670132"/>
                    <a:gd name="connsiteY63" fmla="*/ 718877 h 1101338"/>
                    <a:gd name="connsiteX64" fmla="*/ 276724 w 1670132"/>
                    <a:gd name="connsiteY64" fmla="*/ 738332 h 1101338"/>
                    <a:gd name="connsiteX65" fmla="*/ 266996 w 1670132"/>
                    <a:gd name="connsiteY65" fmla="*/ 816153 h 1101338"/>
                    <a:gd name="connsiteX66" fmla="*/ 257268 w 1670132"/>
                    <a:gd name="connsiteY66" fmla="*/ 845336 h 1101338"/>
                    <a:gd name="connsiteX67" fmla="*/ 247541 w 1670132"/>
                    <a:gd name="connsiteY67" fmla="*/ 903702 h 1101338"/>
                    <a:gd name="connsiteX68" fmla="*/ 266996 w 1670132"/>
                    <a:gd name="connsiteY68" fmla="*/ 1030162 h 1101338"/>
                    <a:gd name="connsiteX69" fmla="*/ 276724 w 1670132"/>
                    <a:gd name="connsiteY69" fmla="*/ 1059345 h 1101338"/>
                    <a:gd name="connsiteX70" fmla="*/ 335090 w 1670132"/>
                    <a:gd name="connsiteY70" fmla="*/ 1088528 h 1101338"/>
                    <a:gd name="connsiteX71" fmla="*/ 490732 w 1670132"/>
                    <a:gd name="connsiteY71" fmla="*/ 1059345 h 1101338"/>
                    <a:gd name="connsiteX72" fmla="*/ 510187 w 1670132"/>
                    <a:gd name="connsiteY72" fmla="*/ 1039889 h 1101338"/>
                    <a:gd name="connsiteX73" fmla="*/ 539370 w 1670132"/>
                    <a:gd name="connsiteY73" fmla="*/ 981523 h 1101338"/>
                    <a:gd name="connsiteX74" fmla="*/ 549098 w 1670132"/>
                    <a:gd name="connsiteY74" fmla="*/ 952340 h 1101338"/>
                    <a:gd name="connsiteX75" fmla="*/ 597736 w 1670132"/>
                    <a:gd name="connsiteY75" fmla="*/ 903702 h 1101338"/>
                    <a:gd name="connsiteX76" fmla="*/ 617192 w 1670132"/>
                    <a:gd name="connsiteY76" fmla="*/ 884247 h 1101338"/>
                    <a:gd name="connsiteX77" fmla="*/ 646375 w 1670132"/>
                    <a:gd name="connsiteY77" fmla="*/ 864792 h 1101338"/>
                    <a:gd name="connsiteX78" fmla="*/ 685285 w 1670132"/>
                    <a:gd name="connsiteY78" fmla="*/ 816153 h 1101338"/>
                    <a:gd name="connsiteX79" fmla="*/ 714468 w 1670132"/>
                    <a:gd name="connsiteY79" fmla="*/ 796698 h 1101338"/>
                    <a:gd name="connsiteX80" fmla="*/ 753379 w 1670132"/>
                    <a:gd name="connsiteY80" fmla="*/ 757787 h 1101338"/>
                    <a:gd name="connsiteX81" fmla="*/ 772834 w 1670132"/>
                    <a:gd name="connsiteY81" fmla="*/ 728604 h 1101338"/>
                    <a:gd name="connsiteX82" fmla="*/ 802017 w 1670132"/>
                    <a:gd name="connsiteY82" fmla="*/ 709149 h 1101338"/>
                    <a:gd name="connsiteX83" fmla="*/ 811745 w 1670132"/>
                    <a:gd name="connsiteY83" fmla="*/ 650783 h 110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670132" h="1101338">
                      <a:moveTo>
                        <a:pt x="811745" y="650783"/>
                      </a:moveTo>
                      <a:lnTo>
                        <a:pt x="811745" y="650783"/>
                      </a:lnTo>
                      <a:cubicBezTo>
                        <a:pt x="834443" y="666996"/>
                        <a:pt x="857820" y="682296"/>
                        <a:pt x="879838" y="699421"/>
                      </a:cubicBezTo>
                      <a:cubicBezTo>
                        <a:pt x="887078" y="705052"/>
                        <a:pt x="891091" y="714775"/>
                        <a:pt x="899294" y="718877"/>
                      </a:cubicBezTo>
                      <a:cubicBezTo>
                        <a:pt x="917637" y="728048"/>
                        <a:pt x="938205" y="731847"/>
                        <a:pt x="957660" y="738332"/>
                      </a:cubicBezTo>
                      <a:lnTo>
                        <a:pt x="986843" y="748060"/>
                      </a:lnTo>
                      <a:cubicBezTo>
                        <a:pt x="1008358" y="769575"/>
                        <a:pt x="1021937" y="779339"/>
                        <a:pt x="1035481" y="806426"/>
                      </a:cubicBezTo>
                      <a:cubicBezTo>
                        <a:pt x="1040067" y="815597"/>
                        <a:pt x="1040229" y="826645"/>
                        <a:pt x="1045209" y="835609"/>
                      </a:cubicBezTo>
                      <a:cubicBezTo>
                        <a:pt x="1056564" y="856049"/>
                        <a:pt x="1071149" y="874520"/>
                        <a:pt x="1084119" y="893975"/>
                      </a:cubicBezTo>
                      <a:cubicBezTo>
                        <a:pt x="1101867" y="920597"/>
                        <a:pt x="1102040" y="928961"/>
                        <a:pt x="1132758" y="942613"/>
                      </a:cubicBezTo>
                      <a:cubicBezTo>
                        <a:pt x="1151498" y="950942"/>
                        <a:pt x="1171669" y="955583"/>
                        <a:pt x="1191124" y="962068"/>
                      </a:cubicBezTo>
                      <a:lnTo>
                        <a:pt x="1220307" y="971796"/>
                      </a:lnTo>
                      <a:lnTo>
                        <a:pt x="1249490" y="981523"/>
                      </a:lnTo>
                      <a:lnTo>
                        <a:pt x="1278673" y="991251"/>
                      </a:lnTo>
                      <a:cubicBezTo>
                        <a:pt x="1340281" y="988008"/>
                        <a:pt x="1403002" y="993622"/>
                        <a:pt x="1463498" y="981523"/>
                      </a:cubicBezTo>
                      <a:cubicBezTo>
                        <a:pt x="1473553" y="979512"/>
                        <a:pt x="1475237" y="962395"/>
                        <a:pt x="1473226" y="952340"/>
                      </a:cubicBezTo>
                      <a:cubicBezTo>
                        <a:pt x="1469411" y="933265"/>
                        <a:pt x="1436878" y="927255"/>
                        <a:pt x="1424587" y="923158"/>
                      </a:cubicBezTo>
                      <a:cubicBezTo>
                        <a:pt x="1411059" y="909630"/>
                        <a:pt x="1393299" y="897669"/>
                        <a:pt x="1395404" y="874519"/>
                      </a:cubicBezTo>
                      <a:cubicBezTo>
                        <a:pt x="1409831" y="715829"/>
                        <a:pt x="1468577" y="794632"/>
                        <a:pt x="1667779" y="786970"/>
                      </a:cubicBezTo>
                      <a:cubicBezTo>
                        <a:pt x="1651995" y="723839"/>
                        <a:pt x="1670132" y="768026"/>
                        <a:pt x="1638596" y="728604"/>
                      </a:cubicBezTo>
                      <a:cubicBezTo>
                        <a:pt x="1631293" y="719475"/>
                        <a:pt x="1627408" y="707688"/>
                        <a:pt x="1619141" y="699421"/>
                      </a:cubicBezTo>
                      <a:cubicBezTo>
                        <a:pt x="1610874" y="691154"/>
                        <a:pt x="1598835" y="687574"/>
                        <a:pt x="1589958" y="679966"/>
                      </a:cubicBezTo>
                      <a:cubicBezTo>
                        <a:pt x="1507397" y="609200"/>
                        <a:pt x="1588861" y="666264"/>
                        <a:pt x="1521864" y="621600"/>
                      </a:cubicBezTo>
                      <a:cubicBezTo>
                        <a:pt x="1515379" y="611872"/>
                        <a:pt x="1509712" y="601546"/>
                        <a:pt x="1502409" y="592417"/>
                      </a:cubicBezTo>
                      <a:cubicBezTo>
                        <a:pt x="1496680" y="585255"/>
                        <a:pt x="1484461" y="582009"/>
                        <a:pt x="1482953" y="572962"/>
                      </a:cubicBezTo>
                      <a:cubicBezTo>
                        <a:pt x="1478765" y="547836"/>
                        <a:pt x="1499913" y="523202"/>
                        <a:pt x="1512136" y="504868"/>
                      </a:cubicBezTo>
                      <a:cubicBezTo>
                        <a:pt x="1514811" y="486143"/>
                        <a:pt x="1523516" y="396212"/>
                        <a:pt x="1541319" y="378409"/>
                      </a:cubicBezTo>
                      <a:lnTo>
                        <a:pt x="1589958" y="329770"/>
                      </a:lnTo>
                      <a:cubicBezTo>
                        <a:pt x="1596443" y="310315"/>
                        <a:pt x="1598038" y="288468"/>
                        <a:pt x="1609413" y="271404"/>
                      </a:cubicBezTo>
                      <a:cubicBezTo>
                        <a:pt x="1634556" y="233689"/>
                        <a:pt x="1625171" y="253312"/>
                        <a:pt x="1638596" y="213038"/>
                      </a:cubicBezTo>
                      <a:cubicBezTo>
                        <a:pt x="1635353" y="193583"/>
                        <a:pt x="1637689" y="172313"/>
                        <a:pt x="1628868" y="154672"/>
                      </a:cubicBezTo>
                      <a:cubicBezTo>
                        <a:pt x="1623640" y="144215"/>
                        <a:pt x="1608666" y="142701"/>
                        <a:pt x="1599685" y="135217"/>
                      </a:cubicBezTo>
                      <a:cubicBezTo>
                        <a:pt x="1589117" y="126410"/>
                        <a:pt x="1581070" y="114841"/>
                        <a:pt x="1570502" y="106034"/>
                      </a:cubicBezTo>
                      <a:cubicBezTo>
                        <a:pt x="1515922" y="60551"/>
                        <a:pt x="1489766" y="83142"/>
                        <a:pt x="1395404" y="76851"/>
                      </a:cubicBezTo>
                      <a:cubicBezTo>
                        <a:pt x="1318553" y="0"/>
                        <a:pt x="1364340" y="15072"/>
                        <a:pt x="1259217" y="28213"/>
                      </a:cubicBezTo>
                      <a:cubicBezTo>
                        <a:pt x="1249489" y="34698"/>
                        <a:pt x="1240491" y="42440"/>
                        <a:pt x="1230034" y="47668"/>
                      </a:cubicBezTo>
                      <a:cubicBezTo>
                        <a:pt x="1220863" y="52254"/>
                        <a:pt x="1208858" y="50990"/>
                        <a:pt x="1200851" y="57396"/>
                      </a:cubicBezTo>
                      <a:cubicBezTo>
                        <a:pt x="1181850" y="72597"/>
                        <a:pt x="1184185" y="103803"/>
                        <a:pt x="1152213" y="106034"/>
                      </a:cubicBezTo>
                      <a:cubicBezTo>
                        <a:pt x="1022785" y="115064"/>
                        <a:pt x="892809" y="112519"/>
                        <a:pt x="763107" y="115762"/>
                      </a:cubicBezTo>
                      <a:cubicBezTo>
                        <a:pt x="745011" y="133857"/>
                        <a:pt x="739010" y="142401"/>
                        <a:pt x="714468" y="154672"/>
                      </a:cubicBezTo>
                      <a:cubicBezTo>
                        <a:pt x="705297" y="159258"/>
                        <a:pt x="695013" y="161157"/>
                        <a:pt x="685285" y="164400"/>
                      </a:cubicBezTo>
                      <a:cubicBezTo>
                        <a:pt x="649617" y="161157"/>
                        <a:pt x="613736" y="159737"/>
                        <a:pt x="578281" y="154672"/>
                      </a:cubicBezTo>
                      <a:cubicBezTo>
                        <a:pt x="568130" y="153222"/>
                        <a:pt x="558957" y="147762"/>
                        <a:pt x="549098" y="144945"/>
                      </a:cubicBezTo>
                      <a:cubicBezTo>
                        <a:pt x="463622" y="120524"/>
                        <a:pt x="550954" y="148807"/>
                        <a:pt x="481004" y="125489"/>
                      </a:cubicBezTo>
                      <a:cubicBezTo>
                        <a:pt x="445336" y="128732"/>
                        <a:pt x="408437" y="125378"/>
                        <a:pt x="374000" y="135217"/>
                      </a:cubicBezTo>
                      <a:cubicBezTo>
                        <a:pt x="355349" y="140546"/>
                        <a:pt x="336472" y="180251"/>
                        <a:pt x="325362" y="193583"/>
                      </a:cubicBezTo>
                      <a:cubicBezTo>
                        <a:pt x="316555" y="204151"/>
                        <a:pt x="304986" y="212198"/>
                        <a:pt x="296179" y="222766"/>
                      </a:cubicBezTo>
                      <a:cubicBezTo>
                        <a:pt x="288695" y="231747"/>
                        <a:pt x="285853" y="244646"/>
                        <a:pt x="276724" y="251949"/>
                      </a:cubicBezTo>
                      <a:cubicBezTo>
                        <a:pt x="268717" y="258355"/>
                        <a:pt x="257269" y="258434"/>
                        <a:pt x="247541" y="261677"/>
                      </a:cubicBezTo>
                      <a:cubicBezTo>
                        <a:pt x="228086" y="255192"/>
                        <a:pt x="200551" y="225158"/>
                        <a:pt x="189175" y="242221"/>
                      </a:cubicBezTo>
                      <a:cubicBezTo>
                        <a:pt x="180340" y="255473"/>
                        <a:pt x="165663" y="281621"/>
                        <a:pt x="150264" y="290860"/>
                      </a:cubicBezTo>
                      <a:cubicBezTo>
                        <a:pt x="141471" y="296136"/>
                        <a:pt x="130809" y="297345"/>
                        <a:pt x="121081" y="300587"/>
                      </a:cubicBezTo>
                      <a:cubicBezTo>
                        <a:pt x="114596" y="307072"/>
                        <a:pt x="109490" y="315324"/>
                        <a:pt x="101626" y="320043"/>
                      </a:cubicBezTo>
                      <a:cubicBezTo>
                        <a:pt x="92833" y="325319"/>
                        <a:pt x="78403" y="321426"/>
                        <a:pt x="72443" y="329770"/>
                      </a:cubicBezTo>
                      <a:cubicBezTo>
                        <a:pt x="60523" y="346458"/>
                        <a:pt x="67488" y="373634"/>
                        <a:pt x="52987" y="388136"/>
                      </a:cubicBezTo>
                      <a:cubicBezTo>
                        <a:pt x="34892" y="406232"/>
                        <a:pt x="26348" y="412233"/>
                        <a:pt x="14077" y="436775"/>
                      </a:cubicBezTo>
                      <a:cubicBezTo>
                        <a:pt x="9491" y="445946"/>
                        <a:pt x="7592" y="456230"/>
                        <a:pt x="4349" y="465958"/>
                      </a:cubicBezTo>
                      <a:cubicBezTo>
                        <a:pt x="7592" y="488656"/>
                        <a:pt x="0" y="515953"/>
                        <a:pt x="14077" y="534051"/>
                      </a:cubicBezTo>
                      <a:cubicBezTo>
                        <a:pt x="26668" y="550239"/>
                        <a:pt x="72443" y="553506"/>
                        <a:pt x="72443" y="553506"/>
                      </a:cubicBezTo>
                      <a:cubicBezTo>
                        <a:pt x="82171" y="559991"/>
                        <a:pt x="91169" y="567733"/>
                        <a:pt x="101626" y="572962"/>
                      </a:cubicBezTo>
                      <a:cubicBezTo>
                        <a:pt x="110797" y="577548"/>
                        <a:pt x="126223" y="573518"/>
                        <a:pt x="130809" y="582689"/>
                      </a:cubicBezTo>
                      <a:cubicBezTo>
                        <a:pt x="141063" y="603197"/>
                        <a:pt x="136039" y="628300"/>
                        <a:pt x="140536" y="650783"/>
                      </a:cubicBezTo>
                      <a:cubicBezTo>
                        <a:pt x="143892" y="667565"/>
                        <a:pt x="156056" y="698219"/>
                        <a:pt x="169719" y="709149"/>
                      </a:cubicBezTo>
                      <a:cubicBezTo>
                        <a:pt x="177726" y="715555"/>
                        <a:pt x="188954" y="716390"/>
                        <a:pt x="198902" y="718877"/>
                      </a:cubicBezTo>
                      <a:lnTo>
                        <a:pt x="276724" y="738332"/>
                      </a:lnTo>
                      <a:cubicBezTo>
                        <a:pt x="273481" y="764272"/>
                        <a:pt x="271673" y="790432"/>
                        <a:pt x="266996" y="816153"/>
                      </a:cubicBezTo>
                      <a:cubicBezTo>
                        <a:pt x="265162" y="826241"/>
                        <a:pt x="259492" y="835326"/>
                        <a:pt x="257268" y="845336"/>
                      </a:cubicBezTo>
                      <a:cubicBezTo>
                        <a:pt x="252989" y="864590"/>
                        <a:pt x="250783" y="884247"/>
                        <a:pt x="247541" y="903702"/>
                      </a:cubicBezTo>
                      <a:cubicBezTo>
                        <a:pt x="253448" y="950959"/>
                        <a:pt x="255854" y="985596"/>
                        <a:pt x="266996" y="1030162"/>
                      </a:cubicBezTo>
                      <a:cubicBezTo>
                        <a:pt x="269483" y="1040110"/>
                        <a:pt x="270318" y="1051338"/>
                        <a:pt x="276724" y="1059345"/>
                      </a:cubicBezTo>
                      <a:cubicBezTo>
                        <a:pt x="290438" y="1076487"/>
                        <a:pt x="315866" y="1082120"/>
                        <a:pt x="335090" y="1088528"/>
                      </a:cubicBezTo>
                      <a:cubicBezTo>
                        <a:pt x="430282" y="1081205"/>
                        <a:pt x="438242" y="1101338"/>
                        <a:pt x="490732" y="1059345"/>
                      </a:cubicBezTo>
                      <a:cubicBezTo>
                        <a:pt x="497894" y="1053616"/>
                        <a:pt x="503702" y="1046374"/>
                        <a:pt x="510187" y="1039889"/>
                      </a:cubicBezTo>
                      <a:cubicBezTo>
                        <a:pt x="534639" y="966536"/>
                        <a:pt x="501655" y="1056953"/>
                        <a:pt x="539370" y="981523"/>
                      </a:cubicBezTo>
                      <a:cubicBezTo>
                        <a:pt x="543956" y="972352"/>
                        <a:pt x="542946" y="960543"/>
                        <a:pt x="549098" y="952340"/>
                      </a:cubicBezTo>
                      <a:cubicBezTo>
                        <a:pt x="562855" y="933997"/>
                        <a:pt x="581523" y="919915"/>
                        <a:pt x="597736" y="903702"/>
                      </a:cubicBezTo>
                      <a:cubicBezTo>
                        <a:pt x="604221" y="897217"/>
                        <a:pt x="609561" y="889334"/>
                        <a:pt x="617192" y="884247"/>
                      </a:cubicBezTo>
                      <a:cubicBezTo>
                        <a:pt x="626920" y="877762"/>
                        <a:pt x="637246" y="872095"/>
                        <a:pt x="646375" y="864792"/>
                      </a:cubicBezTo>
                      <a:cubicBezTo>
                        <a:pt x="694505" y="826287"/>
                        <a:pt x="634727" y="866711"/>
                        <a:pt x="685285" y="816153"/>
                      </a:cubicBezTo>
                      <a:cubicBezTo>
                        <a:pt x="693552" y="807886"/>
                        <a:pt x="705591" y="804306"/>
                        <a:pt x="714468" y="796698"/>
                      </a:cubicBezTo>
                      <a:cubicBezTo>
                        <a:pt x="728395" y="784761"/>
                        <a:pt x="743204" y="773049"/>
                        <a:pt x="753379" y="757787"/>
                      </a:cubicBezTo>
                      <a:cubicBezTo>
                        <a:pt x="759864" y="748059"/>
                        <a:pt x="764567" y="736871"/>
                        <a:pt x="772834" y="728604"/>
                      </a:cubicBezTo>
                      <a:cubicBezTo>
                        <a:pt x="781101" y="720337"/>
                        <a:pt x="792289" y="715634"/>
                        <a:pt x="802017" y="709149"/>
                      </a:cubicBezTo>
                      <a:cubicBezTo>
                        <a:pt x="826560" y="672335"/>
                        <a:pt x="810124" y="660511"/>
                        <a:pt x="811745" y="65078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solidFill>
                      <a:srgbClr val="002060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24590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000496" y="3986103"/>
                  <a:ext cx="1643074" cy="800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800" b="1">
                      <a:latin typeface="Georgia" pitchFamily="18" charset="0"/>
                    </a:rPr>
                    <a:t>3.</a:t>
                  </a:r>
                  <a:r>
                    <a:rPr lang="ru-RU" b="1">
                      <a:latin typeface="Georgia" pitchFamily="18" charset="0"/>
                    </a:rPr>
                    <a:t>Гостевая</a:t>
                  </a:r>
                </a:p>
                <a:p>
                  <a:r>
                    <a:rPr lang="ru-RU" b="1">
                      <a:latin typeface="Georgia" pitchFamily="18" charset="0"/>
                    </a:rPr>
                    <a:t>      поляна</a:t>
                  </a:r>
                </a:p>
              </p:txBody>
            </p:sp>
          </p:grpSp>
          <p:grpSp>
            <p:nvGrpSpPr>
              <p:cNvPr id="24586" name="Группа 29"/>
              <p:cNvGrpSpPr>
                <a:grpSpLocks/>
              </p:cNvGrpSpPr>
              <p:nvPr/>
            </p:nvGrpSpPr>
            <p:grpSpPr bwMode="auto">
              <a:xfrm>
                <a:off x="1142976" y="3286124"/>
                <a:ext cx="4143404" cy="1143008"/>
                <a:chOff x="1142976" y="3286124"/>
                <a:chExt cx="4143404" cy="1143008"/>
              </a:xfrm>
            </p:grpSpPr>
            <p:sp>
              <p:nvSpPr>
                <p:cNvPr id="24" name="Полилиния 23"/>
                <p:cNvSpPr/>
                <p:nvPr/>
              </p:nvSpPr>
              <p:spPr>
                <a:xfrm>
                  <a:off x="1142975" y="3286100"/>
                  <a:ext cx="2857520" cy="1143008"/>
                </a:xfrm>
                <a:custGeom>
                  <a:avLst/>
                  <a:gdLst>
                    <a:gd name="connsiteX0" fmla="*/ 2743658 w 2743658"/>
                    <a:gd name="connsiteY0" fmla="*/ 809318 h 959627"/>
                    <a:gd name="connsiteX1" fmla="*/ 2743658 w 2743658"/>
                    <a:gd name="connsiteY1" fmla="*/ 809318 h 959627"/>
                    <a:gd name="connsiteX2" fmla="*/ 2675565 w 2743658"/>
                    <a:gd name="connsiteY2" fmla="*/ 760680 h 959627"/>
                    <a:gd name="connsiteX3" fmla="*/ 2597743 w 2743658"/>
                    <a:gd name="connsiteY3" fmla="*/ 692586 h 959627"/>
                    <a:gd name="connsiteX4" fmla="*/ 2568560 w 2743658"/>
                    <a:gd name="connsiteY4" fmla="*/ 643948 h 959627"/>
                    <a:gd name="connsiteX5" fmla="*/ 2558833 w 2743658"/>
                    <a:gd name="connsiteY5" fmla="*/ 614765 h 959627"/>
                    <a:gd name="connsiteX6" fmla="*/ 2481011 w 2743658"/>
                    <a:gd name="connsiteY6" fmla="*/ 546671 h 959627"/>
                    <a:gd name="connsiteX7" fmla="*/ 2451828 w 2743658"/>
                    <a:gd name="connsiteY7" fmla="*/ 536943 h 959627"/>
                    <a:gd name="connsiteX8" fmla="*/ 2432373 w 2743658"/>
                    <a:gd name="connsiteY8" fmla="*/ 507761 h 959627"/>
                    <a:gd name="connsiteX9" fmla="*/ 2393462 w 2743658"/>
                    <a:gd name="connsiteY9" fmla="*/ 468850 h 959627"/>
                    <a:gd name="connsiteX10" fmla="*/ 2383735 w 2743658"/>
                    <a:gd name="connsiteY10" fmla="*/ 439667 h 959627"/>
                    <a:gd name="connsiteX11" fmla="*/ 2344824 w 2743658"/>
                    <a:gd name="connsiteY11" fmla="*/ 400756 h 959627"/>
                    <a:gd name="connsiteX12" fmla="*/ 2315641 w 2743658"/>
                    <a:gd name="connsiteY12" fmla="*/ 410484 h 959627"/>
                    <a:gd name="connsiteX13" fmla="*/ 2247547 w 2743658"/>
                    <a:gd name="connsiteY13" fmla="*/ 371573 h 959627"/>
                    <a:gd name="connsiteX14" fmla="*/ 2228092 w 2743658"/>
                    <a:gd name="connsiteY14" fmla="*/ 342390 h 959627"/>
                    <a:gd name="connsiteX15" fmla="*/ 2198909 w 2743658"/>
                    <a:gd name="connsiteY15" fmla="*/ 322935 h 959627"/>
                    <a:gd name="connsiteX16" fmla="*/ 2169726 w 2743658"/>
                    <a:gd name="connsiteY16" fmla="*/ 293752 h 959627"/>
                    <a:gd name="connsiteX17" fmla="*/ 2140543 w 2743658"/>
                    <a:gd name="connsiteY17" fmla="*/ 303480 h 959627"/>
                    <a:gd name="connsiteX18" fmla="*/ 2130816 w 2743658"/>
                    <a:gd name="connsiteY18" fmla="*/ 274297 h 959627"/>
                    <a:gd name="connsiteX19" fmla="*/ 2082177 w 2743658"/>
                    <a:gd name="connsiteY19" fmla="*/ 235386 h 959627"/>
                    <a:gd name="connsiteX20" fmla="*/ 2072450 w 2743658"/>
                    <a:gd name="connsiteY20" fmla="*/ 206203 h 959627"/>
                    <a:gd name="connsiteX21" fmla="*/ 2052994 w 2743658"/>
                    <a:gd name="connsiteY21" fmla="*/ 186748 h 959627"/>
                    <a:gd name="connsiteX22" fmla="*/ 2033539 w 2743658"/>
                    <a:gd name="connsiteY22" fmla="*/ 157565 h 959627"/>
                    <a:gd name="connsiteX23" fmla="*/ 2023811 w 2743658"/>
                    <a:gd name="connsiteY23" fmla="*/ 186748 h 959627"/>
                    <a:gd name="connsiteX24" fmla="*/ 2014084 w 2743658"/>
                    <a:gd name="connsiteY24" fmla="*/ 235386 h 959627"/>
                    <a:gd name="connsiteX25" fmla="*/ 1955718 w 2743658"/>
                    <a:gd name="connsiteY25" fmla="*/ 225658 h 959627"/>
                    <a:gd name="connsiteX26" fmla="*/ 1936262 w 2743658"/>
                    <a:gd name="connsiteY26" fmla="*/ 206203 h 959627"/>
                    <a:gd name="connsiteX27" fmla="*/ 1916807 w 2743658"/>
                    <a:gd name="connsiteY27" fmla="*/ 177020 h 959627"/>
                    <a:gd name="connsiteX28" fmla="*/ 1887624 w 2743658"/>
                    <a:gd name="connsiteY28" fmla="*/ 167292 h 959627"/>
                    <a:gd name="connsiteX29" fmla="*/ 1838986 w 2743658"/>
                    <a:gd name="connsiteY29" fmla="*/ 108926 h 959627"/>
                    <a:gd name="connsiteX30" fmla="*/ 1800075 w 2743658"/>
                    <a:gd name="connsiteY30" fmla="*/ 60288 h 959627"/>
                    <a:gd name="connsiteX31" fmla="*/ 1790347 w 2743658"/>
                    <a:gd name="connsiteY31" fmla="*/ 89471 h 959627"/>
                    <a:gd name="connsiteX32" fmla="*/ 1780620 w 2743658"/>
                    <a:gd name="connsiteY32" fmla="*/ 128382 h 959627"/>
                    <a:gd name="connsiteX33" fmla="*/ 1761165 w 2743658"/>
                    <a:gd name="connsiteY33" fmla="*/ 157565 h 959627"/>
                    <a:gd name="connsiteX34" fmla="*/ 1702799 w 2743658"/>
                    <a:gd name="connsiteY34" fmla="*/ 79743 h 959627"/>
                    <a:gd name="connsiteX35" fmla="*/ 1683343 w 2743658"/>
                    <a:gd name="connsiteY35" fmla="*/ 50561 h 959627"/>
                    <a:gd name="connsiteX36" fmla="*/ 1673616 w 2743658"/>
                    <a:gd name="connsiteY36" fmla="*/ 21378 h 959627"/>
                    <a:gd name="connsiteX37" fmla="*/ 1654160 w 2743658"/>
                    <a:gd name="connsiteY37" fmla="*/ 50561 h 959627"/>
                    <a:gd name="connsiteX38" fmla="*/ 1624977 w 2743658"/>
                    <a:gd name="connsiteY38" fmla="*/ 108926 h 959627"/>
                    <a:gd name="connsiteX39" fmla="*/ 1576339 w 2743658"/>
                    <a:gd name="connsiteY39" fmla="*/ 157565 h 959627"/>
                    <a:gd name="connsiteX40" fmla="*/ 1547156 w 2743658"/>
                    <a:gd name="connsiteY40" fmla="*/ 186748 h 959627"/>
                    <a:gd name="connsiteX41" fmla="*/ 1517973 w 2743658"/>
                    <a:gd name="connsiteY41" fmla="*/ 177020 h 959627"/>
                    <a:gd name="connsiteX42" fmla="*/ 1498518 w 2743658"/>
                    <a:gd name="connsiteY42" fmla="*/ 147837 h 959627"/>
                    <a:gd name="connsiteX43" fmla="*/ 1479062 w 2743658"/>
                    <a:gd name="connsiteY43" fmla="*/ 128382 h 959627"/>
                    <a:gd name="connsiteX44" fmla="*/ 1469335 w 2743658"/>
                    <a:gd name="connsiteY44" fmla="*/ 99199 h 959627"/>
                    <a:gd name="connsiteX45" fmla="*/ 1449879 w 2743658"/>
                    <a:gd name="connsiteY45" fmla="*/ 79743 h 959627"/>
                    <a:gd name="connsiteX46" fmla="*/ 1410969 w 2743658"/>
                    <a:gd name="connsiteY46" fmla="*/ 31105 h 959627"/>
                    <a:gd name="connsiteX47" fmla="*/ 1391513 w 2743658"/>
                    <a:gd name="connsiteY47" fmla="*/ 50561 h 959627"/>
                    <a:gd name="connsiteX48" fmla="*/ 1303965 w 2743658"/>
                    <a:gd name="connsiteY48" fmla="*/ 50561 h 959627"/>
                    <a:gd name="connsiteX49" fmla="*/ 1284509 w 2743658"/>
                    <a:gd name="connsiteY49" fmla="*/ 31105 h 959627"/>
                    <a:gd name="connsiteX50" fmla="*/ 1265054 w 2743658"/>
                    <a:gd name="connsiteY50" fmla="*/ 1922 h 959627"/>
                    <a:gd name="connsiteX51" fmla="*/ 1226143 w 2743658"/>
                    <a:gd name="connsiteY51" fmla="*/ 40833 h 959627"/>
                    <a:gd name="connsiteX52" fmla="*/ 1070501 w 2743658"/>
                    <a:gd name="connsiteY52" fmla="*/ 60288 h 959627"/>
                    <a:gd name="connsiteX53" fmla="*/ 1031590 w 2743658"/>
                    <a:gd name="connsiteY53" fmla="*/ 99199 h 959627"/>
                    <a:gd name="connsiteX54" fmla="*/ 924586 w 2743658"/>
                    <a:gd name="connsiteY54" fmla="*/ 128382 h 959627"/>
                    <a:gd name="connsiteX55" fmla="*/ 807854 w 2743658"/>
                    <a:gd name="connsiteY55" fmla="*/ 118654 h 959627"/>
                    <a:gd name="connsiteX56" fmla="*/ 778671 w 2743658"/>
                    <a:gd name="connsiteY56" fmla="*/ 99199 h 959627"/>
                    <a:gd name="connsiteX57" fmla="*/ 720305 w 2743658"/>
                    <a:gd name="connsiteY57" fmla="*/ 70016 h 959627"/>
                    <a:gd name="connsiteX58" fmla="*/ 525752 w 2743658"/>
                    <a:gd name="connsiteY58" fmla="*/ 79743 h 959627"/>
                    <a:gd name="connsiteX59" fmla="*/ 496569 w 2743658"/>
                    <a:gd name="connsiteY59" fmla="*/ 89471 h 959627"/>
                    <a:gd name="connsiteX60" fmla="*/ 447930 w 2743658"/>
                    <a:gd name="connsiteY60" fmla="*/ 99199 h 959627"/>
                    <a:gd name="connsiteX61" fmla="*/ 418747 w 2743658"/>
                    <a:gd name="connsiteY61" fmla="*/ 118654 h 959627"/>
                    <a:gd name="connsiteX62" fmla="*/ 360382 w 2743658"/>
                    <a:gd name="connsiteY62" fmla="*/ 138109 h 959627"/>
                    <a:gd name="connsiteX63" fmla="*/ 331199 w 2743658"/>
                    <a:gd name="connsiteY63" fmla="*/ 147837 h 959627"/>
                    <a:gd name="connsiteX64" fmla="*/ 302016 w 2743658"/>
                    <a:gd name="connsiteY64" fmla="*/ 157565 h 959627"/>
                    <a:gd name="connsiteX65" fmla="*/ 272833 w 2743658"/>
                    <a:gd name="connsiteY65" fmla="*/ 167292 h 959627"/>
                    <a:gd name="connsiteX66" fmla="*/ 253377 w 2743658"/>
                    <a:gd name="connsiteY66" fmla="*/ 186748 h 959627"/>
                    <a:gd name="connsiteX67" fmla="*/ 233922 w 2743658"/>
                    <a:gd name="connsiteY67" fmla="*/ 215931 h 959627"/>
                    <a:gd name="connsiteX68" fmla="*/ 146373 w 2743658"/>
                    <a:gd name="connsiteY68" fmla="*/ 264569 h 959627"/>
                    <a:gd name="connsiteX69" fmla="*/ 88007 w 2743658"/>
                    <a:gd name="connsiteY69" fmla="*/ 293752 h 959627"/>
                    <a:gd name="connsiteX70" fmla="*/ 49096 w 2743658"/>
                    <a:gd name="connsiteY70" fmla="*/ 342390 h 959627"/>
                    <a:gd name="connsiteX71" fmla="*/ 10186 w 2743658"/>
                    <a:gd name="connsiteY71" fmla="*/ 391029 h 959627"/>
                    <a:gd name="connsiteX72" fmla="*/ 458 w 2743658"/>
                    <a:gd name="connsiteY72" fmla="*/ 429939 h 959627"/>
                    <a:gd name="connsiteX73" fmla="*/ 29641 w 2743658"/>
                    <a:gd name="connsiteY73" fmla="*/ 478578 h 959627"/>
                    <a:gd name="connsiteX74" fmla="*/ 88007 w 2743658"/>
                    <a:gd name="connsiteY74" fmla="*/ 498033 h 959627"/>
                    <a:gd name="connsiteX75" fmla="*/ 117190 w 2743658"/>
                    <a:gd name="connsiteY75" fmla="*/ 517488 h 959627"/>
                    <a:gd name="connsiteX76" fmla="*/ 107462 w 2743658"/>
                    <a:gd name="connsiteY76" fmla="*/ 575854 h 959627"/>
                    <a:gd name="connsiteX77" fmla="*/ 156101 w 2743658"/>
                    <a:gd name="connsiteY77" fmla="*/ 663403 h 959627"/>
                    <a:gd name="connsiteX78" fmla="*/ 233922 w 2743658"/>
                    <a:gd name="connsiteY78" fmla="*/ 653675 h 959627"/>
                    <a:gd name="connsiteX79" fmla="*/ 331199 w 2743658"/>
                    <a:gd name="connsiteY79" fmla="*/ 595309 h 959627"/>
                    <a:gd name="connsiteX80" fmla="*/ 389565 w 2743658"/>
                    <a:gd name="connsiteY80" fmla="*/ 575854 h 959627"/>
                    <a:gd name="connsiteX81" fmla="*/ 409020 w 2743658"/>
                    <a:gd name="connsiteY81" fmla="*/ 546671 h 959627"/>
                    <a:gd name="connsiteX82" fmla="*/ 467386 w 2743658"/>
                    <a:gd name="connsiteY82" fmla="*/ 527216 h 959627"/>
                    <a:gd name="connsiteX83" fmla="*/ 496569 w 2743658"/>
                    <a:gd name="connsiteY83" fmla="*/ 507761 h 959627"/>
                    <a:gd name="connsiteX84" fmla="*/ 554935 w 2743658"/>
                    <a:gd name="connsiteY84" fmla="*/ 488305 h 959627"/>
                    <a:gd name="connsiteX85" fmla="*/ 700850 w 2743658"/>
                    <a:gd name="connsiteY85" fmla="*/ 498033 h 959627"/>
                    <a:gd name="connsiteX86" fmla="*/ 730033 w 2743658"/>
                    <a:gd name="connsiteY86" fmla="*/ 507761 h 959627"/>
                    <a:gd name="connsiteX87" fmla="*/ 768943 w 2743658"/>
                    <a:gd name="connsiteY87" fmla="*/ 556399 h 959627"/>
                    <a:gd name="connsiteX88" fmla="*/ 807854 w 2743658"/>
                    <a:gd name="connsiteY88" fmla="*/ 566126 h 959627"/>
                    <a:gd name="connsiteX89" fmla="*/ 866220 w 2743658"/>
                    <a:gd name="connsiteY89" fmla="*/ 585582 h 959627"/>
                    <a:gd name="connsiteX90" fmla="*/ 895403 w 2743658"/>
                    <a:gd name="connsiteY90" fmla="*/ 595309 h 959627"/>
                    <a:gd name="connsiteX91" fmla="*/ 1002407 w 2743658"/>
                    <a:gd name="connsiteY91" fmla="*/ 624492 h 959627"/>
                    <a:gd name="connsiteX92" fmla="*/ 1031590 w 2743658"/>
                    <a:gd name="connsiteY92" fmla="*/ 595309 h 959627"/>
                    <a:gd name="connsiteX93" fmla="*/ 1060773 w 2743658"/>
                    <a:gd name="connsiteY93" fmla="*/ 575854 h 959627"/>
                    <a:gd name="connsiteX94" fmla="*/ 1099684 w 2743658"/>
                    <a:gd name="connsiteY94" fmla="*/ 527216 h 959627"/>
                    <a:gd name="connsiteX95" fmla="*/ 1158050 w 2743658"/>
                    <a:gd name="connsiteY95" fmla="*/ 488305 h 959627"/>
                    <a:gd name="connsiteX96" fmla="*/ 1187233 w 2743658"/>
                    <a:gd name="connsiteY96" fmla="*/ 468850 h 959627"/>
                    <a:gd name="connsiteX97" fmla="*/ 1255326 w 2743658"/>
                    <a:gd name="connsiteY97" fmla="*/ 449395 h 959627"/>
                    <a:gd name="connsiteX98" fmla="*/ 1313692 w 2743658"/>
                    <a:gd name="connsiteY98" fmla="*/ 468850 h 959627"/>
                    <a:gd name="connsiteX99" fmla="*/ 1352603 w 2743658"/>
                    <a:gd name="connsiteY99" fmla="*/ 517488 h 959627"/>
                    <a:gd name="connsiteX100" fmla="*/ 1381786 w 2743658"/>
                    <a:gd name="connsiteY100" fmla="*/ 527216 h 959627"/>
                    <a:gd name="connsiteX101" fmla="*/ 1410969 w 2743658"/>
                    <a:gd name="connsiteY101" fmla="*/ 585582 h 959627"/>
                    <a:gd name="connsiteX102" fmla="*/ 1430424 w 2743658"/>
                    <a:gd name="connsiteY102" fmla="*/ 614765 h 959627"/>
                    <a:gd name="connsiteX103" fmla="*/ 1449879 w 2743658"/>
                    <a:gd name="connsiteY103" fmla="*/ 673131 h 959627"/>
                    <a:gd name="connsiteX104" fmla="*/ 1459607 w 2743658"/>
                    <a:gd name="connsiteY104" fmla="*/ 702314 h 959627"/>
                    <a:gd name="connsiteX105" fmla="*/ 1469335 w 2743658"/>
                    <a:gd name="connsiteY105" fmla="*/ 731497 h 959627"/>
                    <a:gd name="connsiteX106" fmla="*/ 1498518 w 2743658"/>
                    <a:gd name="connsiteY106" fmla="*/ 750952 h 959627"/>
                    <a:gd name="connsiteX107" fmla="*/ 1527701 w 2743658"/>
                    <a:gd name="connsiteY107" fmla="*/ 848229 h 959627"/>
                    <a:gd name="connsiteX108" fmla="*/ 1547156 w 2743658"/>
                    <a:gd name="connsiteY108" fmla="*/ 877412 h 959627"/>
                    <a:gd name="connsiteX109" fmla="*/ 1605522 w 2743658"/>
                    <a:gd name="connsiteY109" fmla="*/ 916322 h 959627"/>
                    <a:gd name="connsiteX110" fmla="*/ 1673616 w 2743658"/>
                    <a:gd name="connsiteY110" fmla="*/ 935778 h 959627"/>
                    <a:gd name="connsiteX111" fmla="*/ 1770892 w 2743658"/>
                    <a:gd name="connsiteY111" fmla="*/ 955233 h 959627"/>
                    <a:gd name="connsiteX112" fmla="*/ 2675565 w 2743658"/>
                    <a:gd name="connsiteY112" fmla="*/ 945505 h 959627"/>
                    <a:gd name="connsiteX113" fmla="*/ 2695020 w 2743658"/>
                    <a:gd name="connsiteY113" fmla="*/ 916322 h 959627"/>
                    <a:gd name="connsiteX114" fmla="*/ 2685292 w 2743658"/>
                    <a:gd name="connsiteY114" fmla="*/ 819046 h 959627"/>
                    <a:gd name="connsiteX115" fmla="*/ 2704747 w 2743658"/>
                    <a:gd name="connsiteY115" fmla="*/ 770407 h 959627"/>
                    <a:gd name="connsiteX116" fmla="*/ 2724203 w 2743658"/>
                    <a:gd name="connsiteY116" fmla="*/ 721769 h 95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2743658" h="959627">
                      <a:moveTo>
                        <a:pt x="2743658" y="809318"/>
                      </a:moveTo>
                      <a:lnTo>
                        <a:pt x="2743658" y="809318"/>
                      </a:lnTo>
                      <a:cubicBezTo>
                        <a:pt x="2720960" y="793105"/>
                        <a:pt x="2696993" y="778537"/>
                        <a:pt x="2675565" y="760680"/>
                      </a:cubicBezTo>
                      <a:cubicBezTo>
                        <a:pt x="2561759" y="665841"/>
                        <a:pt x="2675017" y="744101"/>
                        <a:pt x="2597743" y="692586"/>
                      </a:cubicBezTo>
                      <a:cubicBezTo>
                        <a:pt x="2570188" y="609916"/>
                        <a:pt x="2608619" y="710712"/>
                        <a:pt x="2568560" y="643948"/>
                      </a:cubicBezTo>
                      <a:cubicBezTo>
                        <a:pt x="2563284" y="635155"/>
                        <a:pt x="2564985" y="622968"/>
                        <a:pt x="2558833" y="614765"/>
                      </a:cubicBezTo>
                      <a:cubicBezTo>
                        <a:pt x="2543618" y="594478"/>
                        <a:pt x="2508014" y="560172"/>
                        <a:pt x="2481011" y="546671"/>
                      </a:cubicBezTo>
                      <a:cubicBezTo>
                        <a:pt x="2471840" y="542085"/>
                        <a:pt x="2461556" y="540186"/>
                        <a:pt x="2451828" y="536943"/>
                      </a:cubicBezTo>
                      <a:cubicBezTo>
                        <a:pt x="2445343" y="527216"/>
                        <a:pt x="2439981" y="516637"/>
                        <a:pt x="2432373" y="507761"/>
                      </a:cubicBezTo>
                      <a:cubicBezTo>
                        <a:pt x="2420436" y="493834"/>
                        <a:pt x="2393462" y="468850"/>
                        <a:pt x="2393462" y="468850"/>
                      </a:cubicBezTo>
                      <a:cubicBezTo>
                        <a:pt x="2390220" y="459122"/>
                        <a:pt x="2389695" y="448011"/>
                        <a:pt x="2383735" y="439667"/>
                      </a:cubicBezTo>
                      <a:cubicBezTo>
                        <a:pt x="2373074" y="424741"/>
                        <a:pt x="2344824" y="400756"/>
                        <a:pt x="2344824" y="400756"/>
                      </a:cubicBezTo>
                      <a:cubicBezTo>
                        <a:pt x="2335096" y="403999"/>
                        <a:pt x="2325895" y="410484"/>
                        <a:pt x="2315641" y="410484"/>
                      </a:cubicBezTo>
                      <a:cubicBezTo>
                        <a:pt x="2280529" y="410484"/>
                        <a:pt x="2268541" y="396766"/>
                        <a:pt x="2247547" y="371573"/>
                      </a:cubicBezTo>
                      <a:cubicBezTo>
                        <a:pt x="2240063" y="362592"/>
                        <a:pt x="2236359" y="350657"/>
                        <a:pt x="2228092" y="342390"/>
                      </a:cubicBezTo>
                      <a:cubicBezTo>
                        <a:pt x="2219825" y="334123"/>
                        <a:pt x="2207890" y="330419"/>
                        <a:pt x="2198909" y="322935"/>
                      </a:cubicBezTo>
                      <a:cubicBezTo>
                        <a:pt x="2188341" y="314128"/>
                        <a:pt x="2179454" y="303480"/>
                        <a:pt x="2169726" y="293752"/>
                      </a:cubicBezTo>
                      <a:cubicBezTo>
                        <a:pt x="2159998" y="296995"/>
                        <a:pt x="2149714" y="308066"/>
                        <a:pt x="2140543" y="303480"/>
                      </a:cubicBezTo>
                      <a:cubicBezTo>
                        <a:pt x="2131372" y="298894"/>
                        <a:pt x="2136091" y="283090"/>
                        <a:pt x="2130816" y="274297"/>
                      </a:cubicBezTo>
                      <a:cubicBezTo>
                        <a:pt x="2121575" y="258895"/>
                        <a:pt x="2095432" y="244223"/>
                        <a:pt x="2082177" y="235386"/>
                      </a:cubicBezTo>
                      <a:cubicBezTo>
                        <a:pt x="2078935" y="225658"/>
                        <a:pt x="2077726" y="214996"/>
                        <a:pt x="2072450" y="206203"/>
                      </a:cubicBezTo>
                      <a:cubicBezTo>
                        <a:pt x="2067731" y="198339"/>
                        <a:pt x="2058723" y="193910"/>
                        <a:pt x="2052994" y="186748"/>
                      </a:cubicBezTo>
                      <a:cubicBezTo>
                        <a:pt x="2045691" y="177619"/>
                        <a:pt x="2040024" y="167293"/>
                        <a:pt x="2033539" y="157565"/>
                      </a:cubicBezTo>
                      <a:cubicBezTo>
                        <a:pt x="2030296" y="167293"/>
                        <a:pt x="2026298" y="176800"/>
                        <a:pt x="2023811" y="186748"/>
                      </a:cubicBezTo>
                      <a:cubicBezTo>
                        <a:pt x="2019801" y="202788"/>
                        <a:pt x="2028439" y="227183"/>
                        <a:pt x="2014084" y="235386"/>
                      </a:cubicBezTo>
                      <a:cubicBezTo>
                        <a:pt x="1996959" y="245172"/>
                        <a:pt x="1975173" y="228901"/>
                        <a:pt x="1955718" y="225658"/>
                      </a:cubicBezTo>
                      <a:cubicBezTo>
                        <a:pt x="1949233" y="219173"/>
                        <a:pt x="1941991" y="213365"/>
                        <a:pt x="1936262" y="206203"/>
                      </a:cubicBezTo>
                      <a:cubicBezTo>
                        <a:pt x="1928959" y="197074"/>
                        <a:pt x="1925936" y="184323"/>
                        <a:pt x="1916807" y="177020"/>
                      </a:cubicBezTo>
                      <a:cubicBezTo>
                        <a:pt x="1908800" y="170614"/>
                        <a:pt x="1897352" y="170535"/>
                        <a:pt x="1887624" y="167292"/>
                      </a:cubicBezTo>
                      <a:cubicBezTo>
                        <a:pt x="1818294" y="97962"/>
                        <a:pt x="1893165" y="176648"/>
                        <a:pt x="1838986" y="108926"/>
                      </a:cubicBezTo>
                      <a:cubicBezTo>
                        <a:pt x="1783541" y="39621"/>
                        <a:pt x="1859955" y="150110"/>
                        <a:pt x="1800075" y="60288"/>
                      </a:cubicBezTo>
                      <a:cubicBezTo>
                        <a:pt x="1796832" y="70016"/>
                        <a:pt x="1793164" y="79612"/>
                        <a:pt x="1790347" y="89471"/>
                      </a:cubicBezTo>
                      <a:cubicBezTo>
                        <a:pt x="1786674" y="102326"/>
                        <a:pt x="1785886" y="116093"/>
                        <a:pt x="1780620" y="128382"/>
                      </a:cubicBezTo>
                      <a:cubicBezTo>
                        <a:pt x="1776015" y="139128"/>
                        <a:pt x="1767650" y="147837"/>
                        <a:pt x="1761165" y="157565"/>
                      </a:cubicBezTo>
                      <a:cubicBezTo>
                        <a:pt x="1725174" y="121574"/>
                        <a:pt x="1746800" y="145744"/>
                        <a:pt x="1702799" y="79743"/>
                      </a:cubicBezTo>
                      <a:lnTo>
                        <a:pt x="1683343" y="50561"/>
                      </a:lnTo>
                      <a:cubicBezTo>
                        <a:pt x="1680101" y="40833"/>
                        <a:pt x="1683870" y="21378"/>
                        <a:pt x="1673616" y="21378"/>
                      </a:cubicBezTo>
                      <a:cubicBezTo>
                        <a:pt x="1661925" y="21378"/>
                        <a:pt x="1659389" y="40104"/>
                        <a:pt x="1654160" y="50561"/>
                      </a:cubicBezTo>
                      <a:cubicBezTo>
                        <a:pt x="1634259" y="90363"/>
                        <a:pt x="1657506" y="71750"/>
                        <a:pt x="1624977" y="108926"/>
                      </a:cubicBezTo>
                      <a:cubicBezTo>
                        <a:pt x="1609879" y="126181"/>
                        <a:pt x="1592552" y="141352"/>
                        <a:pt x="1576339" y="157565"/>
                      </a:cubicBezTo>
                      <a:lnTo>
                        <a:pt x="1547156" y="186748"/>
                      </a:lnTo>
                      <a:cubicBezTo>
                        <a:pt x="1537428" y="183505"/>
                        <a:pt x="1525980" y="183426"/>
                        <a:pt x="1517973" y="177020"/>
                      </a:cubicBezTo>
                      <a:cubicBezTo>
                        <a:pt x="1508844" y="169717"/>
                        <a:pt x="1505821" y="156966"/>
                        <a:pt x="1498518" y="147837"/>
                      </a:cubicBezTo>
                      <a:cubicBezTo>
                        <a:pt x="1492789" y="140675"/>
                        <a:pt x="1485547" y="134867"/>
                        <a:pt x="1479062" y="128382"/>
                      </a:cubicBezTo>
                      <a:cubicBezTo>
                        <a:pt x="1475820" y="118654"/>
                        <a:pt x="1474610" y="107992"/>
                        <a:pt x="1469335" y="99199"/>
                      </a:cubicBezTo>
                      <a:cubicBezTo>
                        <a:pt x="1464616" y="91334"/>
                        <a:pt x="1455609" y="86905"/>
                        <a:pt x="1449879" y="79743"/>
                      </a:cubicBezTo>
                      <a:cubicBezTo>
                        <a:pt x="1400788" y="18380"/>
                        <a:pt x="1457949" y="78087"/>
                        <a:pt x="1410969" y="31105"/>
                      </a:cubicBezTo>
                      <a:cubicBezTo>
                        <a:pt x="1404484" y="37590"/>
                        <a:pt x="1399378" y="45842"/>
                        <a:pt x="1391513" y="50561"/>
                      </a:cubicBezTo>
                      <a:cubicBezTo>
                        <a:pt x="1360279" y="69301"/>
                        <a:pt x="1340398" y="56633"/>
                        <a:pt x="1303965" y="50561"/>
                      </a:cubicBezTo>
                      <a:cubicBezTo>
                        <a:pt x="1297480" y="44076"/>
                        <a:pt x="1290238" y="38267"/>
                        <a:pt x="1284509" y="31105"/>
                      </a:cubicBezTo>
                      <a:cubicBezTo>
                        <a:pt x="1277206" y="21976"/>
                        <a:pt x="1276586" y="0"/>
                        <a:pt x="1265054" y="1922"/>
                      </a:cubicBezTo>
                      <a:cubicBezTo>
                        <a:pt x="1246961" y="4938"/>
                        <a:pt x="1243544" y="35032"/>
                        <a:pt x="1226143" y="40833"/>
                      </a:cubicBezTo>
                      <a:cubicBezTo>
                        <a:pt x="1156852" y="63931"/>
                        <a:pt x="1207184" y="49775"/>
                        <a:pt x="1070501" y="60288"/>
                      </a:cubicBezTo>
                      <a:cubicBezTo>
                        <a:pt x="1057531" y="73258"/>
                        <a:pt x="1048992" y="93399"/>
                        <a:pt x="1031590" y="99199"/>
                      </a:cubicBezTo>
                      <a:cubicBezTo>
                        <a:pt x="957539" y="123882"/>
                        <a:pt x="993333" y="114632"/>
                        <a:pt x="924586" y="128382"/>
                      </a:cubicBezTo>
                      <a:cubicBezTo>
                        <a:pt x="885675" y="125139"/>
                        <a:pt x="846141" y="126311"/>
                        <a:pt x="807854" y="118654"/>
                      </a:cubicBezTo>
                      <a:cubicBezTo>
                        <a:pt x="796390" y="116361"/>
                        <a:pt x="789128" y="104427"/>
                        <a:pt x="778671" y="99199"/>
                      </a:cubicBezTo>
                      <a:cubicBezTo>
                        <a:pt x="698123" y="58925"/>
                        <a:pt x="803939" y="125771"/>
                        <a:pt x="720305" y="70016"/>
                      </a:cubicBezTo>
                      <a:cubicBezTo>
                        <a:pt x="655454" y="73258"/>
                        <a:pt x="590440" y="74118"/>
                        <a:pt x="525752" y="79743"/>
                      </a:cubicBezTo>
                      <a:cubicBezTo>
                        <a:pt x="515537" y="80631"/>
                        <a:pt x="506517" y="86984"/>
                        <a:pt x="496569" y="89471"/>
                      </a:cubicBezTo>
                      <a:cubicBezTo>
                        <a:pt x="480529" y="93481"/>
                        <a:pt x="464143" y="95956"/>
                        <a:pt x="447930" y="99199"/>
                      </a:cubicBezTo>
                      <a:cubicBezTo>
                        <a:pt x="438202" y="105684"/>
                        <a:pt x="429431" y="113906"/>
                        <a:pt x="418747" y="118654"/>
                      </a:cubicBezTo>
                      <a:cubicBezTo>
                        <a:pt x="400007" y="126983"/>
                        <a:pt x="379837" y="131624"/>
                        <a:pt x="360382" y="138109"/>
                      </a:cubicBezTo>
                      <a:lnTo>
                        <a:pt x="331199" y="147837"/>
                      </a:lnTo>
                      <a:lnTo>
                        <a:pt x="302016" y="157565"/>
                      </a:lnTo>
                      <a:lnTo>
                        <a:pt x="272833" y="167292"/>
                      </a:lnTo>
                      <a:cubicBezTo>
                        <a:pt x="266348" y="173777"/>
                        <a:pt x="259106" y="179586"/>
                        <a:pt x="253377" y="186748"/>
                      </a:cubicBezTo>
                      <a:cubicBezTo>
                        <a:pt x="246074" y="195877"/>
                        <a:pt x="242720" y="208232"/>
                        <a:pt x="233922" y="215931"/>
                      </a:cubicBezTo>
                      <a:cubicBezTo>
                        <a:pt x="152136" y="287493"/>
                        <a:pt x="204267" y="235622"/>
                        <a:pt x="146373" y="264569"/>
                      </a:cubicBezTo>
                      <a:cubicBezTo>
                        <a:pt x="70943" y="302284"/>
                        <a:pt x="161360" y="269300"/>
                        <a:pt x="88007" y="293752"/>
                      </a:cubicBezTo>
                      <a:cubicBezTo>
                        <a:pt x="28127" y="383574"/>
                        <a:pt x="104541" y="273085"/>
                        <a:pt x="49096" y="342390"/>
                      </a:cubicBezTo>
                      <a:cubicBezTo>
                        <a:pt x="0" y="403759"/>
                        <a:pt x="57169" y="344043"/>
                        <a:pt x="10186" y="391029"/>
                      </a:cubicBezTo>
                      <a:cubicBezTo>
                        <a:pt x="6943" y="403999"/>
                        <a:pt x="458" y="416570"/>
                        <a:pt x="458" y="429939"/>
                      </a:cubicBezTo>
                      <a:cubicBezTo>
                        <a:pt x="458" y="446578"/>
                        <a:pt x="14231" y="470873"/>
                        <a:pt x="29641" y="478578"/>
                      </a:cubicBezTo>
                      <a:cubicBezTo>
                        <a:pt x="47984" y="487749"/>
                        <a:pt x="70943" y="486658"/>
                        <a:pt x="88007" y="498033"/>
                      </a:cubicBezTo>
                      <a:lnTo>
                        <a:pt x="117190" y="517488"/>
                      </a:lnTo>
                      <a:cubicBezTo>
                        <a:pt x="162841" y="585966"/>
                        <a:pt x="123066" y="505635"/>
                        <a:pt x="107462" y="575854"/>
                      </a:cubicBezTo>
                      <a:cubicBezTo>
                        <a:pt x="95069" y="631623"/>
                        <a:pt x="121785" y="637666"/>
                        <a:pt x="156101" y="663403"/>
                      </a:cubicBezTo>
                      <a:cubicBezTo>
                        <a:pt x="182041" y="660160"/>
                        <a:pt x="208560" y="660015"/>
                        <a:pt x="233922" y="653675"/>
                      </a:cubicBezTo>
                      <a:cubicBezTo>
                        <a:pt x="289007" y="639904"/>
                        <a:pt x="268411" y="616238"/>
                        <a:pt x="331199" y="595309"/>
                      </a:cubicBezTo>
                      <a:lnTo>
                        <a:pt x="389565" y="575854"/>
                      </a:lnTo>
                      <a:cubicBezTo>
                        <a:pt x="396050" y="566126"/>
                        <a:pt x="399106" y="552867"/>
                        <a:pt x="409020" y="546671"/>
                      </a:cubicBezTo>
                      <a:cubicBezTo>
                        <a:pt x="426410" y="535802"/>
                        <a:pt x="467386" y="527216"/>
                        <a:pt x="467386" y="527216"/>
                      </a:cubicBezTo>
                      <a:cubicBezTo>
                        <a:pt x="477114" y="520731"/>
                        <a:pt x="485886" y="512509"/>
                        <a:pt x="496569" y="507761"/>
                      </a:cubicBezTo>
                      <a:cubicBezTo>
                        <a:pt x="515309" y="499432"/>
                        <a:pt x="554935" y="488305"/>
                        <a:pt x="554935" y="488305"/>
                      </a:cubicBezTo>
                      <a:cubicBezTo>
                        <a:pt x="603573" y="491548"/>
                        <a:pt x="652402" y="492650"/>
                        <a:pt x="700850" y="498033"/>
                      </a:cubicBezTo>
                      <a:cubicBezTo>
                        <a:pt x="711041" y="499165"/>
                        <a:pt x="722026" y="501355"/>
                        <a:pt x="730033" y="507761"/>
                      </a:cubicBezTo>
                      <a:cubicBezTo>
                        <a:pt x="752939" y="526086"/>
                        <a:pt x="742505" y="543180"/>
                        <a:pt x="768943" y="556399"/>
                      </a:cubicBezTo>
                      <a:cubicBezTo>
                        <a:pt x="780901" y="562378"/>
                        <a:pt x="795048" y="562284"/>
                        <a:pt x="807854" y="566126"/>
                      </a:cubicBezTo>
                      <a:cubicBezTo>
                        <a:pt x="827497" y="572019"/>
                        <a:pt x="846765" y="579097"/>
                        <a:pt x="866220" y="585582"/>
                      </a:cubicBezTo>
                      <a:lnTo>
                        <a:pt x="895403" y="595309"/>
                      </a:lnTo>
                      <a:cubicBezTo>
                        <a:pt x="967526" y="643391"/>
                        <a:pt x="930841" y="638806"/>
                        <a:pt x="1002407" y="624492"/>
                      </a:cubicBezTo>
                      <a:cubicBezTo>
                        <a:pt x="1012135" y="614764"/>
                        <a:pt x="1021022" y="604116"/>
                        <a:pt x="1031590" y="595309"/>
                      </a:cubicBezTo>
                      <a:cubicBezTo>
                        <a:pt x="1040571" y="587825"/>
                        <a:pt x="1052506" y="584121"/>
                        <a:pt x="1060773" y="575854"/>
                      </a:cubicBezTo>
                      <a:cubicBezTo>
                        <a:pt x="1099069" y="537558"/>
                        <a:pt x="1061172" y="556100"/>
                        <a:pt x="1099684" y="527216"/>
                      </a:cubicBezTo>
                      <a:cubicBezTo>
                        <a:pt x="1118390" y="513187"/>
                        <a:pt x="1138595" y="501275"/>
                        <a:pt x="1158050" y="488305"/>
                      </a:cubicBezTo>
                      <a:cubicBezTo>
                        <a:pt x="1167778" y="481820"/>
                        <a:pt x="1176142" y="472547"/>
                        <a:pt x="1187233" y="468850"/>
                      </a:cubicBezTo>
                      <a:cubicBezTo>
                        <a:pt x="1229099" y="454894"/>
                        <a:pt x="1206468" y="461609"/>
                        <a:pt x="1255326" y="449395"/>
                      </a:cubicBezTo>
                      <a:cubicBezTo>
                        <a:pt x="1274781" y="455880"/>
                        <a:pt x="1302317" y="451786"/>
                        <a:pt x="1313692" y="468850"/>
                      </a:cubicBezTo>
                      <a:cubicBezTo>
                        <a:pt x="1322530" y="482107"/>
                        <a:pt x="1337199" y="508246"/>
                        <a:pt x="1352603" y="517488"/>
                      </a:cubicBezTo>
                      <a:cubicBezTo>
                        <a:pt x="1361396" y="522764"/>
                        <a:pt x="1372058" y="523973"/>
                        <a:pt x="1381786" y="527216"/>
                      </a:cubicBezTo>
                      <a:cubicBezTo>
                        <a:pt x="1437541" y="610850"/>
                        <a:pt x="1370695" y="505034"/>
                        <a:pt x="1410969" y="585582"/>
                      </a:cubicBezTo>
                      <a:cubicBezTo>
                        <a:pt x="1416197" y="596039"/>
                        <a:pt x="1425676" y="604081"/>
                        <a:pt x="1430424" y="614765"/>
                      </a:cubicBezTo>
                      <a:cubicBezTo>
                        <a:pt x="1438753" y="633505"/>
                        <a:pt x="1443394" y="653676"/>
                        <a:pt x="1449879" y="673131"/>
                      </a:cubicBezTo>
                      <a:lnTo>
                        <a:pt x="1459607" y="702314"/>
                      </a:lnTo>
                      <a:cubicBezTo>
                        <a:pt x="1462850" y="712042"/>
                        <a:pt x="1460803" y="725809"/>
                        <a:pt x="1469335" y="731497"/>
                      </a:cubicBezTo>
                      <a:lnTo>
                        <a:pt x="1498518" y="750952"/>
                      </a:lnTo>
                      <a:cubicBezTo>
                        <a:pt x="1503956" y="772707"/>
                        <a:pt x="1518225" y="834014"/>
                        <a:pt x="1527701" y="848229"/>
                      </a:cubicBezTo>
                      <a:cubicBezTo>
                        <a:pt x="1534186" y="857957"/>
                        <a:pt x="1538358" y="869713"/>
                        <a:pt x="1547156" y="877412"/>
                      </a:cubicBezTo>
                      <a:cubicBezTo>
                        <a:pt x="1564753" y="892809"/>
                        <a:pt x="1583340" y="908928"/>
                        <a:pt x="1605522" y="916322"/>
                      </a:cubicBezTo>
                      <a:cubicBezTo>
                        <a:pt x="1633335" y="925593"/>
                        <a:pt x="1643081" y="929671"/>
                        <a:pt x="1673616" y="935778"/>
                      </a:cubicBezTo>
                      <a:cubicBezTo>
                        <a:pt x="1792866" y="959627"/>
                        <a:pt x="1680517" y="932638"/>
                        <a:pt x="1770892" y="955233"/>
                      </a:cubicBezTo>
                      <a:lnTo>
                        <a:pt x="2675565" y="945505"/>
                      </a:lnTo>
                      <a:cubicBezTo>
                        <a:pt x="2687246" y="945013"/>
                        <a:pt x="2694123" y="927979"/>
                        <a:pt x="2695020" y="916322"/>
                      </a:cubicBezTo>
                      <a:cubicBezTo>
                        <a:pt x="2697519" y="883831"/>
                        <a:pt x="2688535" y="851471"/>
                        <a:pt x="2685292" y="819046"/>
                      </a:cubicBezTo>
                      <a:cubicBezTo>
                        <a:pt x="2696132" y="775686"/>
                        <a:pt x="2685567" y="789589"/>
                        <a:pt x="2704747" y="770407"/>
                      </a:cubicBezTo>
                      <a:lnTo>
                        <a:pt x="2724203" y="721769"/>
                      </a:lnTo>
                    </a:path>
                  </a:pathLst>
                </a:custGeom>
                <a:blipFill>
                  <a:blip r:embed="rId3" cstate="email"/>
                  <a:tile tx="0" ty="0" sx="100000" sy="100000" flip="none" algn="tl"/>
                </a:blipFill>
                <a:ln w="571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285851" y="3405163"/>
                  <a:ext cx="4000528" cy="52387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itchFamily="18" charset="0"/>
                    </a:rPr>
                    <a:t>4.</a:t>
                  </a:r>
                  <a:r>
                    <a:rPr lang="ru-RU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" pitchFamily="18" charset="0"/>
                    </a:rPr>
                    <a:t>Горы  знаков</a:t>
                  </a:r>
                </a:p>
              </p:txBody>
            </p:sp>
          </p:grpSp>
        </p:grpSp>
      </p:grpSp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  о  </a:t>
            </a:r>
            <a:r>
              <a:rPr lang="ru-RU" sz="5400" b="1" dirty="0" err="1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</a:t>
            </a:r>
            <a:r>
              <a:rPr lang="ru-RU" sz="5400" b="1" dirty="0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б  </a:t>
            </a:r>
            <a:r>
              <a:rPr lang="ru-RU" sz="5400" b="1" dirty="0" err="1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</a:t>
            </a:r>
            <a:r>
              <a:rPr lang="ru-RU" sz="5400" b="1" dirty="0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а  </a:t>
            </a:r>
            <a:r>
              <a:rPr lang="ru-RU" sz="5400" b="1" dirty="0" err="1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</a:t>
            </a:r>
            <a:r>
              <a:rPr lang="ru-RU" sz="5400" b="1" dirty="0">
                <a:ln w="19050">
                  <a:solidFill>
                    <a:schemeClr val="tx2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и  л  и  я </a:t>
            </a:r>
            <a:endParaRPr lang="ru-RU" sz="5400" b="1" dirty="0">
              <a:ln w="19050">
                <a:solidFill>
                  <a:schemeClr val="tx2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713" y="4627563"/>
            <a:ext cx="8016875" cy="224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38125" y="-268288"/>
            <a:ext cx="6315075" cy="213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25" y="3730625"/>
            <a:ext cx="5230813" cy="292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410" name="Группа 5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786313" y="0"/>
                <a:ext cx="4357687" cy="3429000"/>
              </a:xfrm>
              <a:prstGeom prst="rect">
                <a:avLst/>
              </a:prstGeom>
              <a:blipFill>
                <a:blip r:embed="rId2" cstate="email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0" y="3429000"/>
                <a:ext cx="4357688" cy="3429000"/>
              </a:xfrm>
              <a:prstGeom prst="rect">
                <a:avLst/>
              </a:prstGeom>
              <a:blipFill>
                <a:blip r:embed="rId2" cstate="email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6096" y="-6096"/>
              <a:ext cx="4797552" cy="3444240"/>
            </a:xfrm>
            <a:prstGeom prst="rect">
              <a:avLst/>
            </a:prstGeom>
            <a:noFill/>
          </p:spPr>
        </p:pic>
        <p:pic>
          <p:nvPicPr>
            <p:cNvPr id="3" name="Рисунок 2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352544" y="3425952"/>
              <a:ext cx="4797552" cy="34381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25" cy="6858001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142985"/>
              <a:ext cx="9144025" cy="571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9144025" cy="150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" name="TextBox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50" y="-182563"/>
            <a:ext cx="9156700" cy="1627188"/>
          </a:xfrm>
          <a:prstGeom prst="rect">
            <a:avLst/>
          </a:prstGeom>
          <a:noFill/>
        </p:spPr>
      </p:pic>
      <p:pic>
        <p:nvPicPr>
          <p:cNvPr id="6" name="Рисунок 5" descr="Ocr000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8463" y="3822700"/>
            <a:ext cx="2719387" cy="2286000"/>
          </a:xfrm>
          <a:prstGeom prst="rect">
            <a:avLst/>
          </a:prstGeom>
          <a:noFill/>
        </p:spPr>
      </p:pic>
      <p:pic>
        <p:nvPicPr>
          <p:cNvPr id="10" name="Рисунок 9" descr="Ocr0005"/>
          <p:cNvPicPr/>
          <p:nvPr/>
        </p:nvPicPr>
        <p:blipFill>
          <a:blip r:embed="rId5" cstate="email">
            <a:grayscl/>
            <a:biLevel thresh="50000"/>
            <a:lum bright="-10000" contrast="30000"/>
          </a:blip>
          <a:srcRect l="40414" t="7886" r="34657" b="64902"/>
          <a:stretch>
            <a:fillRect/>
          </a:stretch>
        </p:blipFill>
        <p:spPr bwMode="auto">
          <a:xfrm>
            <a:off x="4071934" y="4000504"/>
            <a:ext cx="2000264" cy="2928958"/>
          </a:xfrm>
          <a:prstGeom prst="star16">
            <a:avLst/>
          </a:prstGeom>
          <a:solidFill>
            <a:srgbClr val="66FFCC"/>
          </a:solidFill>
          <a:ln w="9525">
            <a:solidFill>
              <a:srgbClr val="99FF99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Ocr0004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73700" y="3382963"/>
            <a:ext cx="2054225" cy="3090862"/>
          </a:xfrm>
          <a:prstGeom prst="rect">
            <a:avLst/>
          </a:prstGeom>
          <a:noFill/>
        </p:spPr>
      </p:pic>
      <p:pic>
        <p:nvPicPr>
          <p:cNvPr id="8" name="Рисунок 7" descr="Ocr0002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77888" y="4164013"/>
            <a:ext cx="2455862" cy="2962275"/>
          </a:xfrm>
          <a:prstGeom prst="rect">
            <a:avLst/>
          </a:prstGeom>
          <a:noFill/>
        </p:spPr>
      </p:pic>
      <p:pic>
        <p:nvPicPr>
          <p:cNvPr id="7" name="Рисунок 6" descr="Ocr0007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334963" y="2809875"/>
            <a:ext cx="2882901" cy="2663825"/>
          </a:xfrm>
          <a:prstGeom prst="rect">
            <a:avLst/>
          </a:prstGeom>
          <a:noFill/>
        </p:spPr>
      </p:pic>
      <p:pic>
        <p:nvPicPr>
          <p:cNvPr id="9" name="Рисунок 8" descr="Ocr0006"/>
          <p:cNvPicPr/>
          <p:nvPr/>
        </p:nvPicPr>
        <p:blipFill>
          <a:blip r:embed="rId9" cstate="email">
            <a:grayscl/>
            <a:biLevel thresh="50000"/>
            <a:lum bright="-10000" contrast="30000"/>
          </a:blip>
          <a:srcRect l="56791" t="7050" r="15828" b="65677"/>
          <a:stretch>
            <a:fillRect/>
          </a:stretch>
        </p:blipFill>
        <p:spPr bwMode="auto">
          <a:xfrm>
            <a:off x="2571736" y="3143248"/>
            <a:ext cx="2000264" cy="2643206"/>
          </a:xfrm>
          <a:prstGeom prst="star16">
            <a:avLst/>
          </a:prstGeom>
          <a:solidFill>
            <a:srgbClr val="66FFCC"/>
          </a:solidFill>
          <a:ln w="9525">
            <a:solidFill>
              <a:srgbClr val="99FF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430000" cy="77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50" y="19050"/>
            <a:ext cx="11442700" cy="122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90550" y="1620838"/>
            <a:ext cx="9990138" cy="3006725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84175" y="-609600"/>
            <a:ext cx="9991725" cy="3005138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6413" y="3902075"/>
            <a:ext cx="9991726" cy="30051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363" y="765175"/>
            <a:ext cx="576262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8038" y="765175"/>
            <a:ext cx="576262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-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150" y="765175"/>
            <a:ext cx="576263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250" y="2997200"/>
            <a:ext cx="576263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-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2138" y="2924175"/>
            <a:ext cx="576262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463" y="2997200"/>
            <a:ext cx="576262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-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2275" y="5229225"/>
            <a:ext cx="576263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-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6600" y="5229225"/>
            <a:ext cx="574675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7900" y="5229225"/>
            <a:ext cx="576263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33388" y="-566738"/>
            <a:ext cx="9991726" cy="300513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348038" y="765175"/>
            <a:ext cx="576262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9338" y="765175"/>
            <a:ext cx="576262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-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3713" y="765175"/>
            <a:ext cx="576262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33388" y="3902075"/>
            <a:ext cx="9991726" cy="300513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859338" y="5229225"/>
            <a:ext cx="576262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48038" y="5229225"/>
            <a:ext cx="576262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-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713" y="5229225"/>
            <a:ext cx="576262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22" name="Прямоугольник 21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33388" y="1670050"/>
            <a:ext cx="9991726" cy="300513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859338" y="2997200"/>
            <a:ext cx="576262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-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48038" y="2997200"/>
            <a:ext cx="576262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+</a:t>
            </a:r>
            <a:endParaRPr lang="ru-RU" sz="10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63713" y="2997200"/>
            <a:ext cx="576262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dirty="0">
                <a:solidFill>
                  <a:srgbClr val="FF0000"/>
                </a:solidFill>
              </a:rPr>
              <a:t>-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72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Georgia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о о б р а з и л и я</dc:title>
  <dc:creator>Admin</dc:creator>
  <cp:lastModifiedBy>Roman</cp:lastModifiedBy>
  <cp:revision>51</cp:revision>
  <dcterms:created xsi:type="dcterms:W3CDTF">2011-10-19T18:54:25Z</dcterms:created>
  <dcterms:modified xsi:type="dcterms:W3CDTF">2012-04-05T17:08:17Z</dcterms:modified>
</cp:coreProperties>
</file>