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9" r:id="rId4"/>
    <p:sldId id="286" r:id="rId5"/>
    <p:sldId id="285" r:id="rId6"/>
    <p:sldId id="258" r:id="rId7"/>
    <p:sldId id="282" r:id="rId8"/>
    <p:sldId id="260" r:id="rId9"/>
    <p:sldId id="261" r:id="rId10"/>
    <p:sldId id="263" r:id="rId11"/>
    <p:sldId id="272" r:id="rId12"/>
    <p:sldId id="262" r:id="rId13"/>
    <p:sldId id="281" r:id="rId14"/>
    <p:sldId id="273" r:id="rId15"/>
    <p:sldId id="276" r:id="rId16"/>
    <p:sldId id="274" r:id="rId17"/>
    <p:sldId id="275" r:id="rId18"/>
    <p:sldId id="264" r:id="rId19"/>
    <p:sldId id="266" r:id="rId20"/>
    <p:sldId id="283" r:id="rId21"/>
    <p:sldId id="280" r:id="rId22"/>
    <p:sldId id="267" r:id="rId23"/>
    <p:sldId id="284" r:id="rId2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CC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660"/>
  </p:normalViewPr>
  <p:slideViewPr>
    <p:cSldViewPr>
      <p:cViewPr varScale="1">
        <p:scale>
          <a:sx n="52" d="100"/>
          <a:sy n="52" d="100"/>
        </p:scale>
        <p:origin x="-132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8F4CC-3686-4F91-89AA-8A2860668906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288DE-FAFB-4EDC-A9DD-6E2770AF4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5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515831" y="4719820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4403418" y="8743928"/>
            <a:ext cx="1501848" cy="302536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114551" y="8743928"/>
            <a:ext cx="2195792" cy="3048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910663" y="8741664"/>
            <a:ext cx="441252" cy="3048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366614"/>
            <a:ext cx="1143000" cy="7802033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7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182112" y="8743928"/>
            <a:ext cx="1501848" cy="302536"/>
          </a:xfrm>
        </p:spPr>
        <p:txBody>
          <a:bodyPr/>
          <a:lstStyle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741664"/>
            <a:ext cx="2743200" cy="3048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90872" y="8737600"/>
            <a:ext cx="441252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62451"/>
            <a:ext cx="4691616" cy="1816100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540007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3179" y="8742413"/>
            <a:ext cx="1501848" cy="302536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01519" y="8742413"/>
            <a:ext cx="2171700" cy="3048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50464" y="8740149"/>
            <a:ext cx="441252" cy="304800"/>
          </a:xfrm>
        </p:spPr>
        <p:txBody>
          <a:bodyPr/>
          <a:lstStyle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8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4106" y="2133608"/>
            <a:ext cx="2640330" cy="6034617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996556"/>
            <a:ext cx="4423410" cy="803349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448482" y="1339565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447531" y="1331762"/>
            <a:ext cx="3239645" cy="575009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24" y="1524000"/>
            <a:ext cx="2571750" cy="27432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1824" y="4378179"/>
            <a:ext cx="2571750" cy="256032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497762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342900" y="2145888"/>
            <a:ext cx="5429250" cy="64617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3184452" y="8743928"/>
            <a:ext cx="1501848" cy="302536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19EBE2-576A-4A1E-A377-2F3322CF36F8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42900" y="8743928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8586" y="8741664"/>
            <a:ext cx="441252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F81DE9C-5B81-4D59-B69A-B51D384A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odsbay.ru/slavs/svyatobor.html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41" y="1"/>
            <a:ext cx="4857760" cy="6715139"/>
          </a:xfrm>
        </p:spPr>
        <p:txBody>
          <a:bodyPr/>
          <a:lstStyle/>
          <a:p>
            <a:pPr algn="ctr"/>
            <a:r>
              <a:rPr lang="ru-RU" sz="3200" dirty="0" smtClean="0"/>
              <a:t>Презентация  урока  по  химии  и  окружающему  миру   учителя  МБОУ СО  школы  №11 </a:t>
            </a:r>
            <a:br>
              <a:rPr lang="ru-RU" sz="3200" dirty="0" smtClean="0"/>
            </a:br>
            <a:r>
              <a:rPr lang="ru-RU" sz="3200" dirty="0" smtClean="0"/>
              <a:t>г. Новочеркасска Ростовской  области  </a:t>
            </a:r>
            <a:br>
              <a:rPr lang="ru-RU" sz="3200" dirty="0" smtClean="0"/>
            </a:br>
            <a:r>
              <a:rPr lang="ru-RU" sz="3200" dirty="0" smtClean="0"/>
              <a:t>Ивановой  Натальи  Викторовны.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04865" y="323528"/>
            <a:ext cx="1872208" cy="882824"/>
          </a:xfrm>
          <a:ln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гмо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116633" y="7065930"/>
            <a:ext cx="5760640" cy="18265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Генномодифицированные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продукты  приносят  огромную  экономическую   выгоду, 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наносят  экологический  вред,  сказываясь на  сортообразовании  и,  возможно,  на  здоровье  людей.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N:\огуец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52736" y="1475656"/>
            <a:ext cx="3816424" cy="5375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DE9C-5B81-4D59-B69A-B51D384A9DA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426720"/>
            <a:ext cx="5534372" cy="7609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Мирный  атом?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640" y="7812360"/>
            <a:ext cx="5616624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  атомных  станций  приносит  экономическую  пользу  и  экологический  вред.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N:\енер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3" y="1331640"/>
            <a:ext cx="3672408" cy="2742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N:\ат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0888" y="4350415"/>
            <a:ext cx="3417041" cy="3148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5525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62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 теперь ребята,  попробуйте  сформулировать  проблему,  которой  мы  будем  заниматься на  уроке.</a:t>
            </a:r>
            <a: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cap="none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7575" y="2267744"/>
            <a:ext cx="3835804" cy="86409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ФТОР  И  ЕГО  СОЕДИНЕНИЯ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 descr="N:\фем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4" y="3378650"/>
            <a:ext cx="5477606" cy="5554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6720"/>
            <a:ext cx="6093296" cy="688158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Итак,  тема  нашего  урока:</a:t>
            </a:r>
            <a:r>
              <a:rPr lang="ru-RU" sz="60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«СОЕДИНЕНИЯ  ФТОРА.  ПОЛЬЗА  И  ВРЕД».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816453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4809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Обсуждение  проблемы  использования  соединений  фтора,  предлагаю  провести  в  виде  суда.</a:t>
            </a:r>
            <a:endParaRPr lang="ru-RU" sz="2400" dirty="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4906" y="2123728"/>
            <a:ext cx="3312367" cy="223224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СУДЬЯ  </a:t>
            </a:r>
          </a:p>
          <a:p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Секретарь  </a:t>
            </a:r>
          </a:p>
          <a:p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Присяжные  </a:t>
            </a:r>
            <a:endParaRPr lang="ru-RU" sz="3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03827" y="6300192"/>
            <a:ext cx="5745452" cy="27363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Обращаться  к  судье  можно  со  словами: «Ваша  Честь».  В  ходе  процесса  судья  может  дать  слово  команде  или  лишить  его. На  все  возникающие  вопросы  может  ответить  Секретарь  Суда.  Присяжные  обязаны  выбрать  Старшину, внимательно  следить  за  ходом  процесса  и  в  конце  заседания  вынести  свой  вердикт.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09094" y="4644009"/>
            <a:ext cx="2650573" cy="1520969"/>
          </a:xfr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адвокаты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118139" y="4620482"/>
            <a:ext cx="2754901" cy="1524983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обвинители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3827" y="5542621"/>
            <a:ext cx="648072" cy="6263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11594" y="5555040"/>
            <a:ext cx="648072" cy="6263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31555" y="5530141"/>
            <a:ext cx="648072" cy="626368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49016" y="5530141"/>
            <a:ext cx="648072" cy="6263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endCxn id="15" idx="0"/>
          </p:cNvCxnSpPr>
          <p:nvPr/>
        </p:nvCxnSpPr>
        <p:spPr>
          <a:xfrm>
            <a:off x="1484784" y="5076056"/>
            <a:ext cx="950846" cy="4789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4" idx="0"/>
          </p:cNvCxnSpPr>
          <p:nvPr/>
        </p:nvCxnSpPr>
        <p:spPr>
          <a:xfrm flipH="1">
            <a:off x="527863" y="5076056"/>
            <a:ext cx="956922" cy="4665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0"/>
          </p:cNvCxnSpPr>
          <p:nvPr/>
        </p:nvCxnSpPr>
        <p:spPr>
          <a:xfrm>
            <a:off x="5255591" y="553014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0"/>
          </p:cNvCxnSpPr>
          <p:nvPr/>
        </p:nvCxnSpPr>
        <p:spPr>
          <a:xfrm>
            <a:off x="4366943" y="5100955"/>
            <a:ext cx="888649" cy="429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/>
          <p:nvPr/>
        </p:nvCxnSpPr>
        <p:spPr>
          <a:xfrm flipH="1">
            <a:off x="3442176" y="5076056"/>
            <a:ext cx="909826" cy="454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N:\Фото0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083" y="2298553"/>
            <a:ext cx="2515933" cy="188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8640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:\Фото0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665" y="743576"/>
            <a:ext cx="5088567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" y="5484101"/>
            <a:ext cx="5877272" cy="3480387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 ознакомления  с  делом  Суд  предоставляет  материалы  на  пронумерованных  листах   и  инструкции.  Номер  листа  соответствует  номеру  жетона,  который  вы   вытащили  при  входе  в  класс.  Время  для  ознакомления  с  делом  и  подготовки  к  выступлению  10  минут.  К  каждому  делу  прилагается  инструкция.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9099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88640" y="1187624"/>
            <a:ext cx="5616624" cy="77048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Суд  будет  рассматривать  только  научно  доказанные  факты.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Каждое  выступление  нужно . начинать  со  слов: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Моя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озиция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боснование…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ример… 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ледовательно…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ходе  процесса  судья  может  дать  вам  слово  или  лишить  его.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Присяжные  обязаны  внимательно  следить  за  ходом  процесса  и  вынести  своё  мнение  по  данному  вопросу.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426720"/>
            <a:ext cx="5832648" cy="6168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 судебного  заседания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7741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51520"/>
            <a:ext cx="5369772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инструкции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88641" y="1115616"/>
            <a:ext cx="5688632" cy="7920880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4625" indent="-174625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Разобрать  листы  с  предложенным  материалом  о  свойствах  Фтора  в  соответствии  с  номером  жетона.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Выбрать  лидера  группы.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  обсудить  полученное  задание.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Определить  тему.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 предложенных  фактов  выбрать  наиболее  значимые, для  использования  их  в  качестве  аргументов  для  защиты  своей  точки  зрения.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Распределить  обязанности(  изготовить    постер, написать  лозунг).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Отметить  факты,  которые  не  войдут  в  выступление,  но  вызывают  интерес.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Определить  порядок  выступлений 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Каждое  выступление  нужно  начинать  со  слов:                                            Моя  Позиция….                    Обоснование-   (довод)…               Пример  - (факты,  иллюстрирующие  довод);                              Следовательно  (вывод)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Обращаться  к  Судье  можно  со  словами:  «Ваша  честь»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Судья  может  дать  слово  команде  или  лишить его.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511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23528"/>
            <a:ext cx="5400600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Например:</a:t>
            </a:r>
            <a:br>
              <a:rPr lang="ru-RU" u="sng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u="sng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88641" y="1043608"/>
            <a:ext cx="5688632" cy="7920880"/>
          </a:xfr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Ваша  Честь,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(Позиция)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 выступаю  за  использование  соединений  Фтора </a:t>
            </a:r>
          </a:p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(Обоснование)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потому,  что  Фтор  является  жизненно  необходимым  элементом  для  организма.</a:t>
            </a:r>
          </a:p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(Пример)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 недостаточном  (менее  0,5мг/л  питьевой  воды)  потреблении  Фтора   в  организме  могут   развиться  различные  заболевания  зубов.</a:t>
            </a:r>
          </a:p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(Следовательно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 считаю,  что  соединения  Фтора  приносят  пользу.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ИЛИ:</a:t>
            </a:r>
          </a:p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(Позиция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 Ваша  Честь,  я  выступаю   за  запрещение  использования  Фтора, </a:t>
            </a:r>
          </a:p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(Обоснование)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потому,  что  Фтор  является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нейротропным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ядом </a:t>
            </a:r>
          </a:p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(Пример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избыточные  кол-ва Фтора  нарушают  обменные  процессы  в  организме,  угнетают  тканевое  дыхание</a:t>
            </a:r>
          </a:p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(Следовательно)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Соединения  Фтора  не  должны  использоваться  в  промышленности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Защита  позиций  проходит  в  виде  «Живой  линии»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60649" y="2195736"/>
            <a:ext cx="5472608" cy="64087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 диагоналям   класса   проведены  линии,  на  которых  через  одинаковое расстояние  нанесены  метки. Каждый  из  учащихся  выступая  со  своей  точкой  зрения,  в  случае  одобрения  Судьи,  продвигается  вперёд  на  одну  метку.  На  полу в  центре  класса  изображён  круг,  до  которого  и  должен  дойти  представитель  каждой  из  групп.  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395536"/>
            <a:ext cx="4691616" cy="345638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N:\вопрос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1" y="3221851"/>
            <a:ext cx="2340260" cy="4095455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426720"/>
            <a:ext cx="5246340" cy="904920"/>
          </a:xfrm>
        </p:spPr>
        <p:txBody>
          <a:bodyPr/>
          <a:lstStyle/>
          <a:p>
            <a:r>
              <a:rPr lang="ru-RU" dirty="0" smtClean="0"/>
              <a:t>«живая  линия»</a:t>
            </a:r>
            <a:endParaRPr lang="ru-RU" dirty="0"/>
          </a:p>
        </p:txBody>
      </p:sp>
      <p:pic>
        <p:nvPicPr>
          <p:cNvPr id="1026" name="Picture 2" descr="Q:\галя бычко (2)\Изображение 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32" y="1619672"/>
            <a:ext cx="5508611" cy="7344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0436913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6168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Создание   постера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88640" y="4716016"/>
            <a:ext cx="5832648" cy="4176464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материалам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каждого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приложены  рисунки,  соответствующие рассматриваемым   фактам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 изготовления  постера необходимо  из  предложенных  рисунков  выбрать  тот,  который  соответствует  выбранному  для  озвучивания  факту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Вырезать  рисунок  и  наклеить  его  на  лист  формата  А3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 лозунг (идею,  основную  мысль)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Поместить  постер  на  классную  доску.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N:\галя бычко (2)\Изображение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1" y="1115616"/>
            <a:ext cx="2688299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12" descr="E:\галя бычко (2)\Изображение 0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212977" y="2555776"/>
            <a:ext cx="2714105" cy="2036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076964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900" y="251521"/>
            <a:ext cx="5431536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Подведение  итогов.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1187624"/>
            <a:ext cx="5877272" cy="79563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 идёт  обсуждение. </a:t>
            </a:r>
          </a:p>
          <a:p>
            <a:pPr algn="just"/>
            <a:r>
              <a:rPr lang="ru-RU" sz="2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Секретарь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Ваша  Честь,  получилось  так,  что  количество  аргументов  за  использование  Фтора,  равно  количеству  аргументов  против  его  использования,  а  постеры,  изготовленные  группами  прекрасно  отражают  точку  зрения  команды.</a:t>
            </a:r>
          </a:p>
          <a:p>
            <a:pPr algn="just"/>
            <a:r>
              <a:rPr lang="ru-RU" sz="2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Судья: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предлагаю   заслушать  мнение   Присяжных.</a:t>
            </a:r>
          </a:p>
          <a:p>
            <a:pPr algn="just"/>
            <a:r>
              <a:rPr lang="ru-RU" sz="2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Выступает Старшина  Присяжных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algn="just"/>
            <a:r>
              <a:rPr lang="ru-RU" sz="2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Судья: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Лидеры групп,   согласны  ли  вы  с  таким  решением  Присяжных?</a:t>
            </a:r>
          </a:p>
          <a:p>
            <a:pPr algn="just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Лидеров групп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Судья: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теперь  давайте  выслушаем  наших  уважаемых  Присяжных:…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5431536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Анализ  работы  групп: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0" y="1187624"/>
            <a:ext cx="5462364" cy="5184577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Учитель</a:t>
            </a:r>
            <a:r>
              <a:rPr lang="ru-RU" dirty="0" smtClean="0"/>
              <a:t>: Ребята,  сегодня  мы  провели  необычный  урок.  Что  в  нём  было  необычного?</a:t>
            </a:r>
          </a:p>
          <a:p>
            <a:r>
              <a:rPr lang="ru-RU" b="1" u="sng" dirty="0" smtClean="0"/>
              <a:t>Ответы</a:t>
            </a:r>
            <a:r>
              <a:rPr lang="ru-RU" dirty="0" smtClean="0"/>
              <a:t>…</a:t>
            </a:r>
          </a:p>
          <a:p>
            <a:r>
              <a:rPr lang="ru-RU" b="1" u="sng" dirty="0">
                <a:solidFill>
                  <a:prstClr val="black"/>
                </a:solidFill>
              </a:rPr>
              <a:t>Учитель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ru-RU" dirty="0" smtClean="0"/>
              <a:t>Появилась  ли  у  вас  какая-то  позиция в  отношении  использования  достижений  науки,  в  частности,  использования  соединений Фтора?</a:t>
            </a:r>
          </a:p>
          <a:p>
            <a:r>
              <a:rPr lang="ru-RU" b="1" u="sng" dirty="0" smtClean="0"/>
              <a:t>Ответы</a:t>
            </a:r>
            <a:r>
              <a:rPr lang="ru-RU" dirty="0" smtClean="0"/>
              <a:t>…</a:t>
            </a:r>
          </a:p>
          <a:p>
            <a:r>
              <a:rPr lang="ru-RU" b="1" u="sng" dirty="0" smtClean="0"/>
              <a:t>Учитель</a:t>
            </a:r>
            <a:r>
              <a:rPr lang="ru-RU" dirty="0" smtClean="0"/>
              <a:t>:  тогда  давайте  оценим  свою  работу используя «Линейки оценки»,  которые  лежат    у  вас  на  столах. А  теперь  покажите,  что  у  вас  получилось. Молодцы!  Всем  спасибо!  Было  очень  приятно  с  вами  работать.  </a:t>
            </a:r>
            <a:endParaRPr lang="ru-RU" dirty="0"/>
          </a:p>
        </p:txBody>
      </p:sp>
      <p:pic>
        <p:nvPicPr>
          <p:cNvPr id="7" name="Picture 4" descr="E:\галя бычко (2)\Изображение 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6310735"/>
            <a:ext cx="4608512" cy="2772401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452598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641" y="179513"/>
            <a:ext cx="5688632" cy="2232247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Люди  древности  не  отделяли  себя  от  природы,  считали  себя  её  неразрывной  частью. Поклонялись  великим   и  справедливым  богам  и  духам.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 descr="Святобор — бог лесов и лесных угодий. Он предопределяет участь, жизнь и судьбу всех обитателей леса, обеспечивая гармонию и согласие в природе&#10;"/>
          <p:cNvSpPr>
            <a:spLocks noGrp="1"/>
          </p:cNvSpPr>
          <p:nvPr>
            <p:ph type="body" idx="1"/>
          </p:nvPr>
        </p:nvSpPr>
        <p:spPr>
          <a:xfrm>
            <a:off x="404664" y="6109432"/>
            <a:ext cx="5328592" cy="25670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dirty="0" smtClean="0">
              <a:hlinkClick r:id="rId2" action="ppaction://hlinkfile" tooltip="Бог Святобор"/>
            </a:endParaRPr>
          </a:p>
          <a:p>
            <a:endParaRPr lang="ru-RU" dirty="0">
              <a:hlinkClick r:id="rId2" action="ppaction://hlinkfile" tooltip="Бог Святобор"/>
            </a:endParaRPr>
          </a:p>
          <a:p>
            <a:endParaRPr lang="ru-RU" dirty="0" smtClean="0">
              <a:hlinkClick r:id="rId2" action="ppaction://hlinkfile" tooltip="Бог Святобор"/>
            </a:endParaRPr>
          </a:p>
          <a:p>
            <a:pPr algn="just"/>
            <a:r>
              <a:rPr lang="ru-RU" sz="51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Святобор</a:t>
            </a:r>
            <a:r>
              <a:rPr lang="ru-RU" sz="51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5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 </a:t>
            </a:r>
            <a:r>
              <a:rPr lang="ru-RU" sz="5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лесов </a:t>
            </a:r>
            <a:r>
              <a:rPr lang="ru-RU" sz="5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лесных угодий. Он предопределяет участь, жизнь и судьбу всех обитателей леса, обеспечивая гармонию и согласие в природе</a:t>
            </a:r>
          </a:p>
          <a:p>
            <a:endParaRPr lang="ru-RU" dirty="0"/>
          </a:p>
        </p:txBody>
      </p:sp>
      <p:pic>
        <p:nvPicPr>
          <p:cNvPr id="2050" name="Picture 2" title="святоб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saturation sat="1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2574493"/>
            <a:ext cx="2592288" cy="3534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323528"/>
            <a:ext cx="1844824" cy="3456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ВЕЛЕС-бог  дикой  природы  и  животных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48680" y="4209661"/>
            <a:ext cx="2232248" cy="4648193"/>
          </a:xfr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ПЕРУН-</a:t>
            </a:r>
          </a:p>
          <a:p>
            <a:pPr algn="l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творец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земных урожаев,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податель</a:t>
            </a:r>
          </a:p>
          <a:p>
            <a:pPr algn="l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пищи,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установитель </a:t>
            </a:r>
          </a:p>
          <a:p>
            <a:pPr algn="l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</a:p>
          <a:p>
            <a:pPr algn="l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покровитель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земледелия. 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Q:\76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323528"/>
            <a:ext cx="39604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gth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8" y="4209661"/>
            <a:ext cx="3096344" cy="46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7735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04864" y="107504"/>
            <a:ext cx="3659630" cy="4996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Водяной </a:t>
            </a:r>
            <a:endParaRPr lang="ru-RU" sz="3600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0" y="4759164"/>
            <a:ext cx="264033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Леший</a:t>
            </a: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4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Q:\vodya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628300"/>
            <a:ext cx="4029267" cy="38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:\л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5368764"/>
            <a:ext cx="5456997" cy="37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1140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19138"/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3074" name="Picture 2" descr="N:\1916 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14" y="29744"/>
            <a:ext cx="4963670" cy="3678160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88640" y="7380312"/>
            <a:ext cx="5904656" cy="158417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Ограниченная  численность  живущих  на  планете  людей   позволяла  удовлетворять  свои  потребности  не  прибегая  к  существенным  изменениям  в  природе.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N:\y_5781156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864724"/>
            <a:ext cx="4869160" cy="3336611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932039"/>
            <a:ext cx="5942856" cy="42119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88640" y="5347"/>
            <a:ext cx="5688632" cy="42786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Q:\y_04dd39b4.jpg" title="1916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62214"/>
            <a:ext cx="5754216" cy="4093762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Q:\y_247212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4892661"/>
            <a:ext cx="5754215" cy="4164613"/>
          </a:xfrm>
          <a:prstGeom prst="roundRect">
            <a:avLst>
              <a:gd name="adj" fmla="val 16667"/>
            </a:avLst>
          </a:prstGeom>
          <a:ln w="5715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3522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42900" y="323528"/>
            <a:ext cx="5431536" cy="15121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20 веке  отношения  с  природой  существенно  обострились.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04665" y="4644008"/>
            <a:ext cx="3590156" cy="323048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100" name="Picture 4" descr="N:\подсолну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6036034"/>
            <a:ext cx="4695408" cy="29284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N:\гор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" y="2203694"/>
            <a:ext cx="4824536" cy="36246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639" y="107504"/>
            <a:ext cx="5667011" cy="1944216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Благодаря   огромному  количеству   лекарств,   все меньше болезней 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относят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к разряду неизлечимых. Одновременно    появились  новые   заболевания,  связанные  с  последствиями   использования  лекарств,  например  аллергия.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N:\таблетк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5508104"/>
            <a:ext cx="3856604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N:\зверобо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95737"/>
            <a:ext cx="3570176" cy="3347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gradFill>
          <a:gsLst>
            <a:gs pos="0">
              <a:srgbClr val="8488C4"/>
            </a:gs>
            <a:gs pos="0">
              <a:srgbClr val="8488C4"/>
            </a:gs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869</Words>
  <Application>Microsoft Office PowerPoint</Application>
  <PresentationFormat>Экран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Презентация  урока  по  химии  и  окружающему  миру   учителя  МБОУ СО  школы  №11  г. Новочеркасска Ростовской  области   Ивановой  Натальи  Викторовны.</vt:lpstr>
      <vt:lpstr>ТЕМА УРОКА:</vt:lpstr>
      <vt:lpstr>Люди  древности  не  отделяли  себя  от  природы,  считали  себя  её  неразрывной  частью. Поклонялись  великим   и  справедливым  богам  и  духам.</vt:lpstr>
      <vt:lpstr>Презентация PowerPoint</vt:lpstr>
      <vt:lpstr>Презентация PowerPoint</vt:lpstr>
      <vt:lpstr> </vt:lpstr>
      <vt:lpstr>Презентация PowerPoint</vt:lpstr>
      <vt:lpstr>В  20 веке  отношения  с  природой  существенно  обострились.</vt:lpstr>
      <vt:lpstr> Благодаря   огромному  количеству   лекарств,   все меньше болезней  относят   к разряду неизлечимых. Одновременно    появились  новые   заболевания,  связанные  с  последствиями   использования  лекарств,  например  аллергия.</vt:lpstr>
      <vt:lpstr>гмо</vt:lpstr>
      <vt:lpstr>Мирный  атом?</vt:lpstr>
      <vt:lpstr>А  теперь ребята,  попробуйте  сформулировать  проблему,  которой  мы  будем  заниматься на  уроке.    </vt:lpstr>
      <vt:lpstr>Итак,  тема  нашего  урока: «СОЕДИНЕНИЯ  ФТОРА.  ПОЛЬЗА  И  ВРЕД». </vt:lpstr>
      <vt:lpstr>Обсуждение  проблемы  использования  соединений  фтора,  предлагаю  провести  в  виде  суда.</vt:lpstr>
      <vt:lpstr>Презентация PowerPoint</vt:lpstr>
      <vt:lpstr>Правила судебного  заседания </vt:lpstr>
      <vt:lpstr>инструкции  </vt:lpstr>
      <vt:lpstr>Например: </vt:lpstr>
      <vt:lpstr>Защита  позиций  проходит  в  виде  «Живой  линии»</vt:lpstr>
      <vt:lpstr>«живая  линия»</vt:lpstr>
      <vt:lpstr>Создание   постера </vt:lpstr>
      <vt:lpstr>Подведение  итогов.</vt:lpstr>
      <vt:lpstr>Анализ  работы  групп: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урока  по  химии  и  окружающему  миру   учителя  МБОУ СО  школы  №11  г. Новочеркасска Ростовской  области</dc:title>
  <dc:creator>анатолий</dc:creator>
  <cp:lastModifiedBy>наталья</cp:lastModifiedBy>
  <cp:revision>133</cp:revision>
  <dcterms:created xsi:type="dcterms:W3CDTF">2011-11-09T12:05:27Z</dcterms:created>
  <dcterms:modified xsi:type="dcterms:W3CDTF">2011-12-21T15:36:14Z</dcterms:modified>
</cp:coreProperties>
</file>