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3" r:id="rId1"/>
  </p:sldMasterIdLst>
  <p:sldIdLst>
    <p:sldId id="292" r:id="rId2"/>
    <p:sldId id="280" r:id="rId3"/>
    <p:sldId id="281" r:id="rId4"/>
    <p:sldId id="282" r:id="rId5"/>
    <p:sldId id="265" r:id="rId6"/>
    <p:sldId id="256" r:id="rId7"/>
    <p:sldId id="257" r:id="rId8"/>
    <p:sldId id="259" r:id="rId9"/>
    <p:sldId id="284" r:id="rId10"/>
    <p:sldId id="260" r:id="rId11"/>
    <p:sldId id="267" r:id="rId12"/>
    <p:sldId id="268" r:id="rId13"/>
    <p:sldId id="283" r:id="rId14"/>
    <p:sldId id="270" r:id="rId15"/>
    <p:sldId id="271" r:id="rId16"/>
    <p:sldId id="272" r:id="rId17"/>
    <p:sldId id="274" r:id="rId18"/>
    <p:sldId id="273" r:id="rId19"/>
    <p:sldId id="262" r:id="rId20"/>
    <p:sldId id="277" r:id="rId21"/>
    <p:sldId id="258" r:id="rId22"/>
    <p:sldId id="278" r:id="rId23"/>
    <p:sldId id="291" r:id="rId24"/>
    <p:sldId id="285" r:id="rId25"/>
    <p:sldId id="286" r:id="rId26"/>
    <p:sldId id="287" r:id="rId27"/>
    <p:sldId id="288" r:id="rId28"/>
    <p:sldId id="289" r:id="rId29"/>
    <p:sldId id="290" r:id="rId30"/>
    <p:sldId id="276" r:id="rId31"/>
    <p:sldId id="275" r:id="rId32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sz="48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48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48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48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48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48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48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48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48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0000"/>
    <a:srgbClr val="0000CC"/>
    <a:srgbClr val="990000"/>
    <a:srgbClr val="993300"/>
    <a:srgbClr val="008000"/>
    <a:srgbClr val="000066"/>
    <a:srgbClr val="006600"/>
    <a:srgbClr val="0033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681" autoAdjust="0"/>
    <p:restoredTop sz="95051" autoAdjust="0"/>
  </p:normalViewPr>
  <p:slideViewPr>
    <p:cSldViewPr>
      <p:cViewPr>
        <p:scale>
          <a:sx n="100" d="100"/>
          <a:sy n="100" d="100"/>
        </p:scale>
        <p:origin x="-2028" y="-6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7090" name="Group 2"/>
          <p:cNvGrpSpPr>
            <a:grpSpLocks/>
          </p:cNvGrpSpPr>
          <p:nvPr/>
        </p:nvGrpSpPr>
        <p:grpSpPr bwMode="auto">
          <a:xfrm>
            <a:off x="0" y="0"/>
            <a:ext cx="9144000" cy="6934200"/>
            <a:chOff x="0" y="0"/>
            <a:chExt cx="5760" cy="4368"/>
          </a:xfrm>
        </p:grpSpPr>
        <p:sp>
          <p:nvSpPr>
            <p:cNvPr id="217091" name="Freeform 3"/>
            <p:cNvSpPr>
              <a:spLocks/>
            </p:cNvSpPr>
            <p:nvPr/>
          </p:nvSpPr>
          <p:spPr bwMode="hidden">
            <a:xfrm>
              <a:off x="0" y="2208"/>
              <a:ext cx="2515" cy="1970"/>
            </a:xfrm>
            <a:custGeom>
              <a:avLst/>
              <a:gdLst/>
              <a:ahLst/>
              <a:cxnLst>
                <a:cxn ang="0">
                  <a:pos x="744" y="1669"/>
                </a:cxn>
                <a:cxn ang="0">
                  <a:pos x="852" y="1400"/>
                </a:cxn>
                <a:cxn ang="0">
                  <a:pos x="876" y="1171"/>
                </a:cxn>
                <a:cxn ang="0">
                  <a:pos x="979" y="1370"/>
                </a:cxn>
                <a:cxn ang="0">
                  <a:pos x="1231" y="1621"/>
                </a:cxn>
                <a:cxn ang="0">
                  <a:pos x="1471" y="1693"/>
                </a:cxn>
                <a:cxn ang="0">
                  <a:pos x="1819" y="1678"/>
                </a:cxn>
                <a:cxn ang="0">
                  <a:pos x="1893" y="1513"/>
                </a:cxn>
                <a:cxn ang="0">
                  <a:pos x="1874" y="1285"/>
                </a:cxn>
                <a:cxn ang="0">
                  <a:pos x="1783" y="967"/>
                </a:cxn>
                <a:cxn ang="0">
                  <a:pos x="1289" y="873"/>
                </a:cxn>
                <a:cxn ang="0">
                  <a:pos x="1549" y="745"/>
                </a:cxn>
                <a:cxn ang="0">
                  <a:pos x="1753" y="732"/>
                </a:cxn>
                <a:cxn ang="0">
                  <a:pos x="2107" y="618"/>
                </a:cxn>
                <a:cxn ang="0">
                  <a:pos x="2377" y="438"/>
                </a:cxn>
                <a:cxn ang="0">
                  <a:pos x="2420" y="343"/>
                </a:cxn>
                <a:cxn ang="0">
                  <a:pos x="2077" y="331"/>
                </a:cxn>
                <a:cxn ang="0">
                  <a:pos x="1951" y="301"/>
                </a:cxn>
                <a:cxn ang="0">
                  <a:pos x="1645" y="289"/>
                </a:cxn>
                <a:cxn ang="0">
                  <a:pos x="1297" y="408"/>
                </a:cxn>
                <a:cxn ang="0">
                  <a:pos x="1308" y="337"/>
                </a:cxn>
                <a:cxn ang="0">
                  <a:pos x="1453" y="168"/>
                </a:cxn>
                <a:cxn ang="0">
                  <a:pos x="1477" y="36"/>
                </a:cxn>
                <a:cxn ang="0">
                  <a:pos x="1417" y="24"/>
                </a:cxn>
                <a:cxn ang="0">
                  <a:pos x="1189" y="102"/>
                </a:cxn>
                <a:cxn ang="0">
                  <a:pos x="1026" y="144"/>
                </a:cxn>
                <a:cxn ang="0">
                  <a:pos x="889" y="331"/>
                </a:cxn>
                <a:cxn ang="0">
                  <a:pos x="726" y="480"/>
                </a:cxn>
                <a:cxn ang="0">
                  <a:pos x="643" y="540"/>
                </a:cxn>
                <a:cxn ang="0">
                  <a:pos x="600" y="516"/>
                </a:cxn>
                <a:cxn ang="0">
                  <a:pos x="552" y="486"/>
                </a:cxn>
                <a:cxn ang="0">
                  <a:pos x="528" y="462"/>
                </a:cxn>
                <a:cxn ang="0">
                  <a:pos x="474" y="426"/>
                </a:cxn>
                <a:cxn ang="0">
                  <a:pos x="415" y="390"/>
                </a:cxn>
                <a:cxn ang="0">
                  <a:pos x="366" y="366"/>
                </a:cxn>
                <a:cxn ang="0">
                  <a:pos x="192" y="234"/>
                </a:cxn>
                <a:cxn ang="0">
                  <a:pos x="570" y="564"/>
                </a:cxn>
                <a:cxn ang="0">
                  <a:pos x="444" y="732"/>
                </a:cxn>
                <a:cxn ang="0">
                  <a:pos x="318" y="787"/>
                </a:cxn>
                <a:cxn ang="0">
                  <a:pos x="127" y="853"/>
                </a:cxn>
                <a:cxn ang="0">
                  <a:pos x="0" y="1165"/>
                </a:cxn>
                <a:cxn ang="0">
                  <a:pos x="372" y="1015"/>
                </a:cxn>
                <a:cxn ang="0">
                  <a:pos x="222" y="1262"/>
                </a:cxn>
                <a:cxn ang="0">
                  <a:pos x="139" y="1459"/>
                </a:cxn>
                <a:cxn ang="0">
                  <a:pos x="102" y="1495"/>
                </a:cxn>
                <a:cxn ang="0">
                  <a:pos x="84" y="1519"/>
                </a:cxn>
                <a:cxn ang="0">
                  <a:pos x="96" y="1537"/>
                </a:cxn>
                <a:cxn ang="0">
                  <a:pos x="127" y="1567"/>
                </a:cxn>
                <a:cxn ang="0">
                  <a:pos x="145" y="1633"/>
                </a:cxn>
                <a:cxn ang="0">
                  <a:pos x="156" y="1693"/>
                </a:cxn>
                <a:cxn ang="0">
                  <a:pos x="162" y="1723"/>
                </a:cxn>
                <a:cxn ang="0">
                  <a:pos x="216" y="1802"/>
                </a:cxn>
                <a:cxn ang="0">
                  <a:pos x="228" y="1850"/>
                </a:cxn>
                <a:cxn ang="0">
                  <a:pos x="240" y="1904"/>
                </a:cxn>
                <a:cxn ang="0">
                  <a:pos x="246" y="1922"/>
                </a:cxn>
                <a:cxn ang="0">
                  <a:pos x="258" y="1970"/>
                </a:cxn>
                <a:cxn ang="0">
                  <a:pos x="462" y="1922"/>
                </a:cxn>
                <a:cxn ang="0">
                  <a:pos x="624" y="1778"/>
                </a:cxn>
              </a:cxnLst>
              <a:rect l="0" t="0" r="r" b="b"/>
              <a:pathLst>
                <a:path w="2515" h="1970">
                  <a:moveTo>
                    <a:pt x="624" y="1778"/>
                  </a:moveTo>
                  <a:lnTo>
                    <a:pt x="744" y="1669"/>
                  </a:lnTo>
                  <a:lnTo>
                    <a:pt x="834" y="1627"/>
                  </a:lnTo>
                  <a:lnTo>
                    <a:pt x="852" y="1400"/>
                  </a:lnTo>
                  <a:lnTo>
                    <a:pt x="834" y="1225"/>
                  </a:lnTo>
                  <a:lnTo>
                    <a:pt x="876" y="1171"/>
                  </a:lnTo>
                  <a:lnTo>
                    <a:pt x="901" y="1268"/>
                  </a:lnTo>
                  <a:lnTo>
                    <a:pt x="979" y="1370"/>
                  </a:lnTo>
                  <a:lnTo>
                    <a:pt x="1116" y="1519"/>
                  </a:lnTo>
                  <a:lnTo>
                    <a:pt x="1231" y="1621"/>
                  </a:lnTo>
                  <a:lnTo>
                    <a:pt x="1353" y="1632"/>
                  </a:lnTo>
                  <a:lnTo>
                    <a:pt x="1471" y="1693"/>
                  </a:lnTo>
                  <a:lnTo>
                    <a:pt x="1664" y="1659"/>
                  </a:lnTo>
                  <a:lnTo>
                    <a:pt x="1819" y="1678"/>
                  </a:lnTo>
                  <a:lnTo>
                    <a:pt x="1975" y="1632"/>
                  </a:lnTo>
                  <a:lnTo>
                    <a:pt x="1893" y="1513"/>
                  </a:lnTo>
                  <a:lnTo>
                    <a:pt x="1920" y="1385"/>
                  </a:lnTo>
                  <a:lnTo>
                    <a:pt x="1874" y="1285"/>
                  </a:lnTo>
                  <a:lnTo>
                    <a:pt x="1865" y="1129"/>
                  </a:lnTo>
                  <a:lnTo>
                    <a:pt x="1783" y="967"/>
                  </a:lnTo>
                  <a:lnTo>
                    <a:pt x="1527" y="891"/>
                  </a:lnTo>
                  <a:lnTo>
                    <a:pt x="1289" y="873"/>
                  </a:lnTo>
                  <a:lnTo>
                    <a:pt x="1393" y="781"/>
                  </a:lnTo>
                  <a:lnTo>
                    <a:pt x="1549" y="745"/>
                  </a:lnTo>
                  <a:lnTo>
                    <a:pt x="1620" y="738"/>
                  </a:lnTo>
                  <a:lnTo>
                    <a:pt x="1753" y="732"/>
                  </a:lnTo>
                  <a:lnTo>
                    <a:pt x="1933" y="720"/>
                  </a:lnTo>
                  <a:lnTo>
                    <a:pt x="2107" y="618"/>
                  </a:lnTo>
                  <a:lnTo>
                    <a:pt x="2227" y="516"/>
                  </a:lnTo>
                  <a:lnTo>
                    <a:pt x="2377" y="438"/>
                  </a:lnTo>
                  <a:lnTo>
                    <a:pt x="2515" y="337"/>
                  </a:lnTo>
                  <a:lnTo>
                    <a:pt x="2420" y="343"/>
                  </a:lnTo>
                  <a:lnTo>
                    <a:pt x="2191" y="343"/>
                  </a:lnTo>
                  <a:lnTo>
                    <a:pt x="2077" y="331"/>
                  </a:lnTo>
                  <a:lnTo>
                    <a:pt x="2053" y="301"/>
                  </a:lnTo>
                  <a:lnTo>
                    <a:pt x="1951" y="301"/>
                  </a:lnTo>
                  <a:lnTo>
                    <a:pt x="1795" y="259"/>
                  </a:lnTo>
                  <a:lnTo>
                    <a:pt x="1645" y="289"/>
                  </a:lnTo>
                  <a:lnTo>
                    <a:pt x="1447" y="372"/>
                  </a:lnTo>
                  <a:lnTo>
                    <a:pt x="1297" y="408"/>
                  </a:lnTo>
                  <a:lnTo>
                    <a:pt x="1153" y="414"/>
                  </a:lnTo>
                  <a:lnTo>
                    <a:pt x="1308" y="337"/>
                  </a:lnTo>
                  <a:lnTo>
                    <a:pt x="1465" y="198"/>
                  </a:lnTo>
                  <a:lnTo>
                    <a:pt x="1453" y="168"/>
                  </a:lnTo>
                  <a:lnTo>
                    <a:pt x="1465" y="102"/>
                  </a:lnTo>
                  <a:lnTo>
                    <a:pt x="1477" y="36"/>
                  </a:lnTo>
                  <a:lnTo>
                    <a:pt x="1453" y="0"/>
                  </a:lnTo>
                  <a:lnTo>
                    <a:pt x="1417" y="24"/>
                  </a:lnTo>
                  <a:lnTo>
                    <a:pt x="1356" y="42"/>
                  </a:lnTo>
                  <a:lnTo>
                    <a:pt x="1189" y="102"/>
                  </a:lnTo>
                  <a:lnTo>
                    <a:pt x="1098" y="144"/>
                  </a:lnTo>
                  <a:lnTo>
                    <a:pt x="1026" y="144"/>
                  </a:lnTo>
                  <a:lnTo>
                    <a:pt x="991" y="168"/>
                  </a:lnTo>
                  <a:lnTo>
                    <a:pt x="889" y="331"/>
                  </a:lnTo>
                  <a:lnTo>
                    <a:pt x="852" y="408"/>
                  </a:lnTo>
                  <a:lnTo>
                    <a:pt x="726" y="480"/>
                  </a:lnTo>
                  <a:lnTo>
                    <a:pt x="649" y="540"/>
                  </a:lnTo>
                  <a:lnTo>
                    <a:pt x="643" y="540"/>
                  </a:lnTo>
                  <a:lnTo>
                    <a:pt x="637" y="534"/>
                  </a:lnTo>
                  <a:lnTo>
                    <a:pt x="600" y="516"/>
                  </a:lnTo>
                  <a:lnTo>
                    <a:pt x="564" y="492"/>
                  </a:lnTo>
                  <a:lnTo>
                    <a:pt x="552" y="486"/>
                  </a:lnTo>
                  <a:lnTo>
                    <a:pt x="540" y="474"/>
                  </a:lnTo>
                  <a:lnTo>
                    <a:pt x="528" y="462"/>
                  </a:lnTo>
                  <a:lnTo>
                    <a:pt x="504" y="444"/>
                  </a:lnTo>
                  <a:lnTo>
                    <a:pt x="474" y="426"/>
                  </a:lnTo>
                  <a:lnTo>
                    <a:pt x="444" y="408"/>
                  </a:lnTo>
                  <a:lnTo>
                    <a:pt x="415" y="390"/>
                  </a:lnTo>
                  <a:lnTo>
                    <a:pt x="385" y="372"/>
                  </a:lnTo>
                  <a:lnTo>
                    <a:pt x="366" y="366"/>
                  </a:lnTo>
                  <a:lnTo>
                    <a:pt x="360" y="360"/>
                  </a:lnTo>
                  <a:lnTo>
                    <a:pt x="192" y="234"/>
                  </a:lnTo>
                  <a:lnTo>
                    <a:pt x="210" y="307"/>
                  </a:lnTo>
                  <a:lnTo>
                    <a:pt x="570" y="564"/>
                  </a:lnTo>
                  <a:lnTo>
                    <a:pt x="558" y="618"/>
                  </a:lnTo>
                  <a:lnTo>
                    <a:pt x="444" y="732"/>
                  </a:lnTo>
                  <a:lnTo>
                    <a:pt x="324" y="787"/>
                  </a:lnTo>
                  <a:lnTo>
                    <a:pt x="318" y="787"/>
                  </a:lnTo>
                  <a:lnTo>
                    <a:pt x="258" y="811"/>
                  </a:lnTo>
                  <a:lnTo>
                    <a:pt x="127" y="853"/>
                  </a:lnTo>
                  <a:lnTo>
                    <a:pt x="0" y="901"/>
                  </a:lnTo>
                  <a:lnTo>
                    <a:pt x="0" y="1165"/>
                  </a:lnTo>
                  <a:lnTo>
                    <a:pt x="78" y="1147"/>
                  </a:lnTo>
                  <a:lnTo>
                    <a:pt x="372" y="1015"/>
                  </a:lnTo>
                  <a:lnTo>
                    <a:pt x="336" y="1117"/>
                  </a:lnTo>
                  <a:lnTo>
                    <a:pt x="222" y="1262"/>
                  </a:lnTo>
                  <a:lnTo>
                    <a:pt x="145" y="1453"/>
                  </a:lnTo>
                  <a:lnTo>
                    <a:pt x="139" y="1459"/>
                  </a:lnTo>
                  <a:lnTo>
                    <a:pt x="133" y="1465"/>
                  </a:lnTo>
                  <a:lnTo>
                    <a:pt x="102" y="1495"/>
                  </a:lnTo>
                  <a:lnTo>
                    <a:pt x="90" y="1507"/>
                  </a:lnTo>
                  <a:lnTo>
                    <a:pt x="84" y="1519"/>
                  </a:lnTo>
                  <a:lnTo>
                    <a:pt x="84" y="1531"/>
                  </a:lnTo>
                  <a:lnTo>
                    <a:pt x="96" y="1537"/>
                  </a:lnTo>
                  <a:lnTo>
                    <a:pt x="114" y="1549"/>
                  </a:lnTo>
                  <a:lnTo>
                    <a:pt x="127" y="1567"/>
                  </a:lnTo>
                  <a:lnTo>
                    <a:pt x="139" y="1597"/>
                  </a:lnTo>
                  <a:lnTo>
                    <a:pt x="145" y="1633"/>
                  </a:lnTo>
                  <a:lnTo>
                    <a:pt x="150" y="1663"/>
                  </a:lnTo>
                  <a:lnTo>
                    <a:pt x="156" y="1693"/>
                  </a:lnTo>
                  <a:lnTo>
                    <a:pt x="162" y="1717"/>
                  </a:lnTo>
                  <a:lnTo>
                    <a:pt x="162" y="1723"/>
                  </a:lnTo>
                  <a:lnTo>
                    <a:pt x="216" y="1796"/>
                  </a:lnTo>
                  <a:lnTo>
                    <a:pt x="216" y="1802"/>
                  </a:lnTo>
                  <a:lnTo>
                    <a:pt x="222" y="1814"/>
                  </a:lnTo>
                  <a:lnTo>
                    <a:pt x="228" y="1850"/>
                  </a:lnTo>
                  <a:lnTo>
                    <a:pt x="234" y="1886"/>
                  </a:lnTo>
                  <a:lnTo>
                    <a:pt x="240" y="1904"/>
                  </a:lnTo>
                  <a:lnTo>
                    <a:pt x="240" y="1916"/>
                  </a:lnTo>
                  <a:lnTo>
                    <a:pt x="246" y="1922"/>
                  </a:lnTo>
                  <a:lnTo>
                    <a:pt x="252" y="1934"/>
                  </a:lnTo>
                  <a:lnTo>
                    <a:pt x="258" y="1970"/>
                  </a:lnTo>
                  <a:lnTo>
                    <a:pt x="438" y="1970"/>
                  </a:lnTo>
                  <a:lnTo>
                    <a:pt x="462" y="1922"/>
                  </a:lnTo>
                  <a:lnTo>
                    <a:pt x="624" y="1778"/>
                  </a:lnTo>
                  <a:lnTo>
                    <a:pt x="624" y="177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17092" name="Freeform 4"/>
            <p:cNvSpPr>
              <a:spLocks/>
            </p:cNvSpPr>
            <p:nvPr/>
          </p:nvSpPr>
          <p:spPr bwMode="hidden">
            <a:xfrm>
              <a:off x="0" y="2496"/>
              <a:ext cx="2112" cy="1604"/>
            </a:xfrm>
            <a:custGeom>
              <a:avLst/>
              <a:gdLst/>
              <a:ahLst/>
              <a:cxnLst>
                <a:cxn ang="0">
                  <a:pos x="580" y="1043"/>
                </a:cxn>
                <a:cxn ang="0">
                  <a:pos x="544" y="683"/>
                </a:cxn>
                <a:cxn ang="0">
                  <a:pos x="670" y="395"/>
                </a:cxn>
                <a:cxn ang="0">
                  <a:pos x="927" y="587"/>
                </a:cxn>
                <a:cxn ang="0">
                  <a:pos x="1214" y="869"/>
                </a:cxn>
                <a:cxn ang="0">
                  <a:pos x="1483" y="1109"/>
                </a:cxn>
                <a:cxn ang="0">
                  <a:pos x="1800" y="1360"/>
                </a:cxn>
                <a:cxn ang="0">
                  <a:pos x="1883" y="1414"/>
                </a:cxn>
                <a:cxn ang="0">
                  <a:pos x="1836" y="1354"/>
                </a:cxn>
                <a:cxn ang="0">
                  <a:pos x="1411" y="1001"/>
                </a:cxn>
                <a:cxn ang="0">
                  <a:pos x="1088" y="683"/>
                </a:cxn>
                <a:cxn ang="0">
                  <a:pos x="723" y="329"/>
                </a:cxn>
                <a:cxn ang="0">
                  <a:pos x="999" y="311"/>
                </a:cxn>
                <a:cxn ang="0">
                  <a:pos x="1286" y="317"/>
                </a:cxn>
                <a:cxn ang="0">
                  <a:pos x="1614" y="269"/>
                </a:cxn>
                <a:cxn ang="0">
                  <a:pos x="2123" y="197"/>
                </a:cxn>
                <a:cxn ang="0">
                  <a:pos x="2075" y="173"/>
                </a:cxn>
                <a:cxn ang="0">
                  <a:pos x="1543" y="257"/>
                </a:cxn>
                <a:cxn ang="0">
                  <a:pos x="1208" y="275"/>
                </a:cxn>
                <a:cxn ang="0">
                  <a:pos x="759" y="257"/>
                </a:cxn>
                <a:cxn ang="0">
                  <a:pos x="819" y="227"/>
                </a:cxn>
                <a:cxn ang="0">
                  <a:pos x="1142" y="0"/>
                </a:cxn>
                <a:cxn ang="0">
                  <a:pos x="1088" y="30"/>
                </a:cxn>
                <a:cxn ang="0">
                  <a:pos x="1010" y="84"/>
                </a:cxn>
                <a:cxn ang="0">
                  <a:pos x="855" y="191"/>
                </a:cxn>
                <a:cxn ang="0">
                  <a:pos x="670" y="281"/>
                </a:cxn>
                <a:cxn ang="0">
                  <a:pos x="634" y="359"/>
                </a:cxn>
                <a:cxn ang="0">
                  <a:pos x="305" y="587"/>
                </a:cxn>
                <a:cxn ang="0">
                  <a:pos x="0" y="725"/>
                </a:cxn>
                <a:cxn ang="0">
                  <a:pos x="0" y="731"/>
                </a:cxn>
                <a:cxn ang="0">
                  <a:pos x="0" y="767"/>
                </a:cxn>
                <a:cxn ang="0">
                  <a:pos x="299" y="635"/>
                </a:cxn>
                <a:cxn ang="0">
                  <a:pos x="592" y="431"/>
                </a:cxn>
                <a:cxn ang="0">
                  <a:pos x="508" y="671"/>
                </a:cxn>
                <a:cxn ang="0">
                  <a:pos x="526" y="995"/>
                </a:cxn>
                <a:cxn ang="0">
                  <a:pos x="460" y="1168"/>
                </a:cxn>
                <a:cxn ang="0">
                  <a:pos x="329" y="1480"/>
                </a:cxn>
                <a:cxn ang="0">
                  <a:pos x="323" y="1696"/>
                </a:cxn>
                <a:cxn ang="0">
                  <a:pos x="329" y="1696"/>
                </a:cxn>
                <a:cxn ang="0">
                  <a:pos x="347" y="1552"/>
                </a:cxn>
                <a:cxn ang="0">
                  <a:pos x="580" y="1043"/>
                </a:cxn>
                <a:cxn ang="0">
                  <a:pos x="580" y="1043"/>
                </a:cxn>
              </a:cxnLst>
              <a:rect l="0" t="0" r="r" b="b"/>
              <a:pathLst>
                <a:path w="2123" h="1696">
                  <a:moveTo>
                    <a:pt x="580" y="1043"/>
                  </a:moveTo>
                  <a:lnTo>
                    <a:pt x="544" y="683"/>
                  </a:lnTo>
                  <a:lnTo>
                    <a:pt x="670" y="395"/>
                  </a:lnTo>
                  <a:lnTo>
                    <a:pt x="927" y="587"/>
                  </a:lnTo>
                  <a:lnTo>
                    <a:pt x="1214" y="869"/>
                  </a:lnTo>
                  <a:lnTo>
                    <a:pt x="1483" y="1109"/>
                  </a:lnTo>
                  <a:lnTo>
                    <a:pt x="1800" y="1360"/>
                  </a:lnTo>
                  <a:lnTo>
                    <a:pt x="1883" y="1414"/>
                  </a:lnTo>
                  <a:lnTo>
                    <a:pt x="1836" y="1354"/>
                  </a:lnTo>
                  <a:lnTo>
                    <a:pt x="1411" y="1001"/>
                  </a:lnTo>
                  <a:lnTo>
                    <a:pt x="1088" y="683"/>
                  </a:lnTo>
                  <a:lnTo>
                    <a:pt x="723" y="329"/>
                  </a:lnTo>
                  <a:lnTo>
                    <a:pt x="999" y="311"/>
                  </a:lnTo>
                  <a:lnTo>
                    <a:pt x="1286" y="317"/>
                  </a:lnTo>
                  <a:lnTo>
                    <a:pt x="1614" y="269"/>
                  </a:lnTo>
                  <a:lnTo>
                    <a:pt x="2123" y="197"/>
                  </a:lnTo>
                  <a:lnTo>
                    <a:pt x="2075" y="173"/>
                  </a:lnTo>
                  <a:lnTo>
                    <a:pt x="1543" y="257"/>
                  </a:lnTo>
                  <a:lnTo>
                    <a:pt x="1208" y="275"/>
                  </a:lnTo>
                  <a:lnTo>
                    <a:pt x="759" y="257"/>
                  </a:lnTo>
                  <a:lnTo>
                    <a:pt x="819" y="227"/>
                  </a:lnTo>
                  <a:lnTo>
                    <a:pt x="1142" y="0"/>
                  </a:lnTo>
                  <a:lnTo>
                    <a:pt x="1088" y="30"/>
                  </a:lnTo>
                  <a:lnTo>
                    <a:pt x="1010" y="84"/>
                  </a:lnTo>
                  <a:lnTo>
                    <a:pt x="855" y="191"/>
                  </a:lnTo>
                  <a:lnTo>
                    <a:pt x="670" y="281"/>
                  </a:lnTo>
                  <a:lnTo>
                    <a:pt x="634" y="359"/>
                  </a:lnTo>
                  <a:lnTo>
                    <a:pt x="305" y="587"/>
                  </a:lnTo>
                  <a:lnTo>
                    <a:pt x="0" y="725"/>
                  </a:lnTo>
                  <a:lnTo>
                    <a:pt x="0" y="731"/>
                  </a:lnTo>
                  <a:lnTo>
                    <a:pt x="0" y="767"/>
                  </a:lnTo>
                  <a:lnTo>
                    <a:pt x="299" y="635"/>
                  </a:lnTo>
                  <a:lnTo>
                    <a:pt x="592" y="431"/>
                  </a:lnTo>
                  <a:lnTo>
                    <a:pt x="508" y="671"/>
                  </a:lnTo>
                  <a:lnTo>
                    <a:pt x="526" y="995"/>
                  </a:lnTo>
                  <a:lnTo>
                    <a:pt x="460" y="1168"/>
                  </a:lnTo>
                  <a:lnTo>
                    <a:pt x="329" y="1480"/>
                  </a:lnTo>
                  <a:lnTo>
                    <a:pt x="323" y="1696"/>
                  </a:lnTo>
                  <a:lnTo>
                    <a:pt x="329" y="1696"/>
                  </a:lnTo>
                  <a:lnTo>
                    <a:pt x="347" y="1552"/>
                  </a:lnTo>
                  <a:lnTo>
                    <a:pt x="580" y="1043"/>
                  </a:lnTo>
                  <a:lnTo>
                    <a:pt x="580" y="1043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17093" name="Freeform 5"/>
            <p:cNvSpPr>
              <a:spLocks/>
            </p:cNvSpPr>
            <p:nvPr/>
          </p:nvSpPr>
          <p:spPr bwMode="hidden">
            <a:xfrm>
              <a:off x="2092" y="3233"/>
              <a:ext cx="3668" cy="943"/>
            </a:xfrm>
            <a:custGeom>
              <a:avLst/>
              <a:gdLst/>
              <a:ahLst/>
              <a:cxnLst>
                <a:cxn ang="0">
                  <a:pos x="3338" y="288"/>
                </a:cxn>
                <a:cxn ang="0">
                  <a:pos x="3194" y="258"/>
                </a:cxn>
                <a:cxn ang="0">
                  <a:pos x="2816" y="234"/>
                </a:cxn>
                <a:cxn ang="0">
                  <a:pos x="2330" y="306"/>
                </a:cxn>
                <a:cxn ang="0">
                  <a:pos x="2372" y="258"/>
                </a:cxn>
                <a:cxn ang="0">
                  <a:pos x="2624" y="132"/>
                </a:cxn>
                <a:cxn ang="0">
                  <a:pos x="2707" y="24"/>
                </a:cxn>
                <a:cxn ang="0">
                  <a:pos x="2642" y="12"/>
                </a:cxn>
                <a:cxn ang="0">
                  <a:pos x="2515" y="54"/>
                </a:cxn>
                <a:cxn ang="0">
                  <a:pos x="2324" y="66"/>
                </a:cxn>
                <a:cxn ang="0">
                  <a:pos x="2101" y="90"/>
                </a:cxn>
                <a:cxn ang="0">
                  <a:pos x="1855" y="228"/>
                </a:cxn>
                <a:cxn ang="0">
                  <a:pos x="1591" y="337"/>
                </a:cxn>
                <a:cxn ang="0">
                  <a:pos x="1459" y="379"/>
                </a:cxn>
                <a:cxn ang="0">
                  <a:pos x="1417" y="361"/>
                </a:cxn>
                <a:cxn ang="0">
                  <a:pos x="1363" y="331"/>
                </a:cxn>
                <a:cxn ang="0">
                  <a:pos x="1344" y="312"/>
                </a:cxn>
                <a:cxn ang="0">
                  <a:pos x="1290" y="288"/>
                </a:cxn>
                <a:cxn ang="0">
                  <a:pos x="1230" y="252"/>
                </a:cxn>
                <a:cxn ang="0">
                  <a:pos x="1119" y="227"/>
                </a:cxn>
                <a:cxn ang="0">
                  <a:pos x="1320" y="438"/>
                </a:cxn>
                <a:cxn ang="0">
                  <a:pos x="960" y="558"/>
                </a:cxn>
                <a:cxn ang="0">
                  <a:pos x="474" y="630"/>
                </a:cxn>
                <a:cxn ang="0">
                  <a:pos x="132" y="781"/>
                </a:cxn>
                <a:cxn ang="0">
                  <a:pos x="234" y="847"/>
                </a:cxn>
                <a:cxn ang="0">
                  <a:pos x="925" y="739"/>
                </a:cxn>
                <a:cxn ang="0">
                  <a:pos x="637" y="925"/>
                </a:cxn>
                <a:cxn ang="0">
                  <a:pos x="1405" y="943"/>
                </a:cxn>
                <a:cxn ang="0">
                  <a:pos x="1447" y="943"/>
                </a:cxn>
                <a:cxn ang="0">
                  <a:pos x="2888" y="859"/>
                </a:cxn>
                <a:cxn ang="0">
                  <a:pos x="2582" y="708"/>
                </a:cxn>
                <a:cxn ang="0">
                  <a:pos x="2299" y="606"/>
                </a:cxn>
                <a:cxn ang="0">
                  <a:pos x="2606" y="588"/>
                </a:cxn>
                <a:cxn ang="0">
                  <a:pos x="3001" y="582"/>
                </a:cxn>
                <a:cxn ang="0">
                  <a:pos x="3452" y="438"/>
                </a:cxn>
                <a:cxn ang="0">
                  <a:pos x="3668" y="312"/>
                </a:cxn>
                <a:cxn ang="0">
                  <a:pos x="3482" y="300"/>
                </a:cxn>
              </a:cxnLst>
              <a:rect l="0" t="0" r="r" b="b"/>
              <a:pathLst>
                <a:path w="3668" h="943">
                  <a:moveTo>
                    <a:pt x="3482" y="300"/>
                  </a:moveTo>
                  <a:lnTo>
                    <a:pt x="3338" y="288"/>
                  </a:lnTo>
                  <a:lnTo>
                    <a:pt x="3320" y="264"/>
                  </a:lnTo>
                  <a:lnTo>
                    <a:pt x="3194" y="258"/>
                  </a:lnTo>
                  <a:lnTo>
                    <a:pt x="3019" y="216"/>
                  </a:lnTo>
                  <a:lnTo>
                    <a:pt x="2816" y="234"/>
                  </a:lnTo>
                  <a:lnTo>
                    <a:pt x="2533" y="288"/>
                  </a:lnTo>
                  <a:lnTo>
                    <a:pt x="2330" y="306"/>
                  </a:lnTo>
                  <a:lnTo>
                    <a:pt x="2149" y="312"/>
                  </a:lnTo>
                  <a:lnTo>
                    <a:pt x="2372" y="258"/>
                  </a:lnTo>
                  <a:lnTo>
                    <a:pt x="2624" y="156"/>
                  </a:lnTo>
                  <a:lnTo>
                    <a:pt x="2624" y="132"/>
                  </a:lnTo>
                  <a:lnTo>
                    <a:pt x="2666" y="78"/>
                  </a:lnTo>
                  <a:lnTo>
                    <a:pt x="2707" y="24"/>
                  </a:lnTo>
                  <a:lnTo>
                    <a:pt x="2695" y="0"/>
                  </a:lnTo>
                  <a:lnTo>
                    <a:pt x="2642" y="12"/>
                  </a:lnTo>
                  <a:lnTo>
                    <a:pt x="2557" y="30"/>
                  </a:lnTo>
                  <a:lnTo>
                    <a:pt x="2515" y="54"/>
                  </a:lnTo>
                  <a:lnTo>
                    <a:pt x="2425" y="84"/>
                  </a:lnTo>
                  <a:lnTo>
                    <a:pt x="2324" y="66"/>
                  </a:lnTo>
                  <a:lnTo>
                    <a:pt x="2191" y="90"/>
                  </a:lnTo>
                  <a:lnTo>
                    <a:pt x="2101" y="90"/>
                  </a:lnTo>
                  <a:lnTo>
                    <a:pt x="2047" y="108"/>
                  </a:lnTo>
                  <a:lnTo>
                    <a:pt x="1855" y="228"/>
                  </a:lnTo>
                  <a:lnTo>
                    <a:pt x="1771" y="288"/>
                  </a:lnTo>
                  <a:lnTo>
                    <a:pt x="1591" y="337"/>
                  </a:lnTo>
                  <a:lnTo>
                    <a:pt x="1465" y="379"/>
                  </a:lnTo>
                  <a:lnTo>
                    <a:pt x="1459" y="379"/>
                  </a:lnTo>
                  <a:lnTo>
                    <a:pt x="1453" y="373"/>
                  </a:lnTo>
                  <a:lnTo>
                    <a:pt x="1417" y="361"/>
                  </a:lnTo>
                  <a:lnTo>
                    <a:pt x="1381" y="343"/>
                  </a:lnTo>
                  <a:lnTo>
                    <a:pt x="1363" y="331"/>
                  </a:lnTo>
                  <a:lnTo>
                    <a:pt x="1357" y="324"/>
                  </a:lnTo>
                  <a:lnTo>
                    <a:pt x="1344" y="312"/>
                  </a:lnTo>
                  <a:lnTo>
                    <a:pt x="1320" y="300"/>
                  </a:lnTo>
                  <a:lnTo>
                    <a:pt x="1290" y="288"/>
                  </a:lnTo>
                  <a:lnTo>
                    <a:pt x="1260" y="270"/>
                  </a:lnTo>
                  <a:lnTo>
                    <a:pt x="1230" y="252"/>
                  </a:lnTo>
                  <a:lnTo>
                    <a:pt x="1187" y="227"/>
                  </a:lnTo>
                  <a:lnTo>
                    <a:pt x="1119" y="227"/>
                  </a:lnTo>
                  <a:lnTo>
                    <a:pt x="1357" y="397"/>
                  </a:lnTo>
                  <a:lnTo>
                    <a:pt x="1320" y="438"/>
                  </a:lnTo>
                  <a:lnTo>
                    <a:pt x="1135" y="522"/>
                  </a:lnTo>
                  <a:lnTo>
                    <a:pt x="960" y="558"/>
                  </a:lnTo>
                  <a:lnTo>
                    <a:pt x="684" y="600"/>
                  </a:lnTo>
                  <a:lnTo>
                    <a:pt x="474" y="630"/>
                  </a:lnTo>
                  <a:lnTo>
                    <a:pt x="390" y="684"/>
                  </a:lnTo>
                  <a:lnTo>
                    <a:pt x="132" y="781"/>
                  </a:lnTo>
                  <a:lnTo>
                    <a:pt x="0" y="829"/>
                  </a:lnTo>
                  <a:lnTo>
                    <a:pt x="234" y="847"/>
                  </a:lnTo>
                  <a:lnTo>
                    <a:pt x="498" y="829"/>
                  </a:lnTo>
                  <a:lnTo>
                    <a:pt x="925" y="739"/>
                  </a:lnTo>
                  <a:lnTo>
                    <a:pt x="840" y="817"/>
                  </a:lnTo>
                  <a:lnTo>
                    <a:pt x="637" y="925"/>
                  </a:lnTo>
                  <a:lnTo>
                    <a:pt x="613" y="943"/>
                  </a:lnTo>
                  <a:lnTo>
                    <a:pt x="1405" y="943"/>
                  </a:lnTo>
                  <a:lnTo>
                    <a:pt x="1411" y="925"/>
                  </a:lnTo>
                  <a:lnTo>
                    <a:pt x="1447" y="943"/>
                  </a:lnTo>
                  <a:lnTo>
                    <a:pt x="2924" y="943"/>
                  </a:lnTo>
                  <a:lnTo>
                    <a:pt x="2888" y="859"/>
                  </a:lnTo>
                  <a:lnTo>
                    <a:pt x="2713" y="775"/>
                  </a:lnTo>
                  <a:lnTo>
                    <a:pt x="2582" y="708"/>
                  </a:lnTo>
                  <a:lnTo>
                    <a:pt x="2336" y="636"/>
                  </a:lnTo>
                  <a:lnTo>
                    <a:pt x="2299" y="606"/>
                  </a:lnTo>
                  <a:lnTo>
                    <a:pt x="2509" y="582"/>
                  </a:lnTo>
                  <a:lnTo>
                    <a:pt x="2606" y="588"/>
                  </a:lnTo>
                  <a:lnTo>
                    <a:pt x="2773" y="588"/>
                  </a:lnTo>
                  <a:lnTo>
                    <a:pt x="3001" y="582"/>
                  </a:lnTo>
                  <a:lnTo>
                    <a:pt x="3259" y="516"/>
                  </a:lnTo>
                  <a:lnTo>
                    <a:pt x="3452" y="438"/>
                  </a:lnTo>
                  <a:lnTo>
                    <a:pt x="3668" y="391"/>
                  </a:lnTo>
                  <a:lnTo>
                    <a:pt x="3668" y="312"/>
                  </a:lnTo>
                  <a:lnTo>
                    <a:pt x="3482" y="300"/>
                  </a:lnTo>
                  <a:lnTo>
                    <a:pt x="3482" y="30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17094" name="Freeform 6"/>
            <p:cNvSpPr>
              <a:spLocks/>
            </p:cNvSpPr>
            <p:nvPr/>
          </p:nvSpPr>
          <p:spPr bwMode="hidden">
            <a:xfrm>
              <a:off x="0" y="524"/>
              <a:ext cx="973" cy="1195"/>
            </a:xfrm>
            <a:custGeom>
              <a:avLst/>
              <a:gdLst/>
              <a:ahLst/>
              <a:cxnLst>
                <a:cxn ang="0">
                  <a:pos x="323" y="1186"/>
                </a:cxn>
                <a:cxn ang="0">
                  <a:pos x="490" y="1192"/>
                </a:cxn>
                <a:cxn ang="0">
                  <a:pos x="580" y="1150"/>
                </a:cxn>
                <a:cxn ang="0">
                  <a:pos x="813" y="1085"/>
                </a:cxn>
                <a:cxn ang="0">
                  <a:pos x="933" y="1055"/>
                </a:cxn>
                <a:cxn ang="0">
                  <a:pos x="759" y="989"/>
                </a:cxn>
                <a:cxn ang="0">
                  <a:pos x="556" y="953"/>
                </a:cxn>
                <a:cxn ang="0">
                  <a:pos x="197" y="971"/>
                </a:cxn>
                <a:cxn ang="0">
                  <a:pos x="299" y="893"/>
                </a:cxn>
                <a:cxn ang="0">
                  <a:pos x="496" y="803"/>
                </a:cxn>
                <a:cxn ang="0">
                  <a:pos x="694" y="671"/>
                </a:cxn>
                <a:cxn ang="0">
                  <a:pos x="700" y="671"/>
                </a:cxn>
                <a:cxn ang="0">
                  <a:pos x="712" y="665"/>
                </a:cxn>
                <a:cxn ang="0">
                  <a:pos x="753" y="647"/>
                </a:cxn>
                <a:cxn ang="0">
                  <a:pos x="777" y="641"/>
                </a:cxn>
                <a:cxn ang="0">
                  <a:pos x="789" y="629"/>
                </a:cxn>
                <a:cxn ang="0">
                  <a:pos x="795" y="617"/>
                </a:cxn>
                <a:cxn ang="0">
                  <a:pos x="789" y="611"/>
                </a:cxn>
                <a:cxn ang="0">
                  <a:pos x="783" y="599"/>
                </a:cxn>
                <a:cxn ang="0">
                  <a:pos x="783" y="575"/>
                </a:cxn>
                <a:cxn ang="0">
                  <a:pos x="795" y="545"/>
                </a:cxn>
                <a:cxn ang="0">
                  <a:pos x="807" y="515"/>
                </a:cxn>
                <a:cxn ang="0">
                  <a:pos x="825" y="485"/>
                </a:cxn>
                <a:cxn ang="0">
                  <a:pos x="837" y="455"/>
                </a:cxn>
                <a:cxn ang="0">
                  <a:pos x="843" y="437"/>
                </a:cxn>
                <a:cxn ang="0">
                  <a:pos x="849" y="431"/>
                </a:cxn>
                <a:cxn ang="0">
                  <a:pos x="849" y="347"/>
                </a:cxn>
                <a:cxn ang="0">
                  <a:pos x="849" y="341"/>
                </a:cxn>
                <a:cxn ang="0">
                  <a:pos x="855" y="335"/>
                </a:cxn>
                <a:cxn ang="0">
                  <a:pos x="873" y="305"/>
                </a:cxn>
                <a:cxn ang="0">
                  <a:pos x="885" y="269"/>
                </a:cxn>
                <a:cxn ang="0">
                  <a:pos x="897" y="239"/>
                </a:cxn>
                <a:cxn ang="0">
                  <a:pos x="903" y="227"/>
                </a:cxn>
                <a:cxn ang="0">
                  <a:pos x="909" y="215"/>
                </a:cxn>
                <a:cxn ang="0">
                  <a:pos x="927" y="173"/>
                </a:cxn>
                <a:cxn ang="0">
                  <a:pos x="945" y="137"/>
                </a:cxn>
                <a:cxn ang="0">
                  <a:pos x="951" y="125"/>
                </a:cxn>
                <a:cxn ang="0">
                  <a:pos x="951" y="119"/>
                </a:cxn>
                <a:cxn ang="0">
                  <a:pos x="969" y="0"/>
                </a:cxn>
                <a:cxn ang="0">
                  <a:pos x="945" y="47"/>
                </a:cxn>
                <a:cxn ang="0">
                  <a:pos x="783" y="113"/>
                </a:cxn>
                <a:cxn ang="0">
                  <a:pos x="706" y="161"/>
                </a:cxn>
                <a:cxn ang="0">
                  <a:pos x="460" y="233"/>
                </a:cxn>
                <a:cxn ang="0">
                  <a:pos x="281" y="287"/>
                </a:cxn>
                <a:cxn ang="0">
                  <a:pos x="173" y="293"/>
                </a:cxn>
                <a:cxn ang="0">
                  <a:pos x="12" y="485"/>
                </a:cxn>
                <a:cxn ang="0">
                  <a:pos x="0" y="509"/>
                </a:cxn>
                <a:cxn ang="0">
                  <a:pos x="0" y="1186"/>
                </a:cxn>
                <a:cxn ang="0">
                  <a:pos x="96" y="1180"/>
                </a:cxn>
                <a:cxn ang="0">
                  <a:pos x="323" y="1186"/>
                </a:cxn>
                <a:cxn ang="0">
                  <a:pos x="323" y="1186"/>
                </a:cxn>
              </a:cxnLst>
              <a:rect l="0" t="0" r="r" b="b"/>
              <a:pathLst>
                <a:path w="969" h="1192">
                  <a:moveTo>
                    <a:pt x="323" y="1186"/>
                  </a:moveTo>
                  <a:lnTo>
                    <a:pt x="490" y="1192"/>
                  </a:lnTo>
                  <a:lnTo>
                    <a:pt x="580" y="1150"/>
                  </a:lnTo>
                  <a:lnTo>
                    <a:pt x="813" y="1085"/>
                  </a:lnTo>
                  <a:lnTo>
                    <a:pt x="933" y="1055"/>
                  </a:lnTo>
                  <a:lnTo>
                    <a:pt x="759" y="989"/>
                  </a:lnTo>
                  <a:lnTo>
                    <a:pt x="556" y="953"/>
                  </a:lnTo>
                  <a:lnTo>
                    <a:pt x="197" y="971"/>
                  </a:lnTo>
                  <a:lnTo>
                    <a:pt x="299" y="893"/>
                  </a:lnTo>
                  <a:lnTo>
                    <a:pt x="496" y="803"/>
                  </a:lnTo>
                  <a:lnTo>
                    <a:pt x="694" y="671"/>
                  </a:lnTo>
                  <a:lnTo>
                    <a:pt x="700" y="671"/>
                  </a:lnTo>
                  <a:lnTo>
                    <a:pt x="712" y="665"/>
                  </a:lnTo>
                  <a:lnTo>
                    <a:pt x="753" y="647"/>
                  </a:lnTo>
                  <a:lnTo>
                    <a:pt x="777" y="641"/>
                  </a:lnTo>
                  <a:lnTo>
                    <a:pt x="789" y="629"/>
                  </a:lnTo>
                  <a:lnTo>
                    <a:pt x="795" y="617"/>
                  </a:lnTo>
                  <a:lnTo>
                    <a:pt x="789" y="611"/>
                  </a:lnTo>
                  <a:lnTo>
                    <a:pt x="783" y="599"/>
                  </a:lnTo>
                  <a:lnTo>
                    <a:pt x="783" y="575"/>
                  </a:lnTo>
                  <a:lnTo>
                    <a:pt x="795" y="545"/>
                  </a:lnTo>
                  <a:lnTo>
                    <a:pt x="807" y="515"/>
                  </a:lnTo>
                  <a:lnTo>
                    <a:pt x="825" y="485"/>
                  </a:lnTo>
                  <a:lnTo>
                    <a:pt x="837" y="455"/>
                  </a:lnTo>
                  <a:lnTo>
                    <a:pt x="843" y="437"/>
                  </a:lnTo>
                  <a:lnTo>
                    <a:pt x="849" y="431"/>
                  </a:lnTo>
                  <a:lnTo>
                    <a:pt x="849" y="347"/>
                  </a:lnTo>
                  <a:lnTo>
                    <a:pt x="849" y="341"/>
                  </a:lnTo>
                  <a:lnTo>
                    <a:pt x="855" y="335"/>
                  </a:lnTo>
                  <a:lnTo>
                    <a:pt x="873" y="305"/>
                  </a:lnTo>
                  <a:lnTo>
                    <a:pt x="885" y="269"/>
                  </a:lnTo>
                  <a:lnTo>
                    <a:pt x="897" y="239"/>
                  </a:lnTo>
                  <a:lnTo>
                    <a:pt x="903" y="227"/>
                  </a:lnTo>
                  <a:lnTo>
                    <a:pt x="909" y="215"/>
                  </a:lnTo>
                  <a:lnTo>
                    <a:pt x="927" y="173"/>
                  </a:lnTo>
                  <a:lnTo>
                    <a:pt x="945" y="137"/>
                  </a:lnTo>
                  <a:lnTo>
                    <a:pt x="951" y="125"/>
                  </a:lnTo>
                  <a:lnTo>
                    <a:pt x="951" y="119"/>
                  </a:lnTo>
                  <a:lnTo>
                    <a:pt x="969" y="0"/>
                  </a:lnTo>
                  <a:lnTo>
                    <a:pt x="945" y="47"/>
                  </a:lnTo>
                  <a:lnTo>
                    <a:pt x="783" y="113"/>
                  </a:lnTo>
                  <a:lnTo>
                    <a:pt x="706" y="161"/>
                  </a:lnTo>
                  <a:lnTo>
                    <a:pt x="460" y="233"/>
                  </a:lnTo>
                  <a:lnTo>
                    <a:pt x="281" y="287"/>
                  </a:lnTo>
                  <a:lnTo>
                    <a:pt x="173" y="293"/>
                  </a:lnTo>
                  <a:lnTo>
                    <a:pt x="12" y="485"/>
                  </a:lnTo>
                  <a:lnTo>
                    <a:pt x="0" y="509"/>
                  </a:lnTo>
                  <a:lnTo>
                    <a:pt x="0" y="1186"/>
                  </a:lnTo>
                  <a:lnTo>
                    <a:pt x="96" y="1180"/>
                  </a:lnTo>
                  <a:lnTo>
                    <a:pt x="323" y="1186"/>
                  </a:lnTo>
                  <a:lnTo>
                    <a:pt x="323" y="118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17095" name="Freeform 7"/>
            <p:cNvSpPr>
              <a:spLocks/>
            </p:cNvSpPr>
            <p:nvPr/>
          </p:nvSpPr>
          <p:spPr bwMode="hidden">
            <a:xfrm>
              <a:off x="3188" y="1"/>
              <a:ext cx="2570" cy="2266"/>
            </a:xfrm>
            <a:custGeom>
              <a:avLst/>
              <a:gdLst/>
              <a:ahLst/>
              <a:cxnLst>
                <a:cxn ang="0">
                  <a:pos x="859" y="612"/>
                </a:cxn>
                <a:cxn ang="0">
                  <a:pos x="1087" y="853"/>
                </a:cxn>
                <a:cxn ang="0">
                  <a:pos x="961" y="913"/>
                </a:cxn>
                <a:cxn ang="0">
                  <a:pos x="786" y="883"/>
                </a:cxn>
                <a:cxn ang="0">
                  <a:pos x="450" y="931"/>
                </a:cxn>
                <a:cxn ang="0">
                  <a:pos x="150" y="1075"/>
                </a:cxn>
                <a:cxn ang="0">
                  <a:pos x="78" y="1165"/>
                </a:cxn>
                <a:cxn ang="0">
                  <a:pos x="361" y="1256"/>
                </a:cxn>
                <a:cxn ang="0">
                  <a:pos x="444" y="1316"/>
                </a:cxn>
                <a:cxn ang="0">
                  <a:pos x="697" y="1400"/>
                </a:cxn>
                <a:cxn ang="0">
                  <a:pos x="1026" y="1346"/>
                </a:cxn>
                <a:cxn ang="0">
                  <a:pos x="991" y="1412"/>
                </a:cxn>
                <a:cxn ang="0">
                  <a:pos x="804" y="1574"/>
                </a:cxn>
                <a:cxn ang="0">
                  <a:pos x="726" y="1718"/>
                </a:cxn>
                <a:cxn ang="0">
                  <a:pos x="768" y="1742"/>
                </a:cxn>
                <a:cxn ang="0">
                  <a:pos x="865" y="1693"/>
                </a:cxn>
                <a:cxn ang="0">
                  <a:pos x="991" y="1699"/>
                </a:cxn>
                <a:cxn ang="0">
                  <a:pos x="1135" y="1627"/>
                </a:cxn>
                <a:cxn ang="0">
                  <a:pos x="1183" y="1669"/>
                </a:cxn>
                <a:cxn ang="0">
                  <a:pos x="1399" y="1436"/>
                </a:cxn>
                <a:cxn ang="0">
                  <a:pos x="1615" y="1334"/>
                </a:cxn>
                <a:cxn ang="0">
                  <a:pos x="1645" y="1370"/>
                </a:cxn>
                <a:cxn ang="0">
                  <a:pos x="1681" y="1430"/>
                </a:cxn>
                <a:cxn ang="0">
                  <a:pos x="1699" y="1466"/>
                </a:cxn>
                <a:cxn ang="0">
                  <a:pos x="1747" y="1550"/>
                </a:cxn>
                <a:cxn ang="0">
                  <a:pos x="1772" y="1586"/>
                </a:cxn>
                <a:cxn ang="0">
                  <a:pos x="2124" y="2248"/>
                </a:cxn>
                <a:cxn ang="0">
                  <a:pos x="1693" y="1322"/>
                </a:cxn>
                <a:cxn ang="0">
                  <a:pos x="1861" y="1165"/>
                </a:cxn>
                <a:cxn ang="0">
                  <a:pos x="2173" y="1099"/>
                </a:cxn>
                <a:cxn ang="0">
                  <a:pos x="2390" y="1009"/>
                </a:cxn>
                <a:cxn ang="0">
                  <a:pos x="2570" y="805"/>
                </a:cxn>
                <a:cxn ang="0">
                  <a:pos x="2342" y="781"/>
                </a:cxn>
                <a:cxn ang="0">
                  <a:pos x="2114" y="763"/>
                </a:cxn>
                <a:cxn ang="0">
                  <a:pos x="2408" y="433"/>
                </a:cxn>
                <a:cxn ang="0">
                  <a:pos x="2426" y="421"/>
                </a:cxn>
                <a:cxn ang="0">
                  <a:pos x="2474" y="379"/>
                </a:cxn>
                <a:cxn ang="0">
                  <a:pos x="2492" y="355"/>
                </a:cxn>
                <a:cxn ang="0">
                  <a:pos x="2474" y="337"/>
                </a:cxn>
                <a:cxn ang="0">
                  <a:pos x="2474" y="271"/>
                </a:cxn>
                <a:cxn ang="0">
                  <a:pos x="2492" y="192"/>
                </a:cxn>
                <a:cxn ang="0">
                  <a:pos x="2504" y="132"/>
                </a:cxn>
                <a:cxn ang="0">
                  <a:pos x="2492" y="36"/>
                </a:cxn>
                <a:cxn ang="0">
                  <a:pos x="2492" y="24"/>
                </a:cxn>
                <a:cxn ang="0">
                  <a:pos x="2102" y="0"/>
                </a:cxn>
                <a:cxn ang="0">
                  <a:pos x="1909" y="90"/>
                </a:cxn>
                <a:cxn ang="0">
                  <a:pos x="1747" y="535"/>
                </a:cxn>
                <a:cxn ang="0">
                  <a:pos x="1711" y="469"/>
                </a:cxn>
                <a:cxn ang="0">
                  <a:pos x="1633" y="144"/>
                </a:cxn>
                <a:cxn ang="0">
                  <a:pos x="1579" y="0"/>
                </a:cxn>
                <a:cxn ang="0">
                  <a:pos x="738" y="186"/>
                </a:cxn>
                <a:cxn ang="0">
                  <a:pos x="756" y="463"/>
                </a:cxn>
              </a:cxnLst>
              <a:rect l="0" t="0" r="r" b="b"/>
              <a:pathLst>
                <a:path w="2570" h="2266">
                  <a:moveTo>
                    <a:pt x="756" y="463"/>
                  </a:moveTo>
                  <a:lnTo>
                    <a:pt x="859" y="612"/>
                  </a:lnTo>
                  <a:lnTo>
                    <a:pt x="937" y="720"/>
                  </a:lnTo>
                  <a:lnTo>
                    <a:pt x="1087" y="853"/>
                  </a:lnTo>
                  <a:lnTo>
                    <a:pt x="1105" y="907"/>
                  </a:lnTo>
                  <a:lnTo>
                    <a:pt x="961" y="913"/>
                  </a:lnTo>
                  <a:lnTo>
                    <a:pt x="895" y="901"/>
                  </a:lnTo>
                  <a:lnTo>
                    <a:pt x="786" y="883"/>
                  </a:lnTo>
                  <a:lnTo>
                    <a:pt x="637" y="859"/>
                  </a:lnTo>
                  <a:lnTo>
                    <a:pt x="450" y="931"/>
                  </a:lnTo>
                  <a:lnTo>
                    <a:pt x="306" y="1021"/>
                  </a:lnTo>
                  <a:lnTo>
                    <a:pt x="150" y="1075"/>
                  </a:lnTo>
                  <a:lnTo>
                    <a:pt x="0" y="1153"/>
                  </a:lnTo>
                  <a:lnTo>
                    <a:pt x="78" y="1165"/>
                  </a:lnTo>
                  <a:lnTo>
                    <a:pt x="264" y="1220"/>
                  </a:lnTo>
                  <a:lnTo>
                    <a:pt x="361" y="1256"/>
                  </a:lnTo>
                  <a:lnTo>
                    <a:pt x="367" y="1298"/>
                  </a:lnTo>
                  <a:lnTo>
                    <a:pt x="444" y="1316"/>
                  </a:lnTo>
                  <a:lnTo>
                    <a:pt x="558" y="1400"/>
                  </a:lnTo>
                  <a:lnTo>
                    <a:pt x="697" y="1400"/>
                  </a:lnTo>
                  <a:lnTo>
                    <a:pt x="895" y="1346"/>
                  </a:lnTo>
                  <a:lnTo>
                    <a:pt x="1026" y="1346"/>
                  </a:lnTo>
                  <a:lnTo>
                    <a:pt x="1147" y="1358"/>
                  </a:lnTo>
                  <a:lnTo>
                    <a:pt x="991" y="1412"/>
                  </a:lnTo>
                  <a:lnTo>
                    <a:pt x="804" y="1538"/>
                  </a:lnTo>
                  <a:lnTo>
                    <a:pt x="804" y="1574"/>
                  </a:lnTo>
                  <a:lnTo>
                    <a:pt x="762" y="1645"/>
                  </a:lnTo>
                  <a:lnTo>
                    <a:pt x="726" y="1718"/>
                  </a:lnTo>
                  <a:lnTo>
                    <a:pt x="732" y="1754"/>
                  </a:lnTo>
                  <a:lnTo>
                    <a:pt x="768" y="1742"/>
                  </a:lnTo>
                  <a:lnTo>
                    <a:pt x="829" y="1730"/>
                  </a:lnTo>
                  <a:lnTo>
                    <a:pt x="865" y="1693"/>
                  </a:lnTo>
                  <a:lnTo>
                    <a:pt x="925" y="1663"/>
                  </a:lnTo>
                  <a:lnTo>
                    <a:pt x="991" y="1699"/>
                  </a:lnTo>
                  <a:lnTo>
                    <a:pt x="1087" y="1675"/>
                  </a:lnTo>
                  <a:lnTo>
                    <a:pt x="1135" y="1627"/>
                  </a:lnTo>
                  <a:lnTo>
                    <a:pt x="1147" y="1687"/>
                  </a:lnTo>
                  <a:lnTo>
                    <a:pt x="1183" y="1669"/>
                  </a:lnTo>
                  <a:lnTo>
                    <a:pt x="1333" y="1514"/>
                  </a:lnTo>
                  <a:lnTo>
                    <a:pt x="1399" y="1436"/>
                  </a:lnTo>
                  <a:lnTo>
                    <a:pt x="1526" y="1382"/>
                  </a:lnTo>
                  <a:lnTo>
                    <a:pt x="1615" y="1334"/>
                  </a:lnTo>
                  <a:lnTo>
                    <a:pt x="1627" y="1346"/>
                  </a:lnTo>
                  <a:lnTo>
                    <a:pt x="1645" y="1370"/>
                  </a:lnTo>
                  <a:lnTo>
                    <a:pt x="1669" y="1400"/>
                  </a:lnTo>
                  <a:lnTo>
                    <a:pt x="1681" y="1430"/>
                  </a:lnTo>
                  <a:lnTo>
                    <a:pt x="1687" y="1448"/>
                  </a:lnTo>
                  <a:lnTo>
                    <a:pt x="1699" y="1466"/>
                  </a:lnTo>
                  <a:lnTo>
                    <a:pt x="1729" y="1520"/>
                  </a:lnTo>
                  <a:lnTo>
                    <a:pt x="1747" y="1550"/>
                  </a:lnTo>
                  <a:lnTo>
                    <a:pt x="1766" y="1574"/>
                  </a:lnTo>
                  <a:lnTo>
                    <a:pt x="1772" y="1586"/>
                  </a:lnTo>
                  <a:lnTo>
                    <a:pt x="1778" y="1592"/>
                  </a:lnTo>
                  <a:lnTo>
                    <a:pt x="2124" y="2248"/>
                  </a:lnTo>
                  <a:lnTo>
                    <a:pt x="2215" y="2266"/>
                  </a:lnTo>
                  <a:lnTo>
                    <a:pt x="1693" y="1322"/>
                  </a:lnTo>
                  <a:lnTo>
                    <a:pt x="1723" y="1262"/>
                  </a:lnTo>
                  <a:lnTo>
                    <a:pt x="1861" y="1165"/>
                  </a:lnTo>
                  <a:lnTo>
                    <a:pt x="1988" y="1129"/>
                  </a:lnTo>
                  <a:lnTo>
                    <a:pt x="2173" y="1099"/>
                  </a:lnTo>
                  <a:lnTo>
                    <a:pt x="2318" y="1075"/>
                  </a:lnTo>
                  <a:lnTo>
                    <a:pt x="2390" y="1009"/>
                  </a:lnTo>
                  <a:lnTo>
                    <a:pt x="2570" y="895"/>
                  </a:lnTo>
                  <a:lnTo>
                    <a:pt x="2570" y="805"/>
                  </a:lnTo>
                  <a:lnTo>
                    <a:pt x="2516" y="787"/>
                  </a:lnTo>
                  <a:lnTo>
                    <a:pt x="2342" y="781"/>
                  </a:lnTo>
                  <a:lnTo>
                    <a:pt x="2042" y="871"/>
                  </a:lnTo>
                  <a:lnTo>
                    <a:pt x="2114" y="763"/>
                  </a:lnTo>
                  <a:lnTo>
                    <a:pt x="2264" y="624"/>
                  </a:lnTo>
                  <a:lnTo>
                    <a:pt x="2408" y="433"/>
                  </a:lnTo>
                  <a:lnTo>
                    <a:pt x="2414" y="433"/>
                  </a:lnTo>
                  <a:lnTo>
                    <a:pt x="2426" y="421"/>
                  </a:lnTo>
                  <a:lnTo>
                    <a:pt x="2456" y="397"/>
                  </a:lnTo>
                  <a:lnTo>
                    <a:pt x="2474" y="379"/>
                  </a:lnTo>
                  <a:lnTo>
                    <a:pt x="2486" y="367"/>
                  </a:lnTo>
                  <a:lnTo>
                    <a:pt x="2492" y="355"/>
                  </a:lnTo>
                  <a:lnTo>
                    <a:pt x="2486" y="349"/>
                  </a:lnTo>
                  <a:lnTo>
                    <a:pt x="2474" y="337"/>
                  </a:lnTo>
                  <a:lnTo>
                    <a:pt x="2474" y="307"/>
                  </a:lnTo>
                  <a:lnTo>
                    <a:pt x="2474" y="271"/>
                  </a:lnTo>
                  <a:lnTo>
                    <a:pt x="2480" y="228"/>
                  </a:lnTo>
                  <a:lnTo>
                    <a:pt x="2492" y="192"/>
                  </a:lnTo>
                  <a:lnTo>
                    <a:pt x="2498" y="156"/>
                  </a:lnTo>
                  <a:lnTo>
                    <a:pt x="2504" y="132"/>
                  </a:lnTo>
                  <a:lnTo>
                    <a:pt x="2504" y="126"/>
                  </a:lnTo>
                  <a:lnTo>
                    <a:pt x="2492" y="36"/>
                  </a:lnTo>
                  <a:lnTo>
                    <a:pt x="2492" y="36"/>
                  </a:lnTo>
                  <a:lnTo>
                    <a:pt x="2492" y="24"/>
                  </a:lnTo>
                  <a:lnTo>
                    <a:pt x="2498" y="0"/>
                  </a:lnTo>
                  <a:lnTo>
                    <a:pt x="2102" y="0"/>
                  </a:lnTo>
                  <a:lnTo>
                    <a:pt x="2006" y="60"/>
                  </a:lnTo>
                  <a:lnTo>
                    <a:pt x="1909" y="90"/>
                  </a:lnTo>
                  <a:lnTo>
                    <a:pt x="1808" y="337"/>
                  </a:lnTo>
                  <a:lnTo>
                    <a:pt x="1747" y="535"/>
                  </a:lnTo>
                  <a:lnTo>
                    <a:pt x="1687" y="588"/>
                  </a:lnTo>
                  <a:lnTo>
                    <a:pt x="1711" y="469"/>
                  </a:lnTo>
                  <a:lnTo>
                    <a:pt x="1687" y="343"/>
                  </a:lnTo>
                  <a:lnTo>
                    <a:pt x="1633" y="144"/>
                  </a:lnTo>
                  <a:lnTo>
                    <a:pt x="1585" y="12"/>
                  </a:lnTo>
                  <a:lnTo>
                    <a:pt x="1579" y="0"/>
                  </a:lnTo>
                  <a:lnTo>
                    <a:pt x="786" y="0"/>
                  </a:lnTo>
                  <a:lnTo>
                    <a:pt x="738" y="186"/>
                  </a:lnTo>
                  <a:lnTo>
                    <a:pt x="756" y="463"/>
                  </a:lnTo>
                  <a:lnTo>
                    <a:pt x="756" y="463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17096" name="Freeform 8"/>
            <p:cNvSpPr>
              <a:spLocks/>
            </p:cNvSpPr>
            <p:nvPr/>
          </p:nvSpPr>
          <p:spPr bwMode="hidden">
            <a:xfrm>
              <a:off x="3525" y="1"/>
              <a:ext cx="2185" cy="1508"/>
            </a:xfrm>
            <a:custGeom>
              <a:avLst/>
              <a:gdLst/>
              <a:ahLst/>
              <a:cxnLst>
                <a:cxn ang="0">
                  <a:pos x="1034" y="767"/>
                </a:cxn>
                <a:cxn ang="0">
                  <a:pos x="1190" y="1235"/>
                </a:cxn>
                <a:cxn ang="0">
                  <a:pos x="956" y="1193"/>
                </a:cxn>
                <a:cxn ang="0">
                  <a:pos x="723" y="1127"/>
                </a:cxn>
                <a:cxn ang="0">
                  <a:pos x="442" y="1109"/>
                </a:cxn>
                <a:cxn ang="0">
                  <a:pos x="0" y="1079"/>
                </a:cxn>
                <a:cxn ang="0">
                  <a:pos x="30" y="1115"/>
                </a:cxn>
                <a:cxn ang="0">
                  <a:pos x="496" y="1133"/>
                </a:cxn>
                <a:cxn ang="0">
                  <a:pos x="777" y="1187"/>
                </a:cxn>
                <a:cxn ang="0">
                  <a:pos x="1130" y="1301"/>
                </a:cxn>
                <a:cxn ang="0">
                  <a:pos x="1070" y="1319"/>
                </a:cxn>
                <a:cxn ang="0">
                  <a:pos x="711" y="1505"/>
                </a:cxn>
                <a:cxn ang="0">
                  <a:pos x="765" y="1481"/>
                </a:cxn>
                <a:cxn ang="0">
                  <a:pos x="861" y="1439"/>
                </a:cxn>
                <a:cxn ang="0">
                  <a:pos x="1022" y="1355"/>
                </a:cxn>
                <a:cxn ang="0">
                  <a:pos x="1214" y="1295"/>
                </a:cxn>
                <a:cxn ang="0">
                  <a:pos x="1267" y="1223"/>
                </a:cxn>
                <a:cxn ang="0">
                  <a:pos x="1632" y="1043"/>
                </a:cxn>
                <a:cxn ang="0">
                  <a:pos x="1931" y="953"/>
                </a:cxn>
                <a:cxn ang="0">
                  <a:pos x="2176" y="821"/>
                </a:cxn>
                <a:cxn ang="0">
                  <a:pos x="1961" y="911"/>
                </a:cxn>
                <a:cxn ang="0">
                  <a:pos x="1656" y="989"/>
                </a:cxn>
                <a:cxn ang="0">
                  <a:pos x="1339" y="1151"/>
                </a:cxn>
                <a:cxn ang="0">
                  <a:pos x="1501" y="905"/>
                </a:cxn>
                <a:cxn ang="0">
                  <a:pos x="1620" y="545"/>
                </a:cxn>
                <a:cxn ang="0">
                  <a:pos x="1740" y="372"/>
                </a:cxn>
                <a:cxn ang="0">
                  <a:pos x="1979" y="60"/>
                </a:cxn>
                <a:cxn ang="0">
                  <a:pos x="2003" y="0"/>
                </a:cxn>
                <a:cxn ang="0">
                  <a:pos x="1973" y="0"/>
                </a:cxn>
                <a:cxn ang="0">
                  <a:pos x="1596" y="480"/>
                </a:cxn>
                <a:cxn ang="0">
                  <a:pos x="1477" y="887"/>
                </a:cxn>
                <a:cxn ang="0">
                  <a:pos x="1255" y="1175"/>
                </a:cxn>
                <a:cxn ang="0">
                  <a:pos x="1130" y="905"/>
                </a:cxn>
                <a:cxn ang="0">
                  <a:pos x="1010" y="540"/>
                </a:cxn>
                <a:cxn ang="0">
                  <a:pos x="885" y="222"/>
                </a:cxn>
                <a:cxn ang="0">
                  <a:pos x="789" y="0"/>
                </a:cxn>
                <a:cxn ang="0">
                  <a:pos x="753" y="0"/>
                </a:cxn>
                <a:cxn ang="0">
                  <a:pos x="903" y="354"/>
                </a:cxn>
                <a:cxn ang="0">
                  <a:pos x="1034" y="767"/>
                </a:cxn>
                <a:cxn ang="0">
                  <a:pos x="1034" y="767"/>
                </a:cxn>
              </a:cxnLst>
              <a:rect l="0" t="0" r="r" b="b"/>
              <a:pathLst>
                <a:path w="2176" h="1505">
                  <a:moveTo>
                    <a:pt x="1034" y="767"/>
                  </a:moveTo>
                  <a:lnTo>
                    <a:pt x="1190" y="1235"/>
                  </a:lnTo>
                  <a:lnTo>
                    <a:pt x="956" y="1193"/>
                  </a:lnTo>
                  <a:lnTo>
                    <a:pt x="723" y="1127"/>
                  </a:lnTo>
                  <a:lnTo>
                    <a:pt x="442" y="1109"/>
                  </a:lnTo>
                  <a:lnTo>
                    <a:pt x="0" y="1079"/>
                  </a:lnTo>
                  <a:lnTo>
                    <a:pt x="30" y="1115"/>
                  </a:lnTo>
                  <a:lnTo>
                    <a:pt x="496" y="1133"/>
                  </a:lnTo>
                  <a:lnTo>
                    <a:pt x="777" y="1187"/>
                  </a:lnTo>
                  <a:lnTo>
                    <a:pt x="1130" y="1301"/>
                  </a:lnTo>
                  <a:lnTo>
                    <a:pt x="1070" y="1319"/>
                  </a:lnTo>
                  <a:lnTo>
                    <a:pt x="711" y="1505"/>
                  </a:lnTo>
                  <a:lnTo>
                    <a:pt x="765" y="1481"/>
                  </a:lnTo>
                  <a:lnTo>
                    <a:pt x="861" y="1439"/>
                  </a:lnTo>
                  <a:lnTo>
                    <a:pt x="1022" y="1355"/>
                  </a:lnTo>
                  <a:lnTo>
                    <a:pt x="1214" y="1295"/>
                  </a:lnTo>
                  <a:lnTo>
                    <a:pt x="1267" y="1223"/>
                  </a:lnTo>
                  <a:lnTo>
                    <a:pt x="1632" y="1043"/>
                  </a:lnTo>
                  <a:lnTo>
                    <a:pt x="1931" y="953"/>
                  </a:lnTo>
                  <a:lnTo>
                    <a:pt x="2176" y="821"/>
                  </a:lnTo>
                  <a:lnTo>
                    <a:pt x="1961" y="911"/>
                  </a:lnTo>
                  <a:lnTo>
                    <a:pt x="1656" y="989"/>
                  </a:lnTo>
                  <a:lnTo>
                    <a:pt x="1339" y="1151"/>
                  </a:lnTo>
                  <a:lnTo>
                    <a:pt x="1501" y="905"/>
                  </a:lnTo>
                  <a:lnTo>
                    <a:pt x="1620" y="545"/>
                  </a:lnTo>
                  <a:lnTo>
                    <a:pt x="1740" y="372"/>
                  </a:lnTo>
                  <a:lnTo>
                    <a:pt x="1979" y="60"/>
                  </a:lnTo>
                  <a:lnTo>
                    <a:pt x="2003" y="0"/>
                  </a:lnTo>
                  <a:lnTo>
                    <a:pt x="1973" y="0"/>
                  </a:lnTo>
                  <a:lnTo>
                    <a:pt x="1596" y="480"/>
                  </a:lnTo>
                  <a:lnTo>
                    <a:pt x="1477" y="887"/>
                  </a:lnTo>
                  <a:lnTo>
                    <a:pt x="1255" y="1175"/>
                  </a:lnTo>
                  <a:lnTo>
                    <a:pt x="1130" y="905"/>
                  </a:lnTo>
                  <a:lnTo>
                    <a:pt x="1010" y="540"/>
                  </a:lnTo>
                  <a:lnTo>
                    <a:pt x="885" y="222"/>
                  </a:lnTo>
                  <a:lnTo>
                    <a:pt x="789" y="0"/>
                  </a:lnTo>
                  <a:lnTo>
                    <a:pt x="753" y="0"/>
                  </a:lnTo>
                  <a:lnTo>
                    <a:pt x="903" y="354"/>
                  </a:lnTo>
                  <a:lnTo>
                    <a:pt x="1034" y="767"/>
                  </a:lnTo>
                  <a:lnTo>
                    <a:pt x="1034" y="767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17097" name="Freeform 9"/>
            <p:cNvSpPr>
              <a:spLocks/>
            </p:cNvSpPr>
            <p:nvPr/>
          </p:nvSpPr>
          <p:spPr bwMode="hidden">
            <a:xfrm>
              <a:off x="0" y="649"/>
              <a:ext cx="816" cy="806"/>
            </a:xfrm>
            <a:custGeom>
              <a:avLst/>
              <a:gdLst/>
              <a:ahLst/>
              <a:cxnLst>
                <a:cxn ang="0">
                  <a:pos x="161" y="564"/>
                </a:cxn>
                <a:cxn ang="0">
                  <a:pos x="329" y="438"/>
                </a:cxn>
                <a:cxn ang="0">
                  <a:pos x="646" y="216"/>
                </a:cxn>
                <a:cxn ang="0">
                  <a:pos x="813" y="0"/>
                </a:cxn>
                <a:cxn ang="0">
                  <a:pos x="676" y="150"/>
                </a:cxn>
                <a:cxn ang="0">
                  <a:pos x="144" y="504"/>
                </a:cxn>
                <a:cxn ang="0">
                  <a:pos x="0" y="732"/>
                </a:cxn>
                <a:cxn ang="0">
                  <a:pos x="0" y="804"/>
                </a:cxn>
                <a:cxn ang="0">
                  <a:pos x="161" y="564"/>
                </a:cxn>
                <a:cxn ang="0">
                  <a:pos x="161" y="564"/>
                </a:cxn>
              </a:cxnLst>
              <a:rect l="0" t="0" r="r" b="b"/>
              <a:pathLst>
                <a:path w="813" h="804">
                  <a:moveTo>
                    <a:pt x="161" y="564"/>
                  </a:moveTo>
                  <a:lnTo>
                    <a:pt x="329" y="438"/>
                  </a:lnTo>
                  <a:lnTo>
                    <a:pt x="646" y="216"/>
                  </a:lnTo>
                  <a:lnTo>
                    <a:pt x="813" y="0"/>
                  </a:lnTo>
                  <a:lnTo>
                    <a:pt x="676" y="150"/>
                  </a:lnTo>
                  <a:lnTo>
                    <a:pt x="144" y="504"/>
                  </a:lnTo>
                  <a:lnTo>
                    <a:pt x="0" y="732"/>
                  </a:lnTo>
                  <a:lnTo>
                    <a:pt x="0" y="804"/>
                  </a:lnTo>
                  <a:lnTo>
                    <a:pt x="161" y="564"/>
                  </a:lnTo>
                  <a:lnTo>
                    <a:pt x="161" y="564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17098" name="Freeform 10"/>
            <p:cNvSpPr>
              <a:spLocks/>
            </p:cNvSpPr>
            <p:nvPr/>
          </p:nvSpPr>
          <p:spPr bwMode="hidden">
            <a:xfrm>
              <a:off x="0" y="1545"/>
              <a:ext cx="762" cy="107"/>
            </a:xfrm>
            <a:custGeom>
              <a:avLst/>
              <a:gdLst/>
              <a:ahLst/>
              <a:cxnLst>
                <a:cxn ang="0">
                  <a:pos x="460" y="66"/>
                </a:cxn>
                <a:cxn ang="0">
                  <a:pos x="759" y="0"/>
                </a:cxn>
                <a:cxn ang="0">
                  <a:pos x="496" y="36"/>
                </a:cxn>
                <a:cxn ang="0">
                  <a:pos x="138" y="48"/>
                </a:cxn>
                <a:cxn ang="0">
                  <a:pos x="0" y="78"/>
                </a:cxn>
                <a:cxn ang="0">
                  <a:pos x="0" y="107"/>
                </a:cxn>
                <a:cxn ang="0">
                  <a:pos x="96" y="89"/>
                </a:cxn>
                <a:cxn ang="0">
                  <a:pos x="460" y="66"/>
                </a:cxn>
                <a:cxn ang="0">
                  <a:pos x="460" y="66"/>
                </a:cxn>
              </a:cxnLst>
              <a:rect l="0" t="0" r="r" b="b"/>
              <a:pathLst>
                <a:path w="759" h="107">
                  <a:moveTo>
                    <a:pt x="460" y="66"/>
                  </a:moveTo>
                  <a:lnTo>
                    <a:pt x="759" y="0"/>
                  </a:lnTo>
                  <a:lnTo>
                    <a:pt x="496" y="36"/>
                  </a:lnTo>
                  <a:lnTo>
                    <a:pt x="138" y="48"/>
                  </a:lnTo>
                  <a:lnTo>
                    <a:pt x="0" y="78"/>
                  </a:lnTo>
                  <a:lnTo>
                    <a:pt x="0" y="107"/>
                  </a:lnTo>
                  <a:lnTo>
                    <a:pt x="96" y="89"/>
                  </a:lnTo>
                  <a:lnTo>
                    <a:pt x="460" y="66"/>
                  </a:lnTo>
                  <a:lnTo>
                    <a:pt x="460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17099" name="Freeform 11"/>
            <p:cNvSpPr>
              <a:spLocks/>
            </p:cNvSpPr>
            <p:nvPr/>
          </p:nvSpPr>
          <p:spPr bwMode="hidden">
            <a:xfrm>
              <a:off x="2314" y="3431"/>
              <a:ext cx="3182" cy="745"/>
            </a:xfrm>
            <a:custGeom>
              <a:avLst/>
              <a:gdLst/>
              <a:ahLst/>
              <a:cxnLst>
                <a:cxn ang="0">
                  <a:pos x="1387" y="239"/>
                </a:cxn>
                <a:cxn ang="0">
                  <a:pos x="1734" y="233"/>
                </a:cxn>
                <a:cxn ang="0">
                  <a:pos x="2087" y="251"/>
                </a:cxn>
                <a:cxn ang="0">
                  <a:pos x="2505" y="233"/>
                </a:cxn>
                <a:cxn ang="0">
                  <a:pos x="3169" y="204"/>
                </a:cxn>
                <a:cxn ang="0">
                  <a:pos x="3115" y="186"/>
                </a:cxn>
                <a:cxn ang="0">
                  <a:pos x="2422" y="221"/>
                </a:cxn>
                <a:cxn ang="0">
                  <a:pos x="2003" y="221"/>
                </a:cxn>
                <a:cxn ang="0">
                  <a:pos x="1459" y="186"/>
                </a:cxn>
                <a:cxn ang="0">
                  <a:pos x="1543" y="168"/>
                </a:cxn>
                <a:cxn ang="0">
                  <a:pos x="2039" y="0"/>
                </a:cxn>
                <a:cxn ang="0">
                  <a:pos x="1961" y="24"/>
                </a:cxn>
                <a:cxn ang="0">
                  <a:pos x="1836" y="66"/>
                </a:cxn>
                <a:cxn ang="0">
                  <a:pos x="1602" y="138"/>
                </a:cxn>
                <a:cxn ang="0">
                  <a:pos x="1339" y="198"/>
                </a:cxn>
                <a:cxn ang="0">
                  <a:pos x="1268" y="251"/>
                </a:cxn>
                <a:cxn ang="0">
                  <a:pos x="765" y="413"/>
                </a:cxn>
                <a:cxn ang="0">
                  <a:pos x="335" y="503"/>
                </a:cxn>
                <a:cxn ang="0">
                  <a:pos x="0" y="617"/>
                </a:cxn>
                <a:cxn ang="0">
                  <a:pos x="299" y="539"/>
                </a:cxn>
                <a:cxn ang="0">
                  <a:pos x="735" y="449"/>
                </a:cxn>
                <a:cxn ang="0">
                  <a:pos x="1178" y="311"/>
                </a:cxn>
                <a:cxn ang="0">
                  <a:pos x="981" y="491"/>
                </a:cxn>
                <a:cxn ang="0">
                  <a:pos x="867" y="743"/>
                </a:cxn>
                <a:cxn ang="0">
                  <a:pos x="861" y="743"/>
                </a:cxn>
                <a:cxn ang="0">
                  <a:pos x="933" y="743"/>
                </a:cxn>
                <a:cxn ang="0">
                  <a:pos x="1022" y="497"/>
                </a:cxn>
                <a:cxn ang="0">
                  <a:pos x="1297" y="281"/>
                </a:cxn>
                <a:cxn ang="0">
                  <a:pos x="1531" y="449"/>
                </a:cxn>
                <a:cxn ang="0">
                  <a:pos x="1770" y="677"/>
                </a:cxn>
                <a:cxn ang="0">
                  <a:pos x="1854" y="743"/>
                </a:cxn>
                <a:cxn ang="0">
                  <a:pos x="1919" y="743"/>
                </a:cxn>
                <a:cxn ang="0">
                  <a:pos x="1692" y="527"/>
                </a:cxn>
                <a:cxn ang="0">
                  <a:pos x="1387" y="239"/>
                </a:cxn>
                <a:cxn ang="0">
                  <a:pos x="1387" y="239"/>
                </a:cxn>
              </a:cxnLst>
              <a:rect l="0" t="0" r="r" b="b"/>
              <a:pathLst>
                <a:path w="3169" h="743">
                  <a:moveTo>
                    <a:pt x="1387" y="239"/>
                  </a:moveTo>
                  <a:lnTo>
                    <a:pt x="1734" y="233"/>
                  </a:lnTo>
                  <a:lnTo>
                    <a:pt x="2087" y="251"/>
                  </a:lnTo>
                  <a:lnTo>
                    <a:pt x="2505" y="233"/>
                  </a:lnTo>
                  <a:lnTo>
                    <a:pt x="3169" y="204"/>
                  </a:lnTo>
                  <a:lnTo>
                    <a:pt x="3115" y="186"/>
                  </a:lnTo>
                  <a:lnTo>
                    <a:pt x="2422" y="221"/>
                  </a:lnTo>
                  <a:lnTo>
                    <a:pt x="2003" y="221"/>
                  </a:lnTo>
                  <a:lnTo>
                    <a:pt x="1459" y="186"/>
                  </a:lnTo>
                  <a:lnTo>
                    <a:pt x="1543" y="168"/>
                  </a:lnTo>
                  <a:lnTo>
                    <a:pt x="2039" y="0"/>
                  </a:lnTo>
                  <a:lnTo>
                    <a:pt x="1961" y="24"/>
                  </a:lnTo>
                  <a:lnTo>
                    <a:pt x="1836" y="66"/>
                  </a:lnTo>
                  <a:lnTo>
                    <a:pt x="1602" y="138"/>
                  </a:lnTo>
                  <a:lnTo>
                    <a:pt x="1339" y="198"/>
                  </a:lnTo>
                  <a:lnTo>
                    <a:pt x="1268" y="251"/>
                  </a:lnTo>
                  <a:lnTo>
                    <a:pt x="765" y="413"/>
                  </a:lnTo>
                  <a:lnTo>
                    <a:pt x="335" y="503"/>
                  </a:lnTo>
                  <a:lnTo>
                    <a:pt x="0" y="617"/>
                  </a:lnTo>
                  <a:lnTo>
                    <a:pt x="299" y="539"/>
                  </a:lnTo>
                  <a:lnTo>
                    <a:pt x="735" y="449"/>
                  </a:lnTo>
                  <a:lnTo>
                    <a:pt x="1178" y="311"/>
                  </a:lnTo>
                  <a:lnTo>
                    <a:pt x="981" y="491"/>
                  </a:lnTo>
                  <a:lnTo>
                    <a:pt x="867" y="743"/>
                  </a:lnTo>
                  <a:lnTo>
                    <a:pt x="861" y="743"/>
                  </a:lnTo>
                  <a:lnTo>
                    <a:pt x="933" y="743"/>
                  </a:lnTo>
                  <a:lnTo>
                    <a:pt x="1022" y="497"/>
                  </a:lnTo>
                  <a:lnTo>
                    <a:pt x="1297" y="281"/>
                  </a:lnTo>
                  <a:lnTo>
                    <a:pt x="1531" y="449"/>
                  </a:lnTo>
                  <a:lnTo>
                    <a:pt x="1770" y="677"/>
                  </a:lnTo>
                  <a:lnTo>
                    <a:pt x="1854" y="743"/>
                  </a:lnTo>
                  <a:lnTo>
                    <a:pt x="1919" y="743"/>
                  </a:lnTo>
                  <a:lnTo>
                    <a:pt x="1692" y="527"/>
                  </a:lnTo>
                  <a:lnTo>
                    <a:pt x="1387" y="239"/>
                  </a:lnTo>
                  <a:lnTo>
                    <a:pt x="1387" y="239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17100" name="Rectangle 12"/>
            <p:cNvSpPr>
              <a:spLocks noChangeArrowheads="1"/>
            </p:cNvSpPr>
            <p:nvPr/>
          </p:nvSpPr>
          <p:spPr bwMode="hidden">
            <a:xfrm>
              <a:off x="192" y="127"/>
              <a:ext cx="1" cy="1"/>
            </a:xfrm>
            <a:prstGeom prst="rect">
              <a:avLst/>
            </a:prstGeom>
            <a:solidFill>
              <a:srgbClr val="9A1E8D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17101" name="Rectangle 13"/>
            <p:cNvSpPr>
              <a:spLocks noChangeArrowheads="1"/>
            </p:cNvSpPr>
            <p:nvPr/>
          </p:nvSpPr>
          <p:spPr bwMode="hidden">
            <a:xfrm>
              <a:off x="204" y="131"/>
              <a:ext cx="1" cy="1"/>
            </a:xfrm>
            <a:prstGeom prst="rect">
              <a:avLst/>
            </a:prstGeom>
            <a:solidFill>
              <a:srgbClr val="9A1E8D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17102" name="Freeform 14"/>
            <p:cNvSpPr>
              <a:spLocks/>
            </p:cNvSpPr>
            <p:nvPr/>
          </p:nvSpPr>
          <p:spPr bwMode="hidden">
            <a:xfrm>
              <a:off x="0" y="4032"/>
              <a:ext cx="5760" cy="288"/>
            </a:xfrm>
            <a:custGeom>
              <a:avLst/>
              <a:gdLst/>
              <a:ahLst/>
              <a:cxnLst>
                <a:cxn ang="0">
                  <a:pos x="5740" y="288"/>
                </a:cxn>
                <a:cxn ang="0">
                  <a:pos x="0" y="288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288"/>
                </a:cxn>
                <a:cxn ang="0">
                  <a:pos x="5740" y="288"/>
                </a:cxn>
              </a:cxnLst>
              <a:rect l="0" t="0" r="r" b="b"/>
              <a:pathLst>
                <a:path w="5740" h="288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lnTo>
                    <a:pt x="5740" y="288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17103" name="Freeform 15"/>
            <p:cNvSpPr>
              <a:spLocks/>
            </p:cNvSpPr>
            <p:nvPr/>
          </p:nvSpPr>
          <p:spPr bwMode="hidden">
            <a:xfrm>
              <a:off x="0" y="4032"/>
              <a:ext cx="5760" cy="336"/>
            </a:xfrm>
            <a:custGeom>
              <a:avLst/>
              <a:gdLst/>
              <a:ahLst/>
              <a:cxnLst>
                <a:cxn ang="0">
                  <a:pos x="5740" y="288"/>
                </a:cxn>
                <a:cxn ang="0">
                  <a:pos x="0" y="288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288"/>
                </a:cxn>
                <a:cxn ang="0">
                  <a:pos x="5740" y="288"/>
                </a:cxn>
              </a:cxnLst>
              <a:rect l="0" t="0" r="r" b="b"/>
              <a:pathLst>
                <a:path w="5740" h="288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lnTo>
                    <a:pt x="5740" y="288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17104" name="Freeform 16"/>
            <p:cNvSpPr>
              <a:spLocks/>
            </p:cNvSpPr>
            <p:nvPr/>
          </p:nvSpPr>
          <p:spPr bwMode="hidden">
            <a:xfrm>
              <a:off x="0" y="0"/>
              <a:ext cx="5760" cy="288"/>
            </a:xfrm>
            <a:custGeom>
              <a:avLst/>
              <a:gdLst/>
              <a:ahLst/>
              <a:cxnLst>
                <a:cxn ang="0">
                  <a:pos x="5740" y="288"/>
                </a:cxn>
                <a:cxn ang="0">
                  <a:pos x="0" y="288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288"/>
                </a:cxn>
                <a:cxn ang="0">
                  <a:pos x="5740" y="288"/>
                </a:cxn>
              </a:cxnLst>
              <a:rect l="0" t="0" r="r" b="b"/>
              <a:pathLst>
                <a:path w="5740" h="288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lnTo>
                    <a:pt x="5740" y="288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56078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17105" name="Freeform 17"/>
            <p:cNvSpPr>
              <a:spLocks/>
            </p:cNvSpPr>
            <p:nvPr/>
          </p:nvSpPr>
          <p:spPr bwMode="hidden">
            <a:xfrm>
              <a:off x="509" y="229"/>
              <a:ext cx="3188" cy="2024"/>
            </a:xfrm>
            <a:custGeom>
              <a:avLst/>
              <a:gdLst/>
              <a:ahLst/>
              <a:cxnLst>
                <a:cxn ang="0">
                  <a:pos x="871" y="1423"/>
                </a:cxn>
                <a:cxn ang="0">
                  <a:pos x="907" y="1393"/>
                </a:cxn>
                <a:cxn ang="0">
                  <a:pos x="991" y="1320"/>
                </a:cxn>
                <a:cxn ang="0">
                  <a:pos x="1033" y="1297"/>
                </a:cxn>
                <a:cxn ang="0">
                  <a:pos x="1086" y="1249"/>
                </a:cxn>
                <a:cxn ang="0">
                  <a:pos x="1123" y="1219"/>
                </a:cxn>
                <a:cxn ang="0">
                  <a:pos x="1057" y="1153"/>
                </a:cxn>
                <a:cxn ang="0">
                  <a:pos x="877" y="1021"/>
                </a:cxn>
                <a:cxn ang="0">
                  <a:pos x="655" y="907"/>
                </a:cxn>
                <a:cxn ang="0">
                  <a:pos x="655" y="846"/>
                </a:cxn>
                <a:cxn ang="0">
                  <a:pos x="643" y="708"/>
                </a:cxn>
                <a:cxn ang="0">
                  <a:pos x="552" y="642"/>
                </a:cxn>
                <a:cxn ang="0">
                  <a:pos x="510" y="570"/>
                </a:cxn>
                <a:cxn ang="0">
                  <a:pos x="637" y="564"/>
                </a:cxn>
                <a:cxn ang="0">
                  <a:pos x="763" y="570"/>
                </a:cxn>
                <a:cxn ang="0">
                  <a:pos x="1091" y="850"/>
                </a:cxn>
                <a:cxn ang="0">
                  <a:pos x="1009" y="566"/>
                </a:cxn>
                <a:cxn ang="0">
                  <a:pos x="1054" y="265"/>
                </a:cxn>
                <a:cxn ang="0">
                  <a:pos x="1249" y="0"/>
                </a:cxn>
                <a:cxn ang="0">
                  <a:pos x="1466" y="292"/>
                </a:cxn>
                <a:cxn ang="0">
                  <a:pos x="1475" y="548"/>
                </a:cxn>
                <a:cxn ang="0">
                  <a:pos x="1567" y="630"/>
                </a:cxn>
                <a:cxn ang="0">
                  <a:pos x="1795" y="365"/>
                </a:cxn>
                <a:cxn ang="0">
                  <a:pos x="2245" y="150"/>
                </a:cxn>
                <a:cxn ang="0">
                  <a:pos x="2618" y="180"/>
                </a:cxn>
                <a:cxn ang="0">
                  <a:pos x="3050" y="150"/>
                </a:cxn>
                <a:cxn ang="0">
                  <a:pos x="3140" y="210"/>
                </a:cxn>
                <a:cxn ang="0">
                  <a:pos x="2990" y="210"/>
                </a:cxn>
                <a:cxn ang="0">
                  <a:pos x="2834" y="377"/>
                </a:cxn>
                <a:cxn ang="0">
                  <a:pos x="2702" y="648"/>
                </a:cxn>
                <a:cxn ang="0">
                  <a:pos x="2582" y="828"/>
                </a:cxn>
                <a:cxn ang="0">
                  <a:pos x="2234" y="1009"/>
                </a:cxn>
                <a:cxn ang="0">
                  <a:pos x="1963" y="1075"/>
                </a:cxn>
                <a:cxn ang="0">
                  <a:pos x="2257" y="1111"/>
                </a:cxn>
                <a:cxn ang="0">
                  <a:pos x="2600" y="1207"/>
                </a:cxn>
                <a:cxn ang="0">
                  <a:pos x="2894" y="1441"/>
                </a:cxn>
                <a:cxn ang="0">
                  <a:pos x="3122" y="1555"/>
                </a:cxn>
                <a:cxn ang="0">
                  <a:pos x="3032" y="1585"/>
                </a:cxn>
                <a:cxn ang="0">
                  <a:pos x="3008" y="1591"/>
                </a:cxn>
                <a:cxn ang="0">
                  <a:pos x="2960" y="1597"/>
                </a:cxn>
                <a:cxn ang="0">
                  <a:pos x="2882" y="1609"/>
                </a:cxn>
                <a:cxn ang="0">
                  <a:pos x="2846" y="1609"/>
                </a:cxn>
                <a:cxn ang="0">
                  <a:pos x="2774" y="1615"/>
                </a:cxn>
                <a:cxn ang="0">
                  <a:pos x="2726" y="1621"/>
                </a:cxn>
                <a:cxn ang="0">
                  <a:pos x="2708" y="1621"/>
                </a:cxn>
                <a:cxn ang="0">
                  <a:pos x="2594" y="1657"/>
                </a:cxn>
                <a:cxn ang="0">
                  <a:pos x="2533" y="1663"/>
                </a:cxn>
                <a:cxn ang="0">
                  <a:pos x="2444" y="1675"/>
                </a:cxn>
                <a:cxn ang="0">
                  <a:pos x="2378" y="1687"/>
                </a:cxn>
                <a:cxn ang="0">
                  <a:pos x="2360" y="1705"/>
                </a:cxn>
                <a:cxn ang="0">
                  <a:pos x="2305" y="1687"/>
                </a:cxn>
                <a:cxn ang="0">
                  <a:pos x="2263" y="1663"/>
                </a:cxn>
                <a:cxn ang="0">
                  <a:pos x="2017" y="1585"/>
                </a:cxn>
                <a:cxn ang="0">
                  <a:pos x="1711" y="1453"/>
                </a:cxn>
                <a:cxn ang="0">
                  <a:pos x="1880" y="1844"/>
                </a:cxn>
                <a:cxn ang="0">
                  <a:pos x="1771" y="1922"/>
                </a:cxn>
                <a:cxn ang="0">
                  <a:pos x="1531" y="1753"/>
                </a:cxn>
                <a:cxn ang="0">
                  <a:pos x="1411" y="1477"/>
                </a:cxn>
                <a:cxn ang="0">
                  <a:pos x="1219" y="1291"/>
                </a:cxn>
                <a:cxn ang="0">
                  <a:pos x="127" y="2006"/>
                </a:cxn>
                <a:cxn ang="0">
                  <a:pos x="865" y="1429"/>
                </a:cxn>
              </a:cxnLst>
              <a:rect l="0" t="0" r="r" b="b"/>
              <a:pathLst>
                <a:path w="3188" h="2024">
                  <a:moveTo>
                    <a:pt x="865" y="1429"/>
                  </a:moveTo>
                  <a:lnTo>
                    <a:pt x="871" y="1423"/>
                  </a:lnTo>
                  <a:lnTo>
                    <a:pt x="889" y="1411"/>
                  </a:lnTo>
                  <a:lnTo>
                    <a:pt x="907" y="1393"/>
                  </a:lnTo>
                  <a:lnTo>
                    <a:pt x="937" y="1369"/>
                  </a:lnTo>
                  <a:lnTo>
                    <a:pt x="991" y="1320"/>
                  </a:lnTo>
                  <a:lnTo>
                    <a:pt x="1015" y="1309"/>
                  </a:lnTo>
                  <a:lnTo>
                    <a:pt x="1033" y="1297"/>
                  </a:lnTo>
                  <a:lnTo>
                    <a:pt x="1057" y="1279"/>
                  </a:lnTo>
                  <a:lnTo>
                    <a:pt x="1086" y="1249"/>
                  </a:lnTo>
                  <a:lnTo>
                    <a:pt x="1111" y="1225"/>
                  </a:lnTo>
                  <a:lnTo>
                    <a:pt x="1123" y="1219"/>
                  </a:lnTo>
                  <a:lnTo>
                    <a:pt x="1123" y="1213"/>
                  </a:lnTo>
                  <a:lnTo>
                    <a:pt x="1057" y="1153"/>
                  </a:lnTo>
                  <a:lnTo>
                    <a:pt x="979" y="1051"/>
                  </a:lnTo>
                  <a:lnTo>
                    <a:pt x="877" y="1021"/>
                  </a:lnTo>
                  <a:lnTo>
                    <a:pt x="685" y="931"/>
                  </a:lnTo>
                  <a:lnTo>
                    <a:pt x="655" y="907"/>
                  </a:lnTo>
                  <a:lnTo>
                    <a:pt x="721" y="876"/>
                  </a:lnTo>
                  <a:lnTo>
                    <a:pt x="655" y="846"/>
                  </a:lnTo>
                  <a:lnTo>
                    <a:pt x="612" y="774"/>
                  </a:lnTo>
                  <a:lnTo>
                    <a:pt x="643" y="708"/>
                  </a:lnTo>
                  <a:lnTo>
                    <a:pt x="600" y="660"/>
                  </a:lnTo>
                  <a:lnTo>
                    <a:pt x="552" y="642"/>
                  </a:lnTo>
                  <a:lnTo>
                    <a:pt x="528" y="594"/>
                  </a:lnTo>
                  <a:lnTo>
                    <a:pt x="510" y="570"/>
                  </a:lnTo>
                  <a:lnTo>
                    <a:pt x="552" y="552"/>
                  </a:lnTo>
                  <a:lnTo>
                    <a:pt x="637" y="564"/>
                  </a:lnTo>
                  <a:lnTo>
                    <a:pt x="721" y="576"/>
                  </a:lnTo>
                  <a:lnTo>
                    <a:pt x="763" y="570"/>
                  </a:lnTo>
                  <a:lnTo>
                    <a:pt x="931" y="696"/>
                  </a:lnTo>
                  <a:lnTo>
                    <a:pt x="1091" y="850"/>
                  </a:lnTo>
                  <a:lnTo>
                    <a:pt x="1073" y="685"/>
                  </a:lnTo>
                  <a:lnTo>
                    <a:pt x="1009" y="566"/>
                  </a:lnTo>
                  <a:lnTo>
                    <a:pt x="945" y="393"/>
                  </a:lnTo>
                  <a:lnTo>
                    <a:pt x="1054" y="265"/>
                  </a:lnTo>
                  <a:lnTo>
                    <a:pt x="1137" y="45"/>
                  </a:lnTo>
                  <a:lnTo>
                    <a:pt x="1249" y="0"/>
                  </a:lnTo>
                  <a:lnTo>
                    <a:pt x="1338" y="137"/>
                  </a:lnTo>
                  <a:lnTo>
                    <a:pt x="1466" y="292"/>
                  </a:lnTo>
                  <a:lnTo>
                    <a:pt x="1502" y="411"/>
                  </a:lnTo>
                  <a:lnTo>
                    <a:pt x="1475" y="548"/>
                  </a:lnTo>
                  <a:lnTo>
                    <a:pt x="1347" y="768"/>
                  </a:lnTo>
                  <a:lnTo>
                    <a:pt x="1567" y="630"/>
                  </a:lnTo>
                  <a:lnTo>
                    <a:pt x="1687" y="462"/>
                  </a:lnTo>
                  <a:lnTo>
                    <a:pt x="1795" y="365"/>
                  </a:lnTo>
                  <a:lnTo>
                    <a:pt x="1940" y="239"/>
                  </a:lnTo>
                  <a:lnTo>
                    <a:pt x="2245" y="150"/>
                  </a:lnTo>
                  <a:lnTo>
                    <a:pt x="2498" y="138"/>
                  </a:lnTo>
                  <a:lnTo>
                    <a:pt x="2618" y="180"/>
                  </a:lnTo>
                  <a:lnTo>
                    <a:pt x="2815" y="138"/>
                  </a:lnTo>
                  <a:lnTo>
                    <a:pt x="3050" y="150"/>
                  </a:lnTo>
                  <a:lnTo>
                    <a:pt x="3176" y="168"/>
                  </a:lnTo>
                  <a:lnTo>
                    <a:pt x="3140" y="210"/>
                  </a:lnTo>
                  <a:lnTo>
                    <a:pt x="3116" y="192"/>
                  </a:lnTo>
                  <a:lnTo>
                    <a:pt x="2990" y="210"/>
                  </a:lnTo>
                  <a:lnTo>
                    <a:pt x="2906" y="263"/>
                  </a:lnTo>
                  <a:lnTo>
                    <a:pt x="2834" y="377"/>
                  </a:lnTo>
                  <a:lnTo>
                    <a:pt x="2768" y="534"/>
                  </a:lnTo>
                  <a:lnTo>
                    <a:pt x="2702" y="648"/>
                  </a:lnTo>
                  <a:lnTo>
                    <a:pt x="2738" y="726"/>
                  </a:lnTo>
                  <a:lnTo>
                    <a:pt x="2582" y="828"/>
                  </a:lnTo>
                  <a:lnTo>
                    <a:pt x="2444" y="913"/>
                  </a:lnTo>
                  <a:lnTo>
                    <a:pt x="2234" y="1009"/>
                  </a:lnTo>
                  <a:lnTo>
                    <a:pt x="2096" y="1063"/>
                  </a:lnTo>
                  <a:lnTo>
                    <a:pt x="1963" y="1075"/>
                  </a:lnTo>
                  <a:lnTo>
                    <a:pt x="2035" y="1117"/>
                  </a:lnTo>
                  <a:lnTo>
                    <a:pt x="2257" y="1111"/>
                  </a:lnTo>
                  <a:lnTo>
                    <a:pt x="2545" y="1135"/>
                  </a:lnTo>
                  <a:lnTo>
                    <a:pt x="2600" y="1207"/>
                  </a:lnTo>
                  <a:lnTo>
                    <a:pt x="2726" y="1303"/>
                  </a:lnTo>
                  <a:lnTo>
                    <a:pt x="2894" y="1441"/>
                  </a:lnTo>
                  <a:lnTo>
                    <a:pt x="2984" y="1471"/>
                  </a:lnTo>
                  <a:lnTo>
                    <a:pt x="3122" y="1555"/>
                  </a:lnTo>
                  <a:lnTo>
                    <a:pt x="3188" y="1543"/>
                  </a:lnTo>
                  <a:lnTo>
                    <a:pt x="3032" y="1585"/>
                  </a:lnTo>
                  <a:lnTo>
                    <a:pt x="3026" y="1585"/>
                  </a:lnTo>
                  <a:lnTo>
                    <a:pt x="3008" y="1591"/>
                  </a:lnTo>
                  <a:lnTo>
                    <a:pt x="2984" y="1591"/>
                  </a:lnTo>
                  <a:lnTo>
                    <a:pt x="2960" y="1597"/>
                  </a:lnTo>
                  <a:lnTo>
                    <a:pt x="2906" y="1603"/>
                  </a:lnTo>
                  <a:lnTo>
                    <a:pt x="2882" y="1609"/>
                  </a:lnTo>
                  <a:lnTo>
                    <a:pt x="2864" y="1609"/>
                  </a:lnTo>
                  <a:lnTo>
                    <a:pt x="2846" y="1609"/>
                  </a:lnTo>
                  <a:lnTo>
                    <a:pt x="2828" y="1609"/>
                  </a:lnTo>
                  <a:lnTo>
                    <a:pt x="2774" y="1615"/>
                  </a:lnTo>
                  <a:lnTo>
                    <a:pt x="2750" y="1615"/>
                  </a:lnTo>
                  <a:lnTo>
                    <a:pt x="2726" y="1621"/>
                  </a:lnTo>
                  <a:lnTo>
                    <a:pt x="2714" y="1621"/>
                  </a:lnTo>
                  <a:lnTo>
                    <a:pt x="2708" y="1621"/>
                  </a:lnTo>
                  <a:lnTo>
                    <a:pt x="2606" y="1657"/>
                  </a:lnTo>
                  <a:lnTo>
                    <a:pt x="2594" y="1657"/>
                  </a:lnTo>
                  <a:lnTo>
                    <a:pt x="2569" y="1657"/>
                  </a:lnTo>
                  <a:lnTo>
                    <a:pt x="2533" y="1663"/>
                  </a:lnTo>
                  <a:lnTo>
                    <a:pt x="2486" y="1669"/>
                  </a:lnTo>
                  <a:lnTo>
                    <a:pt x="2444" y="1675"/>
                  </a:lnTo>
                  <a:lnTo>
                    <a:pt x="2408" y="1681"/>
                  </a:lnTo>
                  <a:lnTo>
                    <a:pt x="2378" y="1687"/>
                  </a:lnTo>
                  <a:lnTo>
                    <a:pt x="2366" y="1699"/>
                  </a:lnTo>
                  <a:lnTo>
                    <a:pt x="2360" y="1705"/>
                  </a:lnTo>
                  <a:lnTo>
                    <a:pt x="2342" y="1705"/>
                  </a:lnTo>
                  <a:lnTo>
                    <a:pt x="2305" y="1687"/>
                  </a:lnTo>
                  <a:lnTo>
                    <a:pt x="2275" y="1669"/>
                  </a:lnTo>
                  <a:lnTo>
                    <a:pt x="2263" y="1663"/>
                  </a:lnTo>
                  <a:lnTo>
                    <a:pt x="2257" y="1657"/>
                  </a:lnTo>
                  <a:lnTo>
                    <a:pt x="2017" y="1585"/>
                  </a:lnTo>
                  <a:lnTo>
                    <a:pt x="1844" y="1489"/>
                  </a:lnTo>
                  <a:lnTo>
                    <a:pt x="1711" y="1453"/>
                  </a:lnTo>
                  <a:lnTo>
                    <a:pt x="1856" y="1693"/>
                  </a:lnTo>
                  <a:lnTo>
                    <a:pt x="1880" y="1844"/>
                  </a:lnTo>
                  <a:lnTo>
                    <a:pt x="1856" y="1994"/>
                  </a:lnTo>
                  <a:lnTo>
                    <a:pt x="1771" y="1922"/>
                  </a:lnTo>
                  <a:lnTo>
                    <a:pt x="1616" y="1795"/>
                  </a:lnTo>
                  <a:lnTo>
                    <a:pt x="1531" y="1753"/>
                  </a:lnTo>
                  <a:lnTo>
                    <a:pt x="1483" y="1633"/>
                  </a:lnTo>
                  <a:lnTo>
                    <a:pt x="1411" y="1477"/>
                  </a:lnTo>
                  <a:lnTo>
                    <a:pt x="1358" y="1381"/>
                  </a:lnTo>
                  <a:lnTo>
                    <a:pt x="1219" y="1291"/>
                  </a:lnTo>
                  <a:lnTo>
                    <a:pt x="1147" y="1279"/>
                  </a:lnTo>
                  <a:lnTo>
                    <a:pt x="127" y="2006"/>
                  </a:lnTo>
                  <a:lnTo>
                    <a:pt x="0" y="2024"/>
                  </a:lnTo>
                  <a:lnTo>
                    <a:pt x="865" y="1429"/>
                  </a:lnTo>
                  <a:lnTo>
                    <a:pt x="865" y="1429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17106" name="Freeform 18"/>
            <p:cNvSpPr>
              <a:spLocks/>
            </p:cNvSpPr>
            <p:nvPr/>
          </p:nvSpPr>
          <p:spPr bwMode="hidden">
            <a:xfrm>
              <a:off x="1344" y="293"/>
              <a:ext cx="2144" cy="1787"/>
            </a:xfrm>
            <a:custGeom>
              <a:avLst/>
              <a:gdLst/>
              <a:ahLst/>
              <a:cxnLst>
                <a:cxn ang="0">
                  <a:pos x="318" y="1078"/>
                </a:cxn>
                <a:cxn ang="0">
                  <a:pos x="217" y="928"/>
                </a:cxn>
                <a:cxn ang="0">
                  <a:pos x="102" y="808"/>
                </a:cxn>
                <a:cxn ang="0">
                  <a:pos x="36" y="742"/>
                </a:cxn>
                <a:cxn ang="0">
                  <a:pos x="0" y="700"/>
                </a:cxn>
                <a:cxn ang="0">
                  <a:pos x="270" y="958"/>
                </a:cxn>
                <a:cxn ang="0">
                  <a:pos x="294" y="1006"/>
                </a:cxn>
                <a:cxn ang="0">
                  <a:pos x="367" y="670"/>
                </a:cxn>
                <a:cxn ang="0">
                  <a:pos x="379" y="411"/>
                </a:cxn>
                <a:cxn ang="0">
                  <a:pos x="347" y="118"/>
                </a:cxn>
                <a:cxn ang="0">
                  <a:pos x="393" y="0"/>
                </a:cxn>
                <a:cxn ang="0">
                  <a:pos x="397" y="357"/>
                </a:cxn>
                <a:cxn ang="0">
                  <a:pos x="421" y="609"/>
                </a:cxn>
                <a:cxn ang="0">
                  <a:pos x="385" y="826"/>
                </a:cxn>
                <a:cxn ang="0">
                  <a:pos x="385" y="1036"/>
                </a:cxn>
                <a:cxn ang="0">
                  <a:pos x="877" y="784"/>
                </a:cxn>
                <a:cxn ang="0">
                  <a:pos x="1309" y="555"/>
                </a:cxn>
                <a:cxn ang="0">
                  <a:pos x="1802" y="249"/>
                </a:cxn>
                <a:cxn ang="0">
                  <a:pos x="2096" y="69"/>
                </a:cxn>
                <a:cxn ang="0">
                  <a:pos x="1814" y="279"/>
                </a:cxn>
                <a:cxn ang="0">
                  <a:pos x="1453" y="501"/>
                </a:cxn>
                <a:cxn ang="0">
                  <a:pos x="1123" y="700"/>
                </a:cxn>
                <a:cxn ang="0">
                  <a:pos x="739" y="898"/>
                </a:cxn>
                <a:cxn ang="0">
                  <a:pos x="463" y="1084"/>
                </a:cxn>
                <a:cxn ang="0">
                  <a:pos x="817" y="1193"/>
                </a:cxn>
                <a:cxn ang="0">
                  <a:pos x="1285" y="1187"/>
                </a:cxn>
                <a:cxn ang="0">
                  <a:pos x="1916" y="1396"/>
                </a:cxn>
                <a:cxn ang="0">
                  <a:pos x="2144" y="1420"/>
                </a:cxn>
                <a:cxn ang="0">
                  <a:pos x="1814" y="1408"/>
                </a:cxn>
                <a:cxn ang="0">
                  <a:pos x="1435" y="1288"/>
                </a:cxn>
                <a:cxn ang="0">
                  <a:pos x="1219" y="1229"/>
                </a:cxn>
                <a:cxn ang="0">
                  <a:pos x="799" y="1223"/>
                </a:cxn>
                <a:cxn ang="0">
                  <a:pos x="505" y="1145"/>
                </a:cxn>
                <a:cxn ang="0">
                  <a:pos x="733" y="1378"/>
                </a:cxn>
                <a:cxn ang="0">
                  <a:pos x="877" y="1619"/>
                </a:cxn>
                <a:cxn ang="0">
                  <a:pos x="1009" y="1787"/>
                </a:cxn>
                <a:cxn ang="0">
                  <a:pos x="817" y="1607"/>
                </a:cxn>
                <a:cxn ang="0">
                  <a:pos x="673" y="1372"/>
                </a:cxn>
                <a:cxn ang="0">
                  <a:pos x="415" y="1109"/>
                </a:cxn>
                <a:cxn ang="0">
                  <a:pos x="318" y="1078"/>
                </a:cxn>
                <a:cxn ang="0">
                  <a:pos x="318" y="1078"/>
                </a:cxn>
              </a:cxnLst>
              <a:rect l="0" t="0" r="r" b="b"/>
              <a:pathLst>
                <a:path w="2144" h="1787">
                  <a:moveTo>
                    <a:pt x="318" y="1078"/>
                  </a:moveTo>
                  <a:lnTo>
                    <a:pt x="217" y="928"/>
                  </a:lnTo>
                  <a:lnTo>
                    <a:pt x="102" y="808"/>
                  </a:lnTo>
                  <a:lnTo>
                    <a:pt x="36" y="742"/>
                  </a:lnTo>
                  <a:lnTo>
                    <a:pt x="0" y="700"/>
                  </a:lnTo>
                  <a:lnTo>
                    <a:pt x="270" y="958"/>
                  </a:lnTo>
                  <a:lnTo>
                    <a:pt x="294" y="1006"/>
                  </a:lnTo>
                  <a:lnTo>
                    <a:pt x="367" y="670"/>
                  </a:lnTo>
                  <a:lnTo>
                    <a:pt x="379" y="411"/>
                  </a:lnTo>
                  <a:lnTo>
                    <a:pt x="347" y="118"/>
                  </a:lnTo>
                  <a:lnTo>
                    <a:pt x="393" y="0"/>
                  </a:lnTo>
                  <a:lnTo>
                    <a:pt x="397" y="357"/>
                  </a:lnTo>
                  <a:lnTo>
                    <a:pt x="421" y="609"/>
                  </a:lnTo>
                  <a:lnTo>
                    <a:pt x="385" y="826"/>
                  </a:lnTo>
                  <a:lnTo>
                    <a:pt x="385" y="1036"/>
                  </a:lnTo>
                  <a:lnTo>
                    <a:pt x="877" y="784"/>
                  </a:lnTo>
                  <a:lnTo>
                    <a:pt x="1309" y="555"/>
                  </a:lnTo>
                  <a:lnTo>
                    <a:pt x="1802" y="249"/>
                  </a:lnTo>
                  <a:lnTo>
                    <a:pt x="2096" y="69"/>
                  </a:lnTo>
                  <a:lnTo>
                    <a:pt x="1814" y="279"/>
                  </a:lnTo>
                  <a:lnTo>
                    <a:pt x="1453" y="501"/>
                  </a:lnTo>
                  <a:lnTo>
                    <a:pt x="1123" y="700"/>
                  </a:lnTo>
                  <a:lnTo>
                    <a:pt x="739" y="898"/>
                  </a:lnTo>
                  <a:lnTo>
                    <a:pt x="463" y="1084"/>
                  </a:lnTo>
                  <a:lnTo>
                    <a:pt x="817" y="1193"/>
                  </a:lnTo>
                  <a:lnTo>
                    <a:pt x="1285" y="1187"/>
                  </a:lnTo>
                  <a:lnTo>
                    <a:pt x="1916" y="1396"/>
                  </a:lnTo>
                  <a:lnTo>
                    <a:pt x="2144" y="1420"/>
                  </a:lnTo>
                  <a:lnTo>
                    <a:pt x="1814" y="1408"/>
                  </a:lnTo>
                  <a:lnTo>
                    <a:pt x="1435" y="1288"/>
                  </a:lnTo>
                  <a:lnTo>
                    <a:pt x="1219" y="1229"/>
                  </a:lnTo>
                  <a:lnTo>
                    <a:pt x="799" y="1223"/>
                  </a:lnTo>
                  <a:lnTo>
                    <a:pt x="505" y="1145"/>
                  </a:lnTo>
                  <a:lnTo>
                    <a:pt x="733" y="1378"/>
                  </a:lnTo>
                  <a:lnTo>
                    <a:pt x="877" y="1619"/>
                  </a:lnTo>
                  <a:lnTo>
                    <a:pt x="1009" y="1787"/>
                  </a:lnTo>
                  <a:lnTo>
                    <a:pt x="817" y="1607"/>
                  </a:lnTo>
                  <a:lnTo>
                    <a:pt x="673" y="1372"/>
                  </a:lnTo>
                  <a:lnTo>
                    <a:pt x="415" y="1109"/>
                  </a:lnTo>
                  <a:lnTo>
                    <a:pt x="318" y="1078"/>
                  </a:lnTo>
                  <a:lnTo>
                    <a:pt x="318" y="1078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17107" name="Freeform 19"/>
            <p:cNvSpPr>
              <a:spLocks/>
            </p:cNvSpPr>
            <p:nvPr/>
          </p:nvSpPr>
          <p:spPr bwMode="hidden">
            <a:xfrm>
              <a:off x="2932" y="1728"/>
              <a:ext cx="2828" cy="2366"/>
            </a:xfrm>
            <a:custGeom>
              <a:avLst/>
              <a:gdLst/>
              <a:ahLst/>
              <a:cxnLst>
                <a:cxn ang="0">
                  <a:pos x="1814" y="606"/>
                </a:cxn>
                <a:cxn ang="0">
                  <a:pos x="1615" y="252"/>
                </a:cxn>
                <a:cxn ang="0">
                  <a:pos x="1345" y="132"/>
                </a:cxn>
                <a:cxn ang="0">
                  <a:pos x="1381" y="492"/>
                </a:cxn>
                <a:cxn ang="0">
                  <a:pos x="955" y="221"/>
                </a:cxn>
                <a:cxn ang="0">
                  <a:pos x="877" y="161"/>
                </a:cxn>
                <a:cxn ang="0">
                  <a:pos x="841" y="167"/>
                </a:cxn>
                <a:cxn ang="0">
                  <a:pos x="720" y="161"/>
                </a:cxn>
                <a:cxn ang="0">
                  <a:pos x="613" y="144"/>
                </a:cxn>
                <a:cxn ang="0">
                  <a:pos x="492" y="161"/>
                </a:cxn>
                <a:cxn ang="0">
                  <a:pos x="432" y="150"/>
                </a:cxn>
                <a:cxn ang="0">
                  <a:pos x="342" y="138"/>
                </a:cxn>
                <a:cxn ang="0">
                  <a:pos x="246" y="126"/>
                </a:cxn>
                <a:cxn ang="0">
                  <a:pos x="174" y="114"/>
                </a:cxn>
                <a:cxn ang="0">
                  <a:pos x="216" y="240"/>
                </a:cxn>
                <a:cxn ang="0">
                  <a:pos x="607" y="588"/>
                </a:cxn>
                <a:cxn ang="0">
                  <a:pos x="1177" y="817"/>
                </a:cxn>
                <a:cxn ang="0">
                  <a:pos x="972" y="871"/>
                </a:cxn>
                <a:cxn ang="0">
                  <a:pos x="492" y="1111"/>
                </a:cxn>
                <a:cxn ang="0">
                  <a:pos x="276" y="1441"/>
                </a:cxn>
                <a:cxn ang="0">
                  <a:pos x="42" y="1441"/>
                </a:cxn>
                <a:cxn ang="0">
                  <a:pos x="367" y="1585"/>
                </a:cxn>
                <a:cxn ang="0">
                  <a:pos x="949" y="1712"/>
                </a:cxn>
                <a:cxn ang="0">
                  <a:pos x="1519" y="1537"/>
                </a:cxn>
                <a:cxn ang="0">
                  <a:pos x="1735" y="1513"/>
                </a:cxn>
                <a:cxn ang="0">
                  <a:pos x="1723" y="1802"/>
                </a:cxn>
                <a:cxn ang="0">
                  <a:pos x="2042" y="2229"/>
                </a:cxn>
                <a:cxn ang="0">
                  <a:pos x="2191" y="2133"/>
                </a:cxn>
                <a:cxn ang="0">
                  <a:pos x="2270" y="1970"/>
                </a:cxn>
                <a:cxn ang="0">
                  <a:pos x="2233" y="1573"/>
                </a:cxn>
                <a:cxn ang="0">
                  <a:pos x="2294" y="1483"/>
                </a:cxn>
                <a:cxn ang="0">
                  <a:pos x="2588" y="1688"/>
                </a:cxn>
                <a:cxn ang="0">
                  <a:pos x="2695" y="1682"/>
                </a:cxn>
                <a:cxn ang="0">
                  <a:pos x="2588" y="1543"/>
                </a:cxn>
                <a:cxn ang="0">
                  <a:pos x="2510" y="1357"/>
                </a:cxn>
                <a:cxn ang="0">
                  <a:pos x="2354" y="1184"/>
                </a:cxn>
                <a:cxn ang="0">
                  <a:pos x="2102" y="931"/>
                </a:cxn>
                <a:cxn ang="0">
                  <a:pos x="2137" y="907"/>
                </a:cxn>
                <a:cxn ang="0">
                  <a:pos x="2215" y="871"/>
                </a:cxn>
                <a:cxn ang="0">
                  <a:pos x="2324" y="817"/>
                </a:cxn>
                <a:cxn ang="0">
                  <a:pos x="2372" y="787"/>
                </a:cxn>
                <a:cxn ang="0">
                  <a:pos x="2078" y="865"/>
                </a:cxn>
              </a:cxnLst>
              <a:rect l="0" t="0" r="r" b="b"/>
              <a:pathLst>
                <a:path w="2828" h="2366">
                  <a:moveTo>
                    <a:pt x="2006" y="835"/>
                  </a:moveTo>
                  <a:lnTo>
                    <a:pt x="1873" y="715"/>
                  </a:lnTo>
                  <a:lnTo>
                    <a:pt x="1814" y="606"/>
                  </a:lnTo>
                  <a:lnTo>
                    <a:pt x="1747" y="438"/>
                  </a:lnTo>
                  <a:lnTo>
                    <a:pt x="1699" y="312"/>
                  </a:lnTo>
                  <a:lnTo>
                    <a:pt x="1615" y="252"/>
                  </a:lnTo>
                  <a:lnTo>
                    <a:pt x="1453" y="84"/>
                  </a:lnTo>
                  <a:lnTo>
                    <a:pt x="1375" y="0"/>
                  </a:lnTo>
                  <a:lnTo>
                    <a:pt x="1345" y="132"/>
                  </a:lnTo>
                  <a:lnTo>
                    <a:pt x="1369" y="294"/>
                  </a:lnTo>
                  <a:lnTo>
                    <a:pt x="1513" y="558"/>
                  </a:lnTo>
                  <a:lnTo>
                    <a:pt x="1381" y="492"/>
                  </a:lnTo>
                  <a:lnTo>
                    <a:pt x="1201" y="360"/>
                  </a:lnTo>
                  <a:lnTo>
                    <a:pt x="961" y="227"/>
                  </a:lnTo>
                  <a:lnTo>
                    <a:pt x="955" y="221"/>
                  </a:lnTo>
                  <a:lnTo>
                    <a:pt x="949" y="215"/>
                  </a:lnTo>
                  <a:lnTo>
                    <a:pt x="913" y="185"/>
                  </a:lnTo>
                  <a:lnTo>
                    <a:pt x="877" y="161"/>
                  </a:lnTo>
                  <a:lnTo>
                    <a:pt x="859" y="156"/>
                  </a:lnTo>
                  <a:lnTo>
                    <a:pt x="853" y="161"/>
                  </a:lnTo>
                  <a:lnTo>
                    <a:pt x="841" y="167"/>
                  </a:lnTo>
                  <a:lnTo>
                    <a:pt x="810" y="173"/>
                  </a:lnTo>
                  <a:lnTo>
                    <a:pt x="768" y="167"/>
                  </a:lnTo>
                  <a:lnTo>
                    <a:pt x="720" y="161"/>
                  </a:lnTo>
                  <a:lnTo>
                    <a:pt x="678" y="156"/>
                  </a:lnTo>
                  <a:lnTo>
                    <a:pt x="637" y="150"/>
                  </a:lnTo>
                  <a:lnTo>
                    <a:pt x="613" y="144"/>
                  </a:lnTo>
                  <a:lnTo>
                    <a:pt x="601" y="144"/>
                  </a:lnTo>
                  <a:lnTo>
                    <a:pt x="498" y="161"/>
                  </a:lnTo>
                  <a:lnTo>
                    <a:pt x="492" y="161"/>
                  </a:lnTo>
                  <a:lnTo>
                    <a:pt x="480" y="156"/>
                  </a:lnTo>
                  <a:lnTo>
                    <a:pt x="456" y="156"/>
                  </a:lnTo>
                  <a:lnTo>
                    <a:pt x="432" y="150"/>
                  </a:lnTo>
                  <a:lnTo>
                    <a:pt x="379" y="144"/>
                  </a:lnTo>
                  <a:lnTo>
                    <a:pt x="361" y="138"/>
                  </a:lnTo>
                  <a:lnTo>
                    <a:pt x="342" y="138"/>
                  </a:lnTo>
                  <a:lnTo>
                    <a:pt x="324" y="138"/>
                  </a:lnTo>
                  <a:lnTo>
                    <a:pt x="300" y="132"/>
                  </a:lnTo>
                  <a:lnTo>
                    <a:pt x="246" y="126"/>
                  </a:lnTo>
                  <a:lnTo>
                    <a:pt x="216" y="120"/>
                  </a:lnTo>
                  <a:lnTo>
                    <a:pt x="192" y="120"/>
                  </a:lnTo>
                  <a:lnTo>
                    <a:pt x="174" y="114"/>
                  </a:lnTo>
                  <a:lnTo>
                    <a:pt x="168" y="114"/>
                  </a:lnTo>
                  <a:lnTo>
                    <a:pt x="6" y="120"/>
                  </a:lnTo>
                  <a:lnTo>
                    <a:pt x="216" y="240"/>
                  </a:lnTo>
                  <a:lnTo>
                    <a:pt x="306" y="294"/>
                  </a:lnTo>
                  <a:lnTo>
                    <a:pt x="480" y="462"/>
                  </a:lnTo>
                  <a:lnTo>
                    <a:pt x="607" y="588"/>
                  </a:lnTo>
                  <a:lnTo>
                    <a:pt x="655" y="672"/>
                  </a:lnTo>
                  <a:lnTo>
                    <a:pt x="949" y="769"/>
                  </a:lnTo>
                  <a:lnTo>
                    <a:pt x="1177" y="817"/>
                  </a:lnTo>
                  <a:lnTo>
                    <a:pt x="1249" y="871"/>
                  </a:lnTo>
                  <a:lnTo>
                    <a:pt x="1117" y="853"/>
                  </a:lnTo>
                  <a:lnTo>
                    <a:pt x="972" y="871"/>
                  </a:lnTo>
                  <a:lnTo>
                    <a:pt x="756" y="919"/>
                  </a:lnTo>
                  <a:lnTo>
                    <a:pt x="619" y="961"/>
                  </a:lnTo>
                  <a:lnTo>
                    <a:pt x="492" y="1111"/>
                  </a:lnTo>
                  <a:lnTo>
                    <a:pt x="420" y="1214"/>
                  </a:lnTo>
                  <a:lnTo>
                    <a:pt x="348" y="1345"/>
                  </a:lnTo>
                  <a:lnTo>
                    <a:pt x="276" y="1441"/>
                  </a:lnTo>
                  <a:lnTo>
                    <a:pt x="192" y="1471"/>
                  </a:lnTo>
                  <a:lnTo>
                    <a:pt x="66" y="1465"/>
                  </a:lnTo>
                  <a:lnTo>
                    <a:pt x="42" y="1441"/>
                  </a:lnTo>
                  <a:lnTo>
                    <a:pt x="0" y="1471"/>
                  </a:lnTo>
                  <a:lnTo>
                    <a:pt x="126" y="1519"/>
                  </a:lnTo>
                  <a:lnTo>
                    <a:pt x="367" y="1585"/>
                  </a:lnTo>
                  <a:lnTo>
                    <a:pt x="570" y="1591"/>
                  </a:lnTo>
                  <a:lnTo>
                    <a:pt x="690" y="1664"/>
                  </a:lnTo>
                  <a:lnTo>
                    <a:pt x="949" y="1712"/>
                  </a:lnTo>
                  <a:lnTo>
                    <a:pt x="1260" y="1694"/>
                  </a:lnTo>
                  <a:lnTo>
                    <a:pt x="1411" y="1603"/>
                  </a:lnTo>
                  <a:lnTo>
                    <a:pt x="1519" y="1537"/>
                  </a:lnTo>
                  <a:lnTo>
                    <a:pt x="1645" y="1399"/>
                  </a:lnTo>
                  <a:lnTo>
                    <a:pt x="1699" y="1387"/>
                  </a:lnTo>
                  <a:lnTo>
                    <a:pt x="1735" y="1513"/>
                  </a:lnTo>
                  <a:lnTo>
                    <a:pt x="1729" y="1567"/>
                  </a:lnTo>
                  <a:lnTo>
                    <a:pt x="1723" y="1670"/>
                  </a:lnTo>
                  <a:lnTo>
                    <a:pt x="1723" y="1802"/>
                  </a:lnTo>
                  <a:lnTo>
                    <a:pt x="1831" y="1964"/>
                  </a:lnTo>
                  <a:lnTo>
                    <a:pt x="1957" y="2090"/>
                  </a:lnTo>
                  <a:lnTo>
                    <a:pt x="2042" y="2229"/>
                  </a:lnTo>
                  <a:lnTo>
                    <a:pt x="2155" y="2366"/>
                  </a:lnTo>
                  <a:lnTo>
                    <a:pt x="2161" y="2295"/>
                  </a:lnTo>
                  <a:lnTo>
                    <a:pt x="2191" y="2133"/>
                  </a:lnTo>
                  <a:lnTo>
                    <a:pt x="2215" y="2048"/>
                  </a:lnTo>
                  <a:lnTo>
                    <a:pt x="2258" y="2042"/>
                  </a:lnTo>
                  <a:lnTo>
                    <a:pt x="2270" y="1970"/>
                  </a:lnTo>
                  <a:lnTo>
                    <a:pt x="2342" y="1868"/>
                  </a:lnTo>
                  <a:lnTo>
                    <a:pt x="2324" y="1748"/>
                  </a:lnTo>
                  <a:lnTo>
                    <a:pt x="2233" y="1573"/>
                  </a:lnTo>
                  <a:lnTo>
                    <a:pt x="2209" y="1453"/>
                  </a:lnTo>
                  <a:lnTo>
                    <a:pt x="2209" y="1345"/>
                  </a:lnTo>
                  <a:lnTo>
                    <a:pt x="2294" y="1483"/>
                  </a:lnTo>
                  <a:lnTo>
                    <a:pt x="2461" y="1651"/>
                  </a:lnTo>
                  <a:lnTo>
                    <a:pt x="2504" y="1651"/>
                  </a:lnTo>
                  <a:lnTo>
                    <a:pt x="2588" y="1688"/>
                  </a:lnTo>
                  <a:lnTo>
                    <a:pt x="2678" y="1718"/>
                  </a:lnTo>
                  <a:lnTo>
                    <a:pt x="2720" y="1712"/>
                  </a:lnTo>
                  <a:lnTo>
                    <a:pt x="2695" y="1682"/>
                  </a:lnTo>
                  <a:lnTo>
                    <a:pt x="2678" y="1627"/>
                  </a:lnTo>
                  <a:lnTo>
                    <a:pt x="2630" y="1597"/>
                  </a:lnTo>
                  <a:lnTo>
                    <a:pt x="2588" y="1543"/>
                  </a:lnTo>
                  <a:lnTo>
                    <a:pt x="2618" y="1483"/>
                  </a:lnTo>
                  <a:lnTo>
                    <a:pt x="2576" y="1399"/>
                  </a:lnTo>
                  <a:lnTo>
                    <a:pt x="2510" y="1357"/>
                  </a:lnTo>
                  <a:lnTo>
                    <a:pt x="2576" y="1351"/>
                  </a:lnTo>
                  <a:lnTo>
                    <a:pt x="2552" y="1315"/>
                  </a:lnTo>
                  <a:lnTo>
                    <a:pt x="2354" y="1184"/>
                  </a:lnTo>
                  <a:lnTo>
                    <a:pt x="2252" y="1123"/>
                  </a:lnTo>
                  <a:lnTo>
                    <a:pt x="2173" y="1009"/>
                  </a:lnTo>
                  <a:lnTo>
                    <a:pt x="2102" y="931"/>
                  </a:lnTo>
                  <a:lnTo>
                    <a:pt x="2108" y="931"/>
                  </a:lnTo>
                  <a:lnTo>
                    <a:pt x="2114" y="925"/>
                  </a:lnTo>
                  <a:lnTo>
                    <a:pt x="2137" y="907"/>
                  </a:lnTo>
                  <a:lnTo>
                    <a:pt x="2167" y="883"/>
                  </a:lnTo>
                  <a:lnTo>
                    <a:pt x="2197" y="877"/>
                  </a:lnTo>
                  <a:lnTo>
                    <a:pt x="2215" y="871"/>
                  </a:lnTo>
                  <a:lnTo>
                    <a:pt x="2240" y="859"/>
                  </a:lnTo>
                  <a:lnTo>
                    <a:pt x="2300" y="829"/>
                  </a:lnTo>
                  <a:lnTo>
                    <a:pt x="2324" y="817"/>
                  </a:lnTo>
                  <a:lnTo>
                    <a:pt x="2348" y="799"/>
                  </a:lnTo>
                  <a:lnTo>
                    <a:pt x="2366" y="793"/>
                  </a:lnTo>
                  <a:lnTo>
                    <a:pt x="2372" y="787"/>
                  </a:lnTo>
                  <a:lnTo>
                    <a:pt x="2828" y="588"/>
                  </a:lnTo>
                  <a:lnTo>
                    <a:pt x="2828" y="528"/>
                  </a:lnTo>
                  <a:lnTo>
                    <a:pt x="2078" y="865"/>
                  </a:lnTo>
                  <a:lnTo>
                    <a:pt x="2006" y="835"/>
                  </a:lnTo>
                  <a:lnTo>
                    <a:pt x="2006" y="835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17108" name="Freeform 20"/>
            <p:cNvSpPr>
              <a:spLocks/>
            </p:cNvSpPr>
            <p:nvPr/>
          </p:nvSpPr>
          <p:spPr bwMode="hidden">
            <a:xfrm>
              <a:off x="3160" y="1860"/>
              <a:ext cx="2162" cy="1934"/>
            </a:xfrm>
            <a:custGeom>
              <a:avLst/>
              <a:gdLst/>
              <a:ahLst/>
              <a:cxnLst>
                <a:cxn ang="0">
                  <a:pos x="1842" y="851"/>
                </a:cxn>
                <a:cxn ang="0">
                  <a:pos x="1937" y="1019"/>
                </a:cxn>
                <a:cxn ang="0">
                  <a:pos x="2051" y="1168"/>
                </a:cxn>
                <a:cxn ang="0">
                  <a:pos x="2117" y="1246"/>
                </a:cxn>
                <a:cxn ang="0">
                  <a:pos x="2153" y="1294"/>
                </a:cxn>
                <a:cxn ang="0">
                  <a:pos x="1889" y="977"/>
                </a:cxn>
                <a:cxn ang="0">
                  <a:pos x="1860" y="929"/>
                </a:cxn>
                <a:cxn ang="0">
                  <a:pos x="1782" y="1240"/>
                </a:cxn>
                <a:cxn ang="0">
                  <a:pos x="1770" y="1486"/>
                </a:cxn>
                <a:cxn ang="0">
                  <a:pos x="1818" y="1906"/>
                </a:cxn>
                <a:cxn ang="0">
                  <a:pos x="1788" y="1930"/>
                </a:cxn>
                <a:cxn ang="0">
                  <a:pos x="1746" y="1534"/>
                </a:cxn>
                <a:cxn ang="0">
                  <a:pos x="1728" y="1288"/>
                </a:cxn>
                <a:cxn ang="0">
                  <a:pos x="1764" y="1085"/>
                </a:cxn>
                <a:cxn ang="0">
                  <a:pos x="1770" y="875"/>
                </a:cxn>
                <a:cxn ang="0">
                  <a:pos x="1268" y="1007"/>
                </a:cxn>
                <a:cxn ang="0">
                  <a:pos x="825" y="1132"/>
                </a:cxn>
                <a:cxn ang="0">
                  <a:pos x="323" y="1312"/>
                </a:cxn>
                <a:cxn ang="0">
                  <a:pos x="18" y="1420"/>
                </a:cxn>
                <a:cxn ang="0">
                  <a:pos x="311" y="1282"/>
                </a:cxn>
                <a:cxn ang="0">
                  <a:pos x="682" y="1144"/>
                </a:cxn>
                <a:cxn ang="0">
                  <a:pos x="1022" y="1037"/>
                </a:cxn>
                <a:cxn ang="0">
                  <a:pos x="1411" y="929"/>
                </a:cxn>
                <a:cxn ang="0">
                  <a:pos x="1692" y="815"/>
                </a:cxn>
                <a:cxn ang="0">
                  <a:pos x="1333" y="623"/>
                </a:cxn>
                <a:cxn ang="0">
                  <a:pos x="861" y="515"/>
                </a:cxn>
                <a:cxn ang="0">
                  <a:pos x="227" y="161"/>
                </a:cxn>
                <a:cxn ang="0">
                  <a:pos x="0" y="83"/>
                </a:cxn>
                <a:cxn ang="0">
                  <a:pos x="329" y="179"/>
                </a:cxn>
                <a:cxn ang="0">
                  <a:pos x="712" y="383"/>
                </a:cxn>
                <a:cxn ang="0">
                  <a:pos x="933" y="491"/>
                </a:cxn>
                <a:cxn ang="0">
                  <a:pos x="1351" y="593"/>
                </a:cxn>
                <a:cxn ang="0">
                  <a:pos x="1650" y="743"/>
                </a:cxn>
                <a:cxn ang="0">
                  <a:pos x="1423" y="461"/>
                </a:cxn>
                <a:cxn ang="0">
                  <a:pos x="1286" y="191"/>
                </a:cxn>
                <a:cxn ang="0">
                  <a:pos x="1154" y="0"/>
                </a:cxn>
                <a:cxn ang="0">
                  <a:pos x="1339" y="215"/>
                </a:cxn>
                <a:cxn ang="0">
                  <a:pos x="1489" y="485"/>
                </a:cxn>
                <a:cxn ang="0">
                  <a:pos x="1746" y="803"/>
                </a:cxn>
                <a:cxn ang="0">
                  <a:pos x="1842" y="851"/>
                </a:cxn>
                <a:cxn ang="0">
                  <a:pos x="1842" y="851"/>
                </a:cxn>
              </a:cxnLst>
              <a:rect l="0" t="0" r="r" b="b"/>
              <a:pathLst>
                <a:path w="2153" h="1930">
                  <a:moveTo>
                    <a:pt x="1842" y="851"/>
                  </a:moveTo>
                  <a:lnTo>
                    <a:pt x="1937" y="1019"/>
                  </a:lnTo>
                  <a:lnTo>
                    <a:pt x="2051" y="1168"/>
                  </a:lnTo>
                  <a:lnTo>
                    <a:pt x="2117" y="1246"/>
                  </a:lnTo>
                  <a:lnTo>
                    <a:pt x="2153" y="1294"/>
                  </a:lnTo>
                  <a:lnTo>
                    <a:pt x="1889" y="977"/>
                  </a:lnTo>
                  <a:lnTo>
                    <a:pt x="1860" y="929"/>
                  </a:lnTo>
                  <a:lnTo>
                    <a:pt x="1782" y="1240"/>
                  </a:lnTo>
                  <a:lnTo>
                    <a:pt x="1770" y="1486"/>
                  </a:lnTo>
                  <a:lnTo>
                    <a:pt x="1818" y="1906"/>
                  </a:lnTo>
                  <a:lnTo>
                    <a:pt x="1788" y="1930"/>
                  </a:lnTo>
                  <a:lnTo>
                    <a:pt x="1746" y="1534"/>
                  </a:lnTo>
                  <a:lnTo>
                    <a:pt x="1728" y="1288"/>
                  </a:lnTo>
                  <a:lnTo>
                    <a:pt x="1764" y="1085"/>
                  </a:lnTo>
                  <a:lnTo>
                    <a:pt x="1770" y="875"/>
                  </a:lnTo>
                  <a:lnTo>
                    <a:pt x="1268" y="1007"/>
                  </a:lnTo>
                  <a:lnTo>
                    <a:pt x="825" y="1132"/>
                  </a:lnTo>
                  <a:lnTo>
                    <a:pt x="323" y="1312"/>
                  </a:lnTo>
                  <a:lnTo>
                    <a:pt x="18" y="1420"/>
                  </a:lnTo>
                  <a:lnTo>
                    <a:pt x="311" y="1282"/>
                  </a:lnTo>
                  <a:lnTo>
                    <a:pt x="682" y="1144"/>
                  </a:lnTo>
                  <a:lnTo>
                    <a:pt x="1022" y="1037"/>
                  </a:lnTo>
                  <a:lnTo>
                    <a:pt x="1411" y="929"/>
                  </a:lnTo>
                  <a:lnTo>
                    <a:pt x="1692" y="815"/>
                  </a:lnTo>
                  <a:lnTo>
                    <a:pt x="1333" y="623"/>
                  </a:lnTo>
                  <a:lnTo>
                    <a:pt x="861" y="515"/>
                  </a:lnTo>
                  <a:lnTo>
                    <a:pt x="227" y="161"/>
                  </a:lnTo>
                  <a:lnTo>
                    <a:pt x="0" y="83"/>
                  </a:lnTo>
                  <a:lnTo>
                    <a:pt x="329" y="179"/>
                  </a:lnTo>
                  <a:lnTo>
                    <a:pt x="712" y="383"/>
                  </a:lnTo>
                  <a:lnTo>
                    <a:pt x="933" y="491"/>
                  </a:lnTo>
                  <a:lnTo>
                    <a:pt x="1351" y="593"/>
                  </a:lnTo>
                  <a:lnTo>
                    <a:pt x="1650" y="743"/>
                  </a:lnTo>
                  <a:lnTo>
                    <a:pt x="1423" y="461"/>
                  </a:lnTo>
                  <a:lnTo>
                    <a:pt x="1286" y="191"/>
                  </a:lnTo>
                  <a:lnTo>
                    <a:pt x="1154" y="0"/>
                  </a:lnTo>
                  <a:lnTo>
                    <a:pt x="1339" y="215"/>
                  </a:lnTo>
                  <a:lnTo>
                    <a:pt x="1489" y="485"/>
                  </a:lnTo>
                  <a:lnTo>
                    <a:pt x="1746" y="803"/>
                  </a:lnTo>
                  <a:lnTo>
                    <a:pt x="1842" y="851"/>
                  </a:lnTo>
                  <a:lnTo>
                    <a:pt x="1842" y="851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217109" name="Rectangle 21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828800"/>
            <a:ext cx="7772400" cy="1736725"/>
          </a:xfrm>
        </p:spPr>
        <p:txBody>
          <a:bodyPr/>
          <a:lstStyle>
            <a:lvl1pPr>
              <a:defRPr sz="54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217110" name="Rectangle 2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217111" name="Rectangle 23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217112" name="Rectangle 24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217113" name="Rectangle 25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DD786442-CD6F-41FB-9846-916399007DD0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7E3D078-0359-44C0-8908-D9F292251025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1F3CD9F-8BDE-4D16-BBE9-B5E9F7B88052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A2595A9-5496-410A-9259-8C56C37402C7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BF1B8B9-B6E8-4949-AF26-21E758306AC8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ED1E357-F038-45F1-A5CE-BCD23874B44C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1EC2192-7363-4C31-81FF-C62F684F3B2B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1331E25-284A-471D-B6AC-AF7F60047161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99A701-97CC-467A-AC6D-54AE63DA598D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19DDD22-277A-47F0-9959-031450A0A320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C4E375E-4B6C-47BA-B864-2A076C072C8B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email">
            <a:duotone>
              <a:prstClr val="black"/>
              <a:schemeClr val="accent1">
                <a:tint val="45000"/>
                <a:satMod val="400000"/>
              </a:schemeClr>
            </a:duotone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6066" name="Group 2"/>
          <p:cNvGrpSpPr>
            <a:grpSpLocks/>
          </p:cNvGrpSpPr>
          <p:nvPr/>
        </p:nvGrpSpPr>
        <p:grpSpPr bwMode="auto">
          <a:xfrm>
            <a:off x="0" y="0"/>
            <a:ext cx="9144000" cy="6934200"/>
            <a:chOff x="0" y="0"/>
            <a:chExt cx="5760" cy="4368"/>
          </a:xfrm>
        </p:grpSpPr>
        <p:sp>
          <p:nvSpPr>
            <p:cNvPr id="216067" name="Freeform 3"/>
            <p:cNvSpPr>
              <a:spLocks/>
            </p:cNvSpPr>
            <p:nvPr/>
          </p:nvSpPr>
          <p:spPr bwMode="hidden">
            <a:xfrm>
              <a:off x="0" y="2208"/>
              <a:ext cx="2515" cy="1970"/>
            </a:xfrm>
            <a:custGeom>
              <a:avLst/>
              <a:gdLst/>
              <a:ahLst/>
              <a:cxnLst>
                <a:cxn ang="0">
                  <a:pos x="744" y="1669"/>
                </a:cxn>
                <a:cxn ang="0">
                  <a:pos x="852" y="1400"/>
                </a:cxn>
                <a:cxn ang="0">
                  <a:pos x="876" y="1171"/>
                </a:cxn>
                <a:cxn ang="0">
                  <a:pos x="979" y="1370"/>
                </a:cxn>
                <a:cxn ang="0">
                  <a:pos x="1231" y="1621"/>
                </a:cxn>
                <a:cxn ang="0">
                  <a:pos x="1471" y="1693"/>
                </a:cxn>
                <a:cxn ang="0">
                  <a:pos x="1819" y="1678"/>
                </a:cxn>
                <a:cxn ang="0">
                  <a:pos x="1893" y="1513"/>
                </a:cxn>
                <a:cxn ang="0">
                  <a:pos x="1874" y="1285"/>
                </a:cxn>
                <a:cxn ang="0">
                  <a:pos x="1783" y="967"/>
                </a:cxn>
                <a:cxn ang="0">
                  <a:pos x="1289" y="873"/>
                </a:cxn>
                <a:cxn ang="0">
                  <a:pos x="1549" y="745"/>
                </a:cxn>
                <a:cxn ang="0">
                  <a:pos x="1753" y="732"/>
                </a:cxn>
                <a:cxn ang="0">
                  <a:pos x="2107" y="618"/>
                </a:cxn>
                <a:cxn ang="0">
                  <a:pos x="2377" y="438"/>
                </a:cxn>
                <a:cxn ang="0">
                  <a:pos x="2420" y="343"/>
                </a:cxn>
                <a:cxn ang="0">
                  <a:pos x="2077" y="331"/>
                </a:cxn>
                <a:cxn ang="0">
                  <a:pos x="1951" y="301"/>
                </a:cxn>
                <a:cxn ang="0">
                  <a:pos x="1645" y="289"/>
                </a:cxn>
                <a:cxn ang="0">
                  <a:pos x="1297" y="408"/>
                </a:cxn>
                <a:cxn ang="0">
                  <a:pos x="1308" y="337"/>
                </a:cxn>
                <a:cxn ang="0">
                  <a:pos x="1453" y="168"/>
                </a:cxn>
                <a:cxn ang="0">
                  <a:pos x="1477" y="36"/>
                </a:cxn>
                <a:cxn ang="0">
                  <a:pos x="1417" y="24"/>
                </a:cxn>
                <a:cxn ang="0">
                  <a:pos x="1189" y="102"/>
                </a:cxn>
                <a:cxn ang="0">
                  <a:pos x="1026" y="144"/>
                </a:cxn>
                <a:cxn ang="0">
                  <a:pos x="889" y="331"/>
                </a:cxn>
                <a:cxn ang="0">
                  <a:pos x="726" y="480"/>
                </a:cxn>
                <a:cxn ang="0">
                  <a:pos x="643" y="540"/>
                </a:cxn>
                <a:cxn ang="0">
                  <a:pos x="600" y="516"/>
                </a:cxn>
                <a:cxn ang="0">
                  <a:pos x="552" y="486"/>
                </a:cxn>
                <a:cxn ang="0">
                  <a:pos x="528" y="462"/>
                </a:cxn>
                <a:cxn ang="0">
                  <a:pos x="474" y="426"/>
                </a:cxn>
                <a:cxn ang="0">
                  <a:pos x="415" y="390"/>
                </a:cxn>
                <a:cxn ang="0">
                  <a:pos x="366" y="366"/>
                </a:cxn>
                <a:cxn ang="0">
                  <a:pos x="192" y="234"/>
                </a:cxn>
                <a:cxn ang="0">
                  <a:pos x="570" y="564"/>
                </a:cxn>
                <a:cxn ang="0">
                  <a:pos x="444" y="732"/>
                </a:cxn>
                <a:cxn ang="0">
                  <a:pos x="318" y="787"/>
                </a:cxn>
                <a:cxn ang="0">
                  <a:pos x="127" y="853"/>
                </a:cxn>
                <a:cxn ang="0">
                  <a:pos x="0" y="1165"/>
                </a:cxn>
                <a:cxn ang="0">
                  <a:pos x="372" y="1015"/>
                </a:cxn>
                <a:cxn ang="0">
                  <a:pos x="222" y="1262"/>
                </a:cxn>
                <a:cxn ang="0">
                  <a:pos x="139" y="1459"/>
                </a:cxn>
                <a:cxn ang="0">
                  <a:pos x="102" y="1495"/>
                </a:cxn>
                <a:cxn ang="0">
                  <a:pos x="84" y="1519"/>
                </a:cxn>
                <a:cxn ang="0">
                  <a:pos x="96" y="1537"/>
                </a:cxn>
                <a:cxn ang="0">
                  <a:pos x="127" y="1567"/>
                </a:cxn>
                <a:cxn ang="0">
                  <a:pos x="145" y="1633"/>
                </a:cxn>
                <a:cxn ang="0">
                  <a:pos x="156" y="1693"/>
                </a:cxn>
                <a:cxn ang="0">
                  <a:pos x="162" y="1723"/>
                </a:cxn>
                <a:cxn ang="0">
                  <a:pos x="216" y="1802"/>
                </a:cxn>
                <a:cxn ang="0">
                  <a:pos x="228" y="1850"/>
                </a:cxn>
                <a:cxn ang="0">
                  <a:pos x="240" y="1904"/>
                </a:cxn>
                <a:cxn ang="0">
                  <a:pos x="246" y="1922"/>
                </a:cxn>
                <a:cxn ang="0">
                  <a:pos x="258" y="1970"/>
                </a:cxn>
                <a:cxn ang="0">
                  <a:pos x="462" y="1922"/>
                </a:cxn>
                <a:cxn ang="0">
                  <a:pos x="624" y="1778"/>
                </a:cxn>
              </a:cxnLst>
              <a:rect l="0" t="0" r="r" b="b"/>
              <a:pathLst>
                <a:path w="2515" h="1970">
                  <a:moveTo>
                    <a:pt x="624" y="1778"/>
                  </a:moveTo>
                  <a:lnTo>
                    <a:pt x="744" y="1669"/>
                  </a:lnTo>
                  <a:lnTo>
                    <a:pt x="834" y="1627"/>
                  </a:lnTo>
                  <a:lnTo>
                    <a:pt x="852" y="1400"/>
                  </a:lnTo>
                  <a:lnTo>
                    <a:pt x="834" y="1225"/>
                  </a:lnTo>
                  <a:lnTo>
                    <a:pt x="876" y="1171"/>
                  </a:lnTo>
                  <a:lnTo>
                    <a:pt x="901" y="1268"/>
                  </a:lnTo>
                  <a:lnTo>
                    <a:pt x="979" y="1370"/>
                  </a:lnTo>
                  <a:lnTo>
                    <a:pt x="1116" y="1519"/>
                  </a:lnTo>
                  <a:lnTo>
                    <a:pt x="1231" y="1621"/>
                  </a:lnTo>
                  <a:lnTo>
                    <a:pt x="1353" y="1632"/>
                  </a:lnTo>
                  <a:lnTo>
                    <a:pt x="1471" y="1693"/>
                  </a:lnTo>
                  <a:lnTo>
                    <a:pt x="1664" y="1659"/>
                  </a:lnTo>
                  <a:lnTo>
                    <a:pt x="1819" y="1678"/>
                  </a:lnTo>
                  <a:lnTo>
                    <a:pt x="1975" y="1632"/>
                  </a:lnTo>
                  <a:lnTo>
                    <a:pt x="1893" y="1513"/>
                  </a:lnTo>
                  <a:lnTo>
                    <a:pt x="1920" y="1385"/>
                  </a:lnTo>
                  <a:lnTo>
                    <a:pt x="1874" y="1285"/>
                  </a:lnTo>
                  <a:lnTo>
                    <a:pt x="1865" y="1129"/>
                  </a:lnTo>
                  <a:lnTo>
                    <a:pt x="1783" y="967"/>
                  </a:lnTo>
                  <a:lnTo>
                    <a:pt x="1527" y="891"/>
                  </a:lnTo>
                  <a:lnTo>
                    <a:pt x="1289" y="873"/>
                  </a:lnTo>
                  <a:lnTo>
                    <a:pt x="1393" y="781"/>
                  </a:lnTo>
                  <a:lnTo>
                    <a:pt x="1549" y="745"/>
                  </a:lnTo>
                  <a:lnTo>
                    <a:pt x="1620" y="738"/>
                  </a:lnTo>
                  <a:lnTo>
                    <a:pt x="1753" y="732"/>
                  </a:lnTo>
                  <a:lnTo>
                    <a:pt x="1933" y="720"/>
                  </a:lnTo>
                  <a:lnTo>
                    <a:pt x="2107" y="618"/>
                  </a:lnTo>
                  <a:lnTo>
                    <a:pt x="2227" y="516"/>
                  </a:lnTo>
                  <a:lnTo>
                    <a:pt x="2377" y="438"/>
                  </a:lnTo>
                  <a:lnTo>
                    <a:pt x="2515" y="337"/>
                  </a:lnTo>
                  <a:lnTo>
                    <a:pt x="2420" y="343"/>
                  </a:lnTo>
                  <a:lnTo>
                    <a:pt x="2191" y="343"/>
                  </a:lnTo>
                  <a:lnTo>
                    <a:pt x="2077" y="331"/>
                  </a:lnTo>
                  <a:lnTo>
                    <a:pt x="2053" y="301"/>
                  </a:lnTo>
                  <a:lnTo>
                    <a:pt x="1951" y="301"/>
                  </a:lnTo>
                  <a:lnTo>
                    <a:pt x="1795" y="259"/>
                  </a:lnTo>
                  <a:lnTo>
                    <a:pt x="1645" y="289"/>
                  </a:lnTo>
                  <a:lnTo>
                    <a:pt x="1447" y="372"/>
                  </a:lnTo>
                  <a:lnTo>
                    <a:pt x="1297" y="408"/>
                  </a:lnTo>
                  <a:lnTo>
                    <a:pt x="1153" y="414"/>
                  </a:lnTo>
                  <a:lnTo>
                    <a:pt x="1308" y="337"/>
                  </a:lnTo>
                  <a:lnTo>
                    <a:pt x="1465" y="198"/>
                  </a:lnTo>
                  <a:lnTo>
                    <a:pt x="1453" y="168"/>
                  </a:lnTo>
                  <a:lnTo>
                    <a:pt x="1465" y="102"/>
                  </a:lnTo>
                  <a:lnTo>
                    <a:pt x="1477" y="36"/>
                  </a:lnTo>
                  <a:lnTo>
                    <a:pt x="1453" y="0"/>
                  </a:lnTo>
                  <a:lnTo>
                    <a:pt x="1417" y="24"/>
                  </a:lnTo>
                  <a:lnTo>
                    <a:pt x="1356" y="42"/>
                  </a:lnTo>
                  <a:lnTo>
                    <a:pt x="1189" y="102"/>
                  </a:lnTo>
                  <a:lnTo>
                    <a:pt x="1098" y="144"/>
                  </a:lnTo>
                  <a:lnTo>
                    <a:pt x="1026" y="144"/>
                  </a:lnTo>
                  <a:lnTo>
                    <a:pt x="991" y="168"/>
                  </a:lnTo>
                  <a:lnTo>
                    <a:pt x="889" y="331"/>
                  </a:lnTo>
                  <a:lnTo>
                    <a:pt x="852" y="408"/>
                  </a:lnTo>
                  <a:lnTo>
                    <a:pt x="726" y="480"/>
                  </a:lnTo>
                  <a:lnTo>
                    <a:pt x="649" y="540"/>
                  </a:lnTo>
                  <a:lnTo>
                    <a:pt x="643" y="540"/>
                  </a:lnTo>
                  <a:lnTo>
                    <a:pt x="637" y="534"/>
                  </a:lnTo>
                  <a:lnTo>
                    <a:pt x="600" y="516"/>
                  </a:lnTo>
                  <a:lnTo>
                    <a:pt x="564" y="492"/>
                  </a:lnTo>
                  <a:lnTo>
                    <a:pt x="552" y="486"/>
                  </a:lnTo>
                  <a:lnTo>
                    <a:pt x="540" y="474"/>
                  </a:lnTo>
                  <a:lnTo>
                    <a:pt x="528" y="462"/>
                  </a:lnTo>
                  <a:lnTo>
                    <a:pt x="504" y="444"/>
                  </a:lnTo>
                  <a:lnTo>
                    <a:pt x="474" y="426"/>
                  </a:lnTo>
                  <a:lnTo>
                    <a:pt x="444" y="408"/>
                  </a:lnTo>
                  <a:lnTo>
                    <a:pt x="415" y="390"/>
                  </a:lnTo>
                  <a:lnTo>
                    <a:pt x="385" y="372"/>
                  </a:lnTo>
                  <a:lnTo>
                    <a:pt x="366" y="366"/>
                  </a:lnTo>
                  <a:lnTo>
                    <a:pt x="360" y="360"/>
                  </a:lnTo>
                  <a:lnTo>
                    <a:pt x="192" y="234"/>
                  </a:lnTo>
                  <a:lnTo>
                    <a:pt x="210" y="307"/>
                  </a:lnTo>
                  <a:lnTo>
                    <a:pt x="570" y="564"/>
                  </a:lnTo>
                  <a:lnTo>
                    <a:pt x="558" y="618"/>
                  </a:lnTo>
                  <a:lnTo>
                    <a:pt x="444" y="732"/>
                  </a:lnTo>
                  <a:lnTo>
                    <a:pt x="324" y="787"/>
                  </a:lnTo>
                  <a:lnTo>
                    <a:pt x="318" y="787"/>
                  </a:lnTo>
                  <a:lnTo>
                    <a:pt x="258" y="811"/>
                  </a:lnTo>
                  <a:lnTo>
                    <a:pt x="127" y="853"/>
                  </a:lnTo>
                  <a:lnTo>
                    <a:pt x="0" y="901"/>
                  </a:lnTo>
                  <a:lnTo>
                    <a:pt x="0" y="1165"/>
                  </a:lnTo>
                  <a:lnTo>
                    <a:pt x="78" y="1147"/>
                  </a:lnTo>
                  <a:lnTo>
                    <a:pt x="372" y="1015"/>
                  </a:lnTo>
                  <a:lnTo>
                    <a:pt x="336" y="1117"/>
                  </a:lnTo>
                  <a:lnTo>
                    <a:pt x="222" y="1262"/>
                  </a:lnTo>
                  <a:lnTo>
                    <a:pt x="145" y="1453"/>
                  </a:lnTo>
                  <a:lnTo>
                    <a:pt x="139" y="1459"/>
                  </a:lnTo>
                  <a:lnTo>
                    <a:pt x="133" y="1465"/>
                  </a:lnTo>
                  <a:lnTo>
                    <a:pt x="102" y="1495"/>
                  </a:lnTo>
                  <a:lnTo>
                    <a:pt x="90" y="1507"/>
                  </a:lnTo>
                  <a:lnTo>
                    <a:pt x="84" y="1519"/>
                  </a:lnTo>
                  <a:lnTo>
                    <a:pt x="84" y="1531"/>
                  </a:lnTo>
                  <a:lnTo>
                    <a:pt x="96" y="1537"/>
                  </a:lnTo>
                  <a:lnTo>
                    <a:pt x="114" y="1549"/>
                  </a:lnTo>
                  <a:lnTo>
                    <a:pt x="127" y="1567"/>
                  </a:lnTo>
                  <a:lnTo>
                    <a:pt x="139" y="1597"/>
                  </a:lnTo>
                  <a:lnTo>
                    <a:pt x="145" y="1633"/>
                  </a:lnTo>
                  <a:lnTo>
                    <a:pt x="150" y="1663"/>
                  </a:lnTo>
                  <a:lnTo>
                    <a:pt x="156" y="1693"/>
                  </a:lnTo>
                  <a:lnTo>
                    <a:pt x="162" y="1717"/>
                  </a:lnTo>
                  <a:lnTo>
                    <a:pt x="162" y="1723"/>
                  </a:lnTo>
                  <a:lnTo>
                    <a:pt x="216" y="1796"/>
                  </a:lnTo>
                  <a:lnTo>
                    <a:pt x="216" y="1802"/>
                  </a:lnTo>
                  <a:lnTo>
                    <a:pt x="222" y="1814"/>
                  </a:lnTo>
                  <a:lnTo>
                    <a:pt x="228" y="1850"/>
                  </a:lnTo>
                  <a:lnTo>
                    <a:pt x="234" y="1886"/>
                  </a:lnTo>
                  <a:lnTo>
                    <a:pt x="240" y="1904"/>
                  </a:lnTo>
                  <a:lnTo>
                    <a:pt x="240" y="1916"/>
                  </a:lnTo>
                  <a:lnTo>
                    <a:pt x="246" y="1922"/>
                  </a:lnTo>
                  <a:lnTo>
                    <a:pt x="252" y="1934"/>
                  </a:lnTo>
                  <a:lnTo>
                    <a:pt x="258" y="1970"/>
                  </a:lnTo>
                  <a:lnTo>
                    <a:pt x="438" y="1970"/>
                  </a:lnTo>
                  <a:lnTo>
                    <a:pt x="462" y="1922"/>
                  </a:lnTo>
                  <a:lnTo>
                    <a:pt x="624" y="1778"/>
                  </a:lnTo>
                  <a:lnTo>
                    <a:pt x="624" y="177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16068" name="Freeform 4"/>
            <p:cNvSpPr>
              <a:spLocks/>
            </p:cNvSpPr>
            <p:nvPr/>
          </p:nvSpPr>
          <p:spPr bwMode="hidden">
            <a:xfrm>
              <a:off x="0" y="2496"/>
              <a:ext cx="2112" cy="1604"/>
            </a:xfrm>
            <a:custGeom>
              <a:avLst/>
              <a:gdLst/>
              <a:ahLst/>
              <a:cxnLst>
                <a:cxn ang="0">
                  <a:pos x="580" y="1043"/>
                </a:cxn>
                <a:cxn ang="0">
                  <a:pos x="544" y="683"/>
                </a:cxn>
                <a:cxn ang="0">
                  <a:pos x="670" y="395"/>
                </a:cxn>
                <a:cxn ang="0">
                  <a:pos x="927" y="587"/>
                </a:cxn>
                <a:cxn ang="0">
                  <a:pos x="1214" y="869"/>
                </a:cxn>
                <a:cxn ang="0">
                  <a:pos x="1483" y="1109"/>
                </a:cxn>
                <a:cxn ang="0">
                  <a:pos x="1800" y="1360"/>
                </a:cxn>
                <a:cxn ang="0">
                  <a:pos x="1883" y="1414"/>
                </a:cxn>
                <a:cxn ang="0">
                  <a:pos x="1836" y="1354"/>
                </a:cxn>
                <a:cxn ang="0">
                  <a:pos x="1411" y="1001"/>
                </a:cxn>
                <a:cxn ang="0">
                  <a:pos x="1088" y="683"/>
                </a:cxn>
                <a:cxn ang="0">
                  <a:pos x="723" y="329"/>
                </a:cxn>
                <a:cxn ang="0">
                  <a:pos x="999" y="311"/>
                </a:cxn>
                <a:cxn ang="0">
                  <a:pos x="1286" y="317"/>
                </a:cxn>
                <a:cxn ang="0">
                  <a:pos x="1614" y="269"/>
                </a:cxn>
                <a:cxn ang="0">
                  <a:pos x="2123" y="197"/>
                </a:cxn>
                <a:cxn ang="0">
                  <a:pos x="2075" y="173"/>
                </a:cxn>
                <a:cxn ang="0">
                  <a:pos x="1543" y="257"/>
                </a:cxn>
                <a:cxn ang="0">
                  <a:pos x="1208" y="275"/>
                </a:cxn>
                <a:cxn ang="0">
                  <a:pos x="759" y="257"/>
                </a:cxn>
                <a:cxn ang="0">
                  <a:pos x="819" y="227"/>
                </a:cxn>
                <a:cxn ang="0">
                  <a:pos x="1142" y="0"/>
                </a:cxn>
                <a:cxn ang="0">
                  <a:pos x="1088" y="30"/>
                </a:cxn>
                <a:cxn ang="0">
                  <a:pos x="1010" y="84"/>
                </a:cxn>
                <a:cxn ang="0">
                  <a:pos x="855" y="191"/>
                </a:cxn>
                <a:cxn ang="0">
                  <a:pos x="670" y="281"/>
                </a:cxn>
                <a:cxn ang="0">
                  <a:pos x="634" y="359"/>
                </a:cxn>
                <a:cxn ang="0">
                  <a:pos x="305" y="587"/>
                </a:cxn>
                <a:cxn ang="0">
                  <a:pos x="0" y="725"/>
                </a:cxn>
                <a:cxn ang="0">
                  <a:pos x="0" y="731"/>
                </a:cxn>
                <a:cxn ang="0">
                  <a:pos x="0" y="767"/>
                </a:cxn>
                <a:cxn ang="0">
                  <a:pos x="299" y="635"/>
                </a:cxn>
                <a:cxn ang="0">
                  <a:pos x="592" y="431"/>
                </a:cxn>
                <a:cxn ang="0">
                  <a:pos x="508" y="671"/>
                </a:cxn>
                <a:cxn ang="0">
                  <a:pos x="526" y="995"/>
                </a:cxn>
                <a:cxn ang="0">
                  <a:pos x="460" y="1168"/>
                </a:cxn>
                <a:cxn ang="0">
                  <a:pos x="329" y="1480"/>
                </a:cxn>
                <a:cxn ang="0">
                  <a:pos x="323" y="1696"/>
                </a:cxn>
                <a:cxn ang="0">
                  <a:pos x="329" y="1696"/>
                </a:cxn>
                <a:cxn ang="0">
                  <a:pos x="347" y="1552"/>
                </a:cxn>
                <a:cxn ang="0">
                  <a:pos x="580" y="1043"/>
                </a:cxn>
                <a:cxn ang="0">
                  <a:pos x="580" y="1043"/>
                </a:cxn>
              </a:cxnLst>
              <a:rect l="0" t="0" r="r" b="b"/>
              <a:pathLst>
                <a:path w="2123" h="1696">
                  <a:moveTo>
                    <a:pt x="580" y="1043"/>
                  </a:moveTo>
                  <a:lnTo>
                    <a:pt x="544" y="683"/>
                  </a:lnTo>
                  <a:lnTo>
                    <a:pt x="670" y="395"/>
                  </a:lnTo>
                  <a:lnTo>
                    <a:pt x="927" y="587"/>
                  </a:lnTo>
                  <a:lnTo>
                    <a:pt x="1214" y="869"/>
                  </a:lnTo>
                  <a:lnTo>
                    <a:pt x="1483" y="1109"/>
                  </a:lnTo>
                  <a:lnTo>
                    <a:pt x="1800" y="1360"/>
                  </a:lnTo>
                  <a:lnTo>
                    <a:pt x="1883" y="1414"/>
                  </a:lnTo>
                  <a:lnTo>
                    <a:pt x="1836" y="1354"/>
                  </a:lnTo>
                  <a:lnTo>
                    <a:pt x="1411" y="1001"/>
                  </a:lnTo>
                  <a:lnTo>
                    <a:pt x="1088" y="683"/>
                  </a:lnTo>
                  <a:lnTo>
                    <a:pt x="723" y="329"/>
                  </a:lnTo>
                  <a:lnTo>
                    <a:pt x="999" y="311"/>
                  </a:lnTo>
                  <a:lnTo>
                    <a:pt x="1286" y="317"/>
                  </a:lnTo>
                  <a:lnTo>
                    <a:pt x="1614" y="269"/>
                  </a:lnTo>
                  <a:lnTo>
                    <a:pt x="2123" y="197"/>
                  </a:lnTo>
                  <a:lnTo>
                    <a:pt x="2075" y="173"/>
                  </a:lnTo>
                  <a:lnTo>
                    <a:pt x="1543" y="257"/>
                  </a:lnTo>
                  <a:lnTo>
                    <a:pt x="1208" y="275"/>
                  </a:lnTo>
                  <a:lnTo>
                    <a:pt x="759" y="257"/>
                  </a:lnTo>
                  <a:lnTo>
                    <a:pt x="819" y="227"/>
                  </a:lnTo>
                  <a:lnTo>
                    <a:pt x="1142" y="0"/>
                  </a:lnTo>
                  <a:lnTo>
                    <a:pt x="1088" y="30"/>
                  </a:lnTo>
                  <a:lnTo>
                    <a:pt x="1010" y="84"/>
                  </a:lnTo>
                  <a:lnTo>
                    <a:pt x="855" y="191"/>
                  </a:lnTo>
                  <a:lnTo>
                    <a:pt x="670" y="281"/>
                  </a:lnTo>
                  <a:lnTo>
                    <a:pt x="634" y="359"/>
                  </a:lnTo>
                  <a:lnTo>
                    <a:pt x="305" y="587"/>
                  </a:lnTo>
                  <a:lnTo>
                    <a:pt x="0" y="725"/>
                  </a:lnTo>
                  <a:lnTo>
                    <a:pt x="0" y="731"/>
                  </a:lnTo>
                  <a:lnTo>
                    <a:pt x="0" y="767"/>
                  </a:lnTo>
                  <a:lnTo>
                    <a:pt x="299" y="635"/>
                  </a:lnTo>
                  <a:lnTo>
                    <a:pt x="592" y="431"/>
                  </a:lnTo>
                  <a:lnTo>
                    <a:pt x="508" y="671"/>
                  </a:lnTo>
                  <a:lnTo>
                    <a:pt x="526" y="995"/>
                  </a:lnTo>
                  <a:lnTo>
                    <a:pt x="460" y="1168"/>
                  </a:lnTo>
                  <a:lnTo>
                    <a:pt x="329" y="1480"/>
                  </a:lnTo>
                  <a:lnTo>
                    <a:pt x="323" y="1696"/>
                  </a:lnTo>
                  <a:lnTo>
                    <a:pt x="329" y="1696"/>
                  </a:lnTo>
                  <a:lnTo>
                    <a:pt x="347" y="1552"/>
                  </a:lnTo>
                  <a:lnTo>
                    <a:pt x="580" y="1043"/>
                  </a:lnTo>
                  <a:lnTo>
                    <a:pt x="580" y="1043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16069" name="Freeform 5"/>
            <p:cNvSpPr>
              <a:spLocks/>
            </p:cNvSpPr>
            <p:nvPr/>
          </p:nvSpPr>
          <p:spPr bwMode="hidden">
            <a:xfrm>
              <a:off x="2092" y="3233"/>
              <a:ext cx="3668" cy="943"/>
            </a:xfrm>
            <a:custGeom>
              <a:avLst/>
              <a:gdLst/>
              <a:ahLst/>
              <a:cxnLst>
                <a:cxn ang="0">
                  <a:pos x="3338" y="288"/>
                </a:cxn>
                <a:cxn ang="0">
                  <a:pos x="3194" y="258"/>
                </a:cxn>
                <a:cxn ang="0">
                  <a:pos x="2816" y="234"/>
                </a:cxn>
                <a:cxn ang="0">
                  <a:pos x="2330" y="306"/>
                </a:cxn>
                <a:cxn ang="0">
                  <a:pos x="2372" y="258"/>
                </a:cxn>
                <a:cxn ang="0">
                  <a:pos x="2624" y="132"/>
                </a:cxn>
                <a:cxn ang="0">
                  <a:pos x="2707" y="24"/>
                </a:cxn>
                <a:cxn ang="0">
                  <a:pos x="2642" y="12"/>
                </a:cxn>
                <a:cxn ang="0">
                  <a:pos x="2515" y="54"/>
                </a:cxn>
                <a:cxn ang="0">
                  <a:pos x="2324" y="66"/>
                </a:cxn>
                <a:cxn ang="0">
                  <a:pos x="2101" y="90"/>
                </a:cxn>
                <a:cxn ang="0">
                  <a:pos x="1855" y="228"/>
                </a:cxn>
                <a:cxn ang="0">
                  <a:pos x="1591" y="337"/>
                </a:cxn>
                <a:cxn ang="0">
                  <a:pos x="1459" y="379"/>
                </a:cxn>
                <a:cxn ang="0">
                  <a:pos x="1417" y="361"/>
                </a:cxn>
                <a:cxn ang="0">
                  <a:pos x="1363" y="331"/>
                </a:cxn>
                <a:cxn ang="0">
                  <a:pos x="1344" y="312"/>
                </a:cxn>
                <a:cxn ang="0">
                  <a:pos x="1290" y="288"/>
                </a:cxn>
                <a:cxn ang="0">
                  <a:pos x="1230" y="252"/>
                </a:cxn>
                <a:cxn ang="0">
                  <a:pos x="1119" y="227"/>
                </a:cxn>
                <a:cxn ang="0">
                  <a:pos x="1320" y="438"/>
                </a:cxn>
                <a:cxn ang="0">
                  <a:pos x="960" y="558"/>
                </a:cxn>
                <a:cxn ang="0">
                  <a:pos x="474" y="630"/>
                </a:cxn>
                <a:cxn ang="0">
                  <a:pos x="132" y="781"/>
                </a:cxn>
                <a:cxn ang="0">
                  <a:pos x="234" y="847"/>
                </a:cxn>
                <a:cxn ang="0">
                  <a:pos x="925" y="739"/>
                </a:cxn>
                <a:cxn ang="0">
                  <a:pos x="637" y="925"/>
                </a:cxn>
                <a:cxn ang="0">
                  <a:pos x="1405" y="943"/>
                </a:cxn>
                <a:cxn ang="0">
                  <a:pos x="1447" y="943"/>
                </a:cxn>
                <a:cxn ang="0">
                  <a:pos x="2888" y="859"/>
                </a:cxn>
                <a:cxn ang="0">
                  <a:pos x="2582" y="708"/>
                </a:cxn>
                <a:cxn ang="0">
                  <a:pos x="2299" y="606"/>
                </a:cxn>
                <a:cxn ang="0">
                  <a:pos x="2606" y="588"/>
                </a:cxn>
                <a:cxn ang="0">
                  <a:pos x="3001" y="582"/>
                </a:cxn>
                <a:cxn ang="0">
                  <a:pos x="3452" y="438"/>
                </a:cxn>
                <a:cxn ang="0">
                  <a:pos x="3668" y="312"/>
                </a:cxn>
                <a:cxn ang="0">
                  <a:pos x="3482" y="300"/>
                </a:cxn>
              </a:cxnLst>
              <a:rect l="0" t="0" r="r" b="b"/>
              <a:pathLst>
                <a:path w="3668" h="943">
                  <a:moveTo>
                    <a:pt x="3482" y="300"/>
                  </a:moveTo>
                  <a:lnTo>
                    <a:pt x="3338" y="288"/>
                  </a:lnTo>
                  <a:lnTo>
                    <a:pt x="3320" y="264"/>
                  </a:lnTo>
                  <a:lnTo>
                    <a:pt x="3194" y="258"/>
                  </a:lnTo>
                  <a:lnTo>
                    <a:pt x="3019" y="216"/>
                  </a:lnTo>
                  <a:lnTo>
                    <a:pt x="2816" y="234"/>
                  </a:lnTo>
                  <a:lnTo>
                    <a:pt x="2533" y="288"/>
                  </a:lnTo>
                  <a:lnTo>
                    <a:pt x="2330" y="306"/>
                  </a:lnTo>
                  <a:lnTo>
                    <a:pt x="2149" y="312"/>
                  </a:lnTo>
                  <a:lnTo>
                    <a:pt x="2372" y="258"/>
                  </a:lnTo>
                  <a:lnTo>
                    <a:pt x="2624" y="156"/>
                  </a:lnTo>
                  <a:lnTo>
                    <a:pt x="2624" y="132"/>
                  </a:lnTo>
                  <a:lnTo>
                    <a:pt x="2666" y="78"/>
                  </a:lnTo>
                  <a:lnTo>
                    <a:pt x="2707" y="24"/>
                  </a:lnTo>
                  <a:lnTo>
                    <a:pt x="2695" y="0"/>
                  </a:lnTo>
                  <a:lnTo>
                    <a:pt x="2642" y="12"/>
                  </a:lnTo>
                  <a:lnTo>
                    <a:pt x="2557" y="30"/>
                  </a:lnTo>
                  <a:lnTo>
                    <a:pt x="2515" y="54"/>
                  </a:lnTo>
                  <a:lnTo>
                    <a:pt x="2425" y="84"/>
                  </a:lnTo>
                  <a:lnTo>
                    <a:pt x="2324" y="66"/>
                  </a:lnTo>
                  <a:lnTo>
                    <a:pt x="2191" y="90"/>
                  </a:lnTo>
                  <a:lnTo>
                    <a:pt x="2101" y="90"/>
                  </a:lnTo>
                  <a:lnTo>
                    <a:pt x="2047" y="108"/>
                  </a:lnTo>
                  <a:lnTo>
                    <a:pt x="1855" y="228"/>
                  </a:lnTo>
                  <a:lnTo>
                    <a:pt x="1771" y="288"/>
                  </a:lnTo>
                  <a:lnTo>
                    <a:pt x="1591" y="337"/>
                  </a:lnTo>
                  <a:lnTo>
                    <a:pt x="1465" y="379"/>
                  </a:lnTo>
                  <a:lnTo>
                    <a:pt x="1459" y="379"/>
                  </a:lnTo>
                  <a:lnTo>
                    <a:pt x="1453" y="373"/>
                  </a:lnTo>
                  <a:lnTo>
                    <a:pt x="1417" y="361"/>
                  </a:lnTo>
                  <a:lnTo>
                    <a:pt x="1381" y="343"/>
                  </a:lnTo>
                  <a:lnTo>
                    <a:pt x="1363" y="331"/>
                  </a:lnTo>
                  <a:lnTo>
                    <a:pt x="1357" y="324"/>
                  </a:lnTo>
                  <a:lnTo>
                    <a:pt x="1344" y="312"/>
                  </a:lnTo>
                  <a:lnTo>
                    <a:pt x="1320" y="300"/>
                  </a:lnTo>
                  <a:lnTo>
                    <a:pt x="1290" y="288"/>
                  </a:lnTo>
                  <a:lnTo>
                    <a:pt x="1260" y="270"/>
                  </a:lnTo>
                  <a:lnTo>
                    <a:pt x="1230" y="252"/>
                  </a:lnTo>
                  <a:lnTo>
                    <a:pt x="1187" y="227"/>
                  </a:lnTo>
                  <a:lnTo>
                    <a:pt x="1119" y="227"/>
                  </a:lnTo>
                  <a:lnTo>
                    <a:pt x="1357" y="397"/>
                  </a:lnTo>
                  <a:lnTo>
                    <a:pt x="1320" y="438"/>
                  </a:lnTo>
                  <a:lnTo>
                    <a:pt x="1135" y="522"/>
                  </a:lnTo>
                  <a:lnTo>
                    <a:pt x="960" y="558"/>
                  </a:lnTo>
                  <a:lnTo>
                    <a:pt x="684" y="600"/>
                  </a:lnTo>
                  <a:lnTo>
                    <a:pt x="474" y="630"/>
                  </a:lnTo>
                  <a:lnTo>
                    <a:pt x="390" y="684"/>
                  </a:lnTo>
                  <a:lnTo>
                    <a:pt x="132" y="781"/>
                  </a:lnTo>
                  <a:lnTo>
                    <a:pt x="0" y="829"/>
                  </a:lnTo>
                  <a:lnTo>
                    <a:pt x="234" y="847"/>
                  </a:lnTo>
                  <a:lnTo>
                    <a:pt x="498" y="829"/>
                  </a:lnTo>
                  <a:lnTo>
                    <a:pt x="925" y="739"/>
                  </a:lnTo>
                  <a:lnTo>
                    <a:pt x="840" y="817"/>
                  </a:lnTo>
                  <a:lnTo>
                    <a:pt x="637" y="925"/>
                  </a:lnTo>
                  <a:lnTo>
                    <a:pt x="613" y="943"/>
                  </a:lnTo>
                  <a:lnTo>
                    <a:pt x="1405" y="943"/>
                  </a:lnTo>
                  <a:lnTo>
                    <a:pt x="1411" y="925"/>
                  </a:lnTo>
                  <a:lnTo>
                    <a:pt x="1447" y="943"/>
                  </a:lnTo>
                  <a:lnTo>
                    <a:pt x="2924" y="943"/>
                  </a:lnTo>
                  <a:lnTo>
                    <a:pt x="2888" y="859"/>
                  </a:lnTo>
                  <a:lnTo>
                    <a:pt x="2713" y="775"/>
                  </a:lnTo>
                  <a:lnTo>
                    <a:pt x="2582" y="708"/>
                  </a:lnTo>
                  <a:lnTo>
                    <a:pt x="2336" y="636"/>
                  </a:lnTo>
                  <a:lnTo>
                    <a:pt x="2299" y="606"/>
                  </a:lnTo>
                  <a:lnTo>
                    <a:pt x="2509" y="582"/>
                  </a:lnTo>
                  <a:lnTo>
                    <a:pt x="2606" y="588"/>
                  </a:lnTo>
                  <a:lnTo>
                    <a:pt x="2773" y="588"/>
                  </a:lnTo>
                  <a:lnTo>
                    <a:pt x="3001" y="582"/>
                  </a:lnTo>
                  <a:lnTo>
                    <a:pt x="3259" y="516"/>
                  </a:lnTo>
                  <a:lnTo>
                    <a:pt x="3452" y="438"/>
                  </a:lnTo>
                  <a:lnTo>
                    <a:pt x="3668" y="391"/>
                  </a:lnTo>
                  <a:lnTo>
                    <a:pt x="3668" y="312"/>
                  </a:lnTo>
                  <a:lnTo>
                    <a:pt x="3482" y="300"/>
                  </a:lnTo>
                  <a:lnTo>
                    <a:pt x="3482" y="30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16070" name="Freeform 6"/>
            <p:cNvSpPr>
              <a:spLocks/>
            </p:cNvSpPr>
            <p:nvPr/>
          </p:nvSpPr>
          <p:spPr bwMode="hidden">
            <a:xfrm>
              <a:off x="0" y="524"/>
              <a:ext cx="973" cy="1195"/>
            </a:xfrm>
            <a:custGeom>
              <a:avLst/>
              <a:gdLst/>
              <a:ahLst/>
              <a:cxnLst>
                <a:cxn ang="0">
                  <a:pos x="323" y="1186"/>
                </a:cxn>
                <a:cxn ang="0">
                  <a:pos x="490" y="1192"/>
                </a:cxn>
                <a:cxn ang="0">
                  <a:pos x="580" y="1150"/>
                </a:cxn>
                <a:cxn ang="0">
                  <a:pos x="813" y="1085"/>
                </a:cxn>
                <a:cxn ang="0">
                  <a:pos x="933" y="1055"/>
                </a:cxn>
                <a:cxn ang="0">
                  <a:pos x="759" y="989"/>
                </a:cxn>
                <a:cxn ang="0">
                  <a:pos x="556" y="953"/>
                </a:cxn>
                <a:cxn ang="0">
                  <a:pos x="197" y="971"/>
                </a:cxn>
                <a:cxn ang="0">
                  <a:pos x="299" y="893"/>
                </a:cxn>
                <a:cxn ang="0">
                  <a:pos x="496" y="803"/>
                </a:cxn>
                <a:cxn ang="0">
                  <a:pos x="694" y="671"/>
                </a:cxn>
                <a:cxn ang="0">
                  <a:pos x="700" y="671"/>
                </a:cxn>
                <a:cxn ang="0">
                  <a:pos x="712" y="665"/>
                </a:cxn>
                <a:cxn ang="0">
                  <a:pos x="753" y="647"/>
                </a:cxn>
                <a:cxn ang="0">
                  <a:pos x="777" y="641"/>
                </a:cxn>
                <a:cxn ang="0">
                  <a:pos x="789" y="629"/>
                </a:cxn>
                <a:cxn ang="0">
                  <a:pos x="795" y="617"/>
                </a:cxn>
                <a:cxn ang="0">
                  <a:pos x="789" y="611"/>
                </a:cxn>
                <a:cxn ang="0">
                  <a:pos x="783" y="599"/>
                </a:cxn>
                <a:cxn ang="0">
                  <a:pos x="783" y="575"/>
                </a:cxn>
                <a:cxn ang="0">
                  <a:pos x="795" y="545"/>
                </a:cxn>
                <a:cxn ang="0">
                  <a:pos x="807" y="515"/>
                </a:cxn>
                <a:cxn ang="0">
                  <a:pos x="825" y="485"/>
                </a:cxn>
                <a:cxn ang="0">
                  <a:pos x="837" y="455"/>
                </a:cxn>
                <a:cxn ang="0">
                  <a:pos x="843" y="437"/>
                </a:cxn>
                <a:cxn ang="0">
                  <a:pos x="849" y="431"/>
                </a:cxn>
                <a:cxn ang="0">
                  <a:pos x="849" y="347"/>
                </a:cxn>
                <a:cxn ang="0">
                  <a:pos x="849" y="341"/>
                </a:cxn>
                <a:cxn ang="0">
                  <a:pos x="855" y="335"/>
                </a:cxn>
                <a:cxn ang="0">
                  <a:pos x="873" y="305"/>
                </a:cxn>
                <a:cxn ang="0">
                  <a:pos x="885" y="269"/>
                </a:cxn>
                <a:cxn ang="0">
                  <a:pos x="897" y="239"/>
                </a:cxn>
                <a:cxn ang="0">
                  <a:pos x="903" y="227"/>
                </a:cxn>
                <a:cxn ang="0">
                  <a:pos x="909" y="215"/>
                </a:cxn>
                <a:cxn ang="0">
                  <a:pos x="927" y="173"/>
                </a:cxn>
                <a:cxn ang="0">
                  <a:pos x="945" y="137"/>
                </a:cxn>
                <a:cxn ang="0">
                  <a:pos x="951" y="125"/>
                </a:cxn>
                <a:cxn ang="0">
                  <a:pos x="951" y="119"/>
                </a:cxn>
                <a:cxn ang="0">
                  <a:pos x="969" y="0"/>
                </a:cxn>
                <a:cxn ang="0">
                  <a:pos x="945" y="47"/>
                </a:cxn>
                <a:cxn ang="0">
                  <a:pos x="783" y="113"/>
                </a:cxn>
                <a:cxn ang="0">
                  <a:pos x="706" y="161"/>
                </a:cxn>
                <a:cxn ang="0">
                  <a:pos x="460" y="233"/>
                </a:cxn>
                <a:cxn ang="0">
                  <a:pos x="281" y="287"/>
                </a:cxn>
                <a:cxn ang="0">
                  <a:pos x="173" y="293"/>
                </a:cxn>
                <a:cxn ang="0">
                  <a:pos x="12" y="485"/>
                </a:cxn>
                <a:cxn ang="0">
                  <a:pos x="0" y="509"/>
                </a:cxn>
                <a:cxn ang="0">
                  <a:pos x="0" y="1186"/>
                </a:cxn>
                <a:cxn ang="0">
                  <a:pos x="96" y="1180"/>
                </a:cxn>
                <a:cxn ang="0">
                  <a:pos x="323" y="1186"/>
                </a:cxn>
                <a:cxn ang="0">
                  <a:pos x="323" y="1186"/>
                </a:cxn>
              </a:cxnLst>
              <a:rect l="0" t="0" r="r" b="b"/>
              <a:pathLst>
                <a:path w="969" h="1192">
                  <a:moveTo>
                    <a:pt x="323" y="1186"/>
                  </a:moveTo>
                  <a:lnTo>
                    <a:pt x="490" y="1192"/>
                  </a:lnTo>
                  <a:lnTo>
                    <a:pt x="580" y="1150"/>
                  </a:lnTo>
                  <a:lnTo>
                    <a:pt x="813" y="1085"/>
                  </a:lnTo>
                  <a:lnTo>
                    <a:pt x="933" y="1055"/>
                  </a:lnTo>
                  <a:lnTo>
                    <a:pt x="759" y="989"/>
                  </a:lnTo>
                  <a:lnTo>
                    <a:pt x="556" y="953"/>
                  </a:lnTo>
                  <a:lnTo>
                    <a:pt x="197" y="971"/>
                  </a:lnTo>
                  <a:lnTo>
                    <a:pt x="299" y="893"/>
                  </a:lnTo>
                  <a:lnTo>
                    <a:pt x="496" y="803"/>
                  </a:lnTo>
                  <a:lnTo>
                    <a:pt x="694" y="671"/>
                  </a:lnTo>
                  <a:lnTo>
                    <a:pt x="700" y="671"/>
                  </a:lnTo>
                  <a:lnTo>
                    <a:pt x="712" y="665"/>
                  </a:lnTo>
                  <a:lnTo>
                    <a:pt x="753" y="647"/>
                  </a:lnTo>
                  <a:lnTo>
                    <a:pt x="777" y="641"/>
                  </a:lnTo>
                  <a:lnTo>
                    <a:pt x="789" y="629"/>
                  </a:lnTo>
                  <a:lnTo>
                    <a:pt x="795" y="617"/>
                  </a:lnTo>
                  <a:lnTo>
                    <a:pt x="789" y="611"/>
                  </a:lnTo>
                  <a:lnTo>
                    <a:pt x="783" y="599"/>
                  </a:lnTo>
                  <a:lnTo>
                    <a:pt x="783" y="575"/>
                  </a:lnTo>
                  <a:lnTo>
                    <a:pt x="795" y="545"/>
                  </a:lnTo>
                  <a:lnTo>
                    <a:pt x="807" y="515"/>
                  </a:lnTo>
                  <a:lnTo>
                    <a:pt x="825" y="485"/>
                  </a:lnTo>
                  <a:lnTo>
                    <a:pt x="837" y="455"/>
                  </a:lnTo>
                  <a:lnTo>
                    <a:pt x="843" y="437"/>
                  </a:lnTo>
                  <a:lnTo>
                    <a:pt x="849" y="431"/>
                  </a:lnTo>
                  <a:lnTo>
                    <a:pt x="849" y="347"/>
                  </a:lnTo>
                  <a:lnTo>
                    <a:pt x="849" y="341"/>
                  </a:lnTo>
                  <a:lnTo>
                    <a:pt x="855" y="335"/>
                  </a:lnTo>
                  <a:lnTo>
                    <a:pt x="873" y="305"/>
                  </a:lnTo>
                  <a:lnTo>
                    <a:pt x="885" y="269"/>
                  </a:lnTo>
                  <a:lnTo>
                    <a:pt x="897" y="239"/>
                  </a:lnTo>
                  <a:lnTo>
                    <a:pt x="903" y="227"/>
                  </a:lnTo>
                  <a:lnTo>
                    <a:pt x="909" y="215"/>
                  </a:lnTo>
                  <a:lnTo>
                    <a:pt x="927" y="173"/>
                  </a:lnTo>
                  <a:lnTo>
                    <a:pt x="945" y="137"/>
                  </a:lnTo>
                  <a:lnTo>
                    <a:pt x="951" y="125"/>
                  </a:lnTo>
                  <a:lnTo>
                    <a:pt x="951" y="119"/>
                  </a:lnTo>
                  <a:lnTo>
                    <a:pt x="969" y="0"/>
                  </a:lnTo>
                  <a:lnTo>
                    <a:pt x="945" y="47"/>
                  </a:lnTo>
                  <a:lnTo>
                    <a:pt x="783" y="113"/>
                  </a:lnTo>
                  <a:lnTo>
                    <a:pt x="706" y="161"/>
                  </a:lnTo>
                  <a:lnTo>
                    <a:pt x="460" y="233"/>
                  </a:lnTo>
                  <a:lnTo>
                    <a:pt x="281" y="287"/>
                  </a:lnTo>
                  <a:lnTo>
                    <a:pt x="173" y="293"/>
                  </a:lnTo>
                  <a:lnTo>
                    <a:pt x="12" y="485"/>
                  </a:lnTo>
                  <a:lnTo>
                    <a:pt x="0" y="509"/>
                  </a:lnTo>
                  <a:lnTo>
                    <a:pt x="0" y="1186"/>
                  </a:lnTo>
                  <a:lnTo>
                    <a:pt x="96" y="1180"/>
                  </a:lnTo>
                  <a:lnTo>
                    <a:pt x="323" y="1186"/>
                  </a:lnTo>
                  <a:lnTo>
                    <a:pt x="323" y="118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16071" name="Freeform 7"/>
            <p:cNvSpPr>
              <a:spLocks/>
            </p:cNvSpPr>
            <p:nvPr/>
          </p:nvSpPr>
          <p:spPr bwMode="hidden">
            <a:xfrm>
              <a:off x="3188" y="1"/>
              <a:ext cx="2570" cy="2266"/>
            </a:xfrm>
            <a:custGeom>
              <a:avLst/>
              <a:gdLst/>
              <a:ahLst/>
              <a:cxnLst>
                <a:cxn ang="0">
                  <a:pos x="859" y="612"/>
                </a:cxn>
                <a:cxn ang="0">
                  <a:pos x="1087" y="853"/>
                </a:cxn>
                <a:cxn ang="0">
                  <a:pos x="961" y="913"/>
                </a:cxn>
                <a:cxn ang="0">
                  <a:pos x="786" y="883"/>
                </a:cxn>
                <a:cxn ang="0">
                  <a:pos x="450" y="931"/>
                </a:cxn>
                <a:cxn ang="0">
                  <a:pos x="150" y="1075"/>
                </a:cxn>
                <a:cxn ang="0">
                  <a:pos x="78" y="1165"/>
                </a:cxn>
                <a:cxn ang="0">
                  <a:pos x="361" y="1256"/>
                </a:cxn>
                <a:cxn ang="0">
                  <a:pos x="444" y="1316"/>
                </a:cxn>
                <a:cxn ang="0">
                  <a:pos x="697" y="1400"/>
                </a:cxn>
                <a:cxn ang="0">
                  <a:pos x="1026" y="1346"/>
                </a:cxn>
                <a:cxn ang="0">
                  <a:pos x="991" y="1412"/>
                </a:cxn>
                <a:cxn ang="0">
                  <a:pos x="804" y="1574"/>
                </a:cxn>
                <a:cxn ang="0">
                  <a:pos x="726" y="1718"/>
                </a:cxn>
                <a:cxn ang="0">
                  <a:pos x="768" y="1742"/>
                </a:cxn>
                <a:cxn ang="0">
                  <a:pos x="865" y="1693"/>
                </a:cxn>
                <a:cxn ang="0">
                  <a:pos x="991" y="1699"/>
                </a:cxn>
                <a:cxn ang="0">
                  <a:pos x="1135" y="1627"/>
                </a:cxn>
                <a:cxn ang="0">
                  <a:pos x="1183" y="1669"/>
                </a:cxn>
                <a:cxn ang="0">
                  <a:pos x="1399" y="1436"/>
                </a:cxn>
                <a:cxn ang="0">
                  <a:pos x="1615" y="1334"/>
                </a:cxn>
                <a:cxn ang="0">
                  <a:pos x="1645" y="1370"/>
                </a:cxn>
                <a:cxn ang="0">
                  <a:pos x="1681" y="1430"/>
                </a:cxn>
                <a:cxn ang="0">
                  <a:pos x="1699" y="1466"/>
                </a:cxn>
                <a:cxn ang="0">
                  <a:pos x="1747" y="1550"/>
                </a:cxn>
                <a:cxn ang="0">
                  <a:pos x="1772" y="1586"/>
                </a:cxn>
                <a:cxn ang="0">
                  <a:pos x="2124" y="2248"/>
                </a:cxn>
                <a:cxn ang="0">
                  <a:pos x="1693" y="1322"/>
                </a:cxn>
                <a:cxn ang="0">
                  <a:pos x="1861" y="1165"/>
                </a:cxn>
                <a:cxn ang="0">
                  <a:pos x="2173" y="1099"/>
                </a:cxn>
                <a:cxn ang="0">
                  <a:pos x="2390" y="1009"/>
                </a:cxn>
                <a:cxn ang="0">
                  <a:pos x="2570" y="805"/>
                </a:cxn>
                <a:cxn ang="0">
                  <a:pos x="2342" y="781"/>
                </a:cxn>
                <a:cxn ang="0">
                  <a:pos x="2114" y="763"/>
                </a:cxn>
                <a:cxn ang="0">
                  <a:pos x="2408" y="433"/>
                </a:cxn>
                <a:cxn ang="0">
                  <a:pos x="2426" y="421"/>
                </a:cxn>
                <a:cxn ang="0">
                  <a:pos x="2474" y="379"/>
                </a:cxn>
                <a:cxn ang="0">
                  <a:pos x="2492" y="355"/>
                </a:cxn>
                <a:cxn ang="0">
                  <a:pos x="2474" y="337"/>
                </a:cxn>
                <a:cxn ang="0">
                  <a:pos x="2474" y="271"/>
                </a:cxn>
                <a:cxn ang="0">
                  <a:pos x="2492" y="192"/>
                </a:cxn>
                <a:cxn ang="0">
                  <a:pos x="2504" y="132"/>
                </a:cxn>
                <a:cxn ang="0">
                  <a:pos x="2492" y="36"/>
                </a:cxn>
                <a:cxn ang="0">
                  <a:pos x="2492" y="24"/>
                </a:cxn>
                <a:cxn ang="0">
                  <a:pos x="2102" y="0"/>
                </a:cxn>
                <a:cxn ang="0">
                  <a:pos x="1909" y="90"/>
                </a:cxn>
                <a:cxn ang="0">
                  <a:pos x="1747" y="535"/>
                </a:cxn>
                <a:cxn ang="0">
                  <a:pos x="1711" y="469"/>
                </a:cxn>
                <a:cxn ang="0">
                  <a:pos x="1633" y="144"/>
                </a:cxn>
                <a:cxn ang="0">
                  <a:pos x="1579" y="0"/>
                </a:cxn>
                <a:cxn ang="0">
                  <a:pos x="738" y="186"/>
                </a:cxn>
                <a:cxn ang="0">
                  <a:pos x="756" y="463"/>
                </a:cxn>
              </a:cxnLst>
              <a:rect l="0" t="0" r="r" b="b"/>
              <a:pathLst>
                <a:path w="2570" h="2266">
                  <a:moveTo>
                    <a:pt x="756" y="463"/>
                  </a:moveTo>
                  <a:lnTo>
                    <a:pt x="859" y="612"/>
                  </a:lnTo>
                  <a:lnTo>
                    <a:pt x="937" y="720"/>
                  </a:lnTo>
                  <a:lnTo>
                    <a:pt x="1087" y="853"/>
                  </a:lnTo>
                  <a:lnTo>
                    <a:pt x="1105" y="907"/>
                  </a:lnTo>
                  <a:lnTo>
                    <a:pt x="961" y="913"/>
                  </a:lnTo>
                  <a:lnTo>
                    <a:pt x="895" y="901"/>
                  </a:lnTo>
                  <a:lnTo>
                    <a:pt x="786" y="883"/>
                  </a:lnTo>
                  <a:lnTo>
                    <a:pt x="637" y="859"/>
                  </a:lnTo>
                  <a:lnTo>
                    <a:pt x="450" y="931"/>
                  </a:lnTo>
                  <a:lnTo>
                    <a:pt x="306" y="1021"/>
                  </a:lnTo>
                  <a:lnTo>
                    <a:pt x="150" y="1075"/>
                  </a:lnTo>
                  <a:lnTo>
                    <a:pt x="0" y="1153"/>
                  </a:lnTo>
                  <a:lnTo>
                    <a:pt x="78" y="1165"/>
                  </a:lnTo>
                  <a:lnTo>
                    <a:pt x="264" y="1220"/>
                  </a:lnTo>
                  <a:lnTo>
                    <a:pt x="361" y="1256"/>
                  </a:lnTo>
                  <a:lnTo>
                    <a:pt x="367" y="1298"/>
                  </a:lnTo>
                  <a:lnTo>
                    <a:pt x="444" y="1316"/>
                  </a:lnTo>
                  <a:lnTo>
                    <a:pt x="558" y="1400"/>
                  </a:lnTo>
                  <a:lnTo>
                    <a:pt x="697" y="1400"/>
                  </a:lnTo>
                  <a:lnTo>
                    <a:pt x="895" y="1346"/>
                  </a:lnTo>
                  <a:lnTo>
                    <a:pt x="1026" y="1346"/>
                  </a:lnTo>
                  <a:lnTo>
                    <a:pt x="1147" y="1358"/>
                  </a:lnTo>
                  <a:lnTo>
                    <a:pt x="991" y="1412"/>
                  </a:lnTo>
                  <a:lnTo>
                    <a:pt x="804" y="1538"/>
                  </a:lnTo>
                  <a:lnTo>
                    <a:pt x="804" y="1574"/>
                  </a:lnTo>
                  <a:lnTo>
                    <a:pt x="762" y="1645"/>
                  </a:lnTo>
                  <a:lnTo>
                    <a:pt x="726" y="1718"/>
                  </a:lnTo>
                  <a:lnTo>
                    <a:pt x="732" y="1754"/>
                  </a:lnTo>
                  <a:lnTo>
                    <a:pt x="768" y="1742"/>
                  </a:lnTo>
                  <a:lnTo>
                    <a:pt x="829" y="1730"/>
                  </a:lnTo>
                  <a:lnTo>
                    <a:pt x="865" y="1693"/>
                  </a:lnTo>
                  <a:lnTo>
                    <a:pt x="925" y="1663"/>
                  </a:lnTo>
                  <a:lnTo>
                    <a:pt x="991" y="1699"/>
                  </a:lnTo>
                  <a:lnTo>
                    <a:pt x="1087" y="1675"/>
                  </a:lnTo>
                  <a:lnTo>
                    <a:pt x="1135" y="1627"/>
                  </a:lnTo>
                  <a:lnTo>
                    <a:pt x="1147" y="1687"/>
                  </a:lnTo>
                  <a:lnTo>
                    <a:pt x="1183" y="1669"/>
                  </a:lnTo>
                  <a:lnTo>
                    <a:pt x="1333" y="1514"/>
                  </a:lnTo>
                  <a:lnTo>
                    <a:pt x="1399" y="1436"/>
                  </a:lnTo>
                  <a:lnTo>
                    <a:pt x="1526" y="1382"/>
                  </a:lnTo>
                  <a:lnTo>
                    <a:pt x="1615" y="1334"/>
                  </a:lnTo>
                  <a:lnTo>
                    <a:pt x="1627" y="1346"/>
                  </a:lnTo>
                  <a:lnTo>
                    <a:pt x="1645" y="1370"/>
                  </a:lnTo>
                  <a:lnTo>
                    <a:pt x="1669" y="1400"/>
                  </a:lnTo>
                  <a:lnTo>
                    <a:pt x="1681" y="1430"/>
                  </a:lnTo>
                  <a:lnTo>
                    <a:pt x="1687" y="1448"/>
                  </a:lnTo>
                  <a:lnTo>
                    <a:pt x="1699" y="1466"/>
                  </a:lnTo>
                  <a:lnTo>
                    <a:pt x="1729" y="1520"/>
                  </a:lnTo>
                  <a:lnTo>
                    <a:pt x="1747" y="1550"/>
                  </a:lnTo>
                  <a:lnTo>
                    <a:pt x="1766" y="1574"/>
                  </a:lnTo>
                  <a:lnTo>
                    <a:pt x="1772" y="1586"/>
                  </a:lnTo>
                  <a:lnTo>
                    <a:pt x="1778" y="1592"/>
                  </a:lnTo>
                  <a:lnTo>
                    <a:pt x="2124" y="2248"/>
                  </a:lnTo>
                  <a:lnTo>
                    <a:pt x="2215" y="2266"/>
                  </a:lnTo>
                  <a:lnTo>
                    <a:pt x="1693" y="1322"/>
                  </a:lnTo>
                  <a:lnTo>
                    <a:pt x="1723" y="1262"/>
                  </a:lnTo>
                  <a:lnTo>
                    <a:pt x="1861" y="1165"/>
                  </a:lnTo>
                  <a:lnTo>
                    <a:pt x="1988" y="1129"/>
                  </a:lnTo>
                  <a:lnTo>
                    <a:pt x="2173" y="1099"/>
                  </a:lnTo>
                  <a:lnTo>
                    <a:pt x="2318" y="1075"/>
                  </a:lnTo>
                  <a:lnTo>
                    <a:pt x="2390" y="1009"/>
                  </a:lnTo>
                  <a:lnTo>
                    <a:pt x="2570" y="895"/>
                  </a:lnTo>
                  <a:lnTo>
                    <a:pt x="2570" y="805"/>
                  </a:lnTo>
                  <a:lnTo>
                    <a:pt x="2516" y="787"/>
                  </a:lnTo>
                  <a:lnTo>
                    <a:pt x="2342" y="781"/>
                  </a:lnTo>
                  <a:lnTo>
                    <a:pt x="2042" y="871"/>
                  </a:lnTo>
                  <a:lnTo>
                    <a:pt x="2114" y="763"/>
                  </a:lnTo>
                  <a:lnTo>
                    <a:pt x="2264" y="624"/>
                  </a:lnTo>
                  <a:lnTo>
                    <a:pt x="2408" y="433"/>
                  </a:lnTo>
                  <a:lnTo>
                    <a:pt x="2414" y="433"/>
                  </a:lnTo>
                  <a:lnTo>
                    <a:pt x="2426" y="421"/>
                  </a:lnTo>
                  <a:lnTo>
                    <a:pt x="2456" y="397"/>
                  </a:lnTo>
                  <a:lnTo>
                    <a:pt x="2474" y="379"/>
                  </a:lnTo>
                  <a:lnTo>
                    <a:pt x="2486" y="367"/>
                  </a:lnTo>
                  <a:lnTo>
                    <a:pt x="2492" y="355"/>
                  </a:lnTo>
                  <a:lnTo>
                    <a:pt x="2486" y="349"/>
                  </a:lnTo>
                  <a:lnTo>
                    <a:pt x="2474" y="337"/>
                  </a:lnTo>
                  <a:lnTo>
                    <a:pt x="2474" y="307"/>
                  </a:lnTo>
                  <a:lnTo>
                    <a:pt x="2474" y="271"/>
                  </a:lnTo>
                  <a:lnTo>
                    <a:pt x="2480" y="228"/>
                  </a:lnTo>
                  <a:lnTo>
                    <a:pt x="2492" y="192"/>
                  </a:lnTo>
                  <a:lnTo>
                    <a:pt x="2498" y="156"/>
                  </a:lnTo>
                  <a:lnTo>
                    <a:pt x="2504" y="132"/>
                  </a:lnTo>
                  <a:lnTo>
                    <a:pt x="2504" y="126"/>
                  </a:lnTo>
                  <a:lnTo>
                    <a:pt x="2492" y="36"/>
                  </a:lnTo>
                  <a:lnTo>
                    <a:pt x="2492" y="36"/>
                  </a:lnTo>
                  <a:lnTo>
                    <a:pt x="2492" y="24"/>
                  </a:lnTo>
                  <a:lnTo>
                    <a:pt x="2498" y="0"/>
                  </a:lnTo>
                  <a:lnTo>
                    <a:pt x="2102" y="0"/>
                  </a:lnTo>
                  <a:lnTo>
                    <a:pt x="2006" y="60"/>
                  </a:lnTo>
                  <a:lnTo>
                    <a:pt x="1909" y="90"/>
                  </a:lnTo>
                  <a:lnTo>
                    <a:pt x="1808" y="337"/>
                  </a:lnTo>
                  <a:lnTo>
                    <a:pt x="1747" y="535"/>
                  </a:lnTo>
                  <a:lnTo>
                    <a:pt x="1687" y="588"/>
                  </a:lnTo>
                  <a:lnTo>
                    <a:pt x="1711" y="469"/>
                  </a:lnTo>
                  <a:lnTo>
                    <a:pt x="1687" y="343"/>
                  </a:lnTo>
                  <a:lnTo>
                    <a:pt x="1633" y="144"/>
                  </a:lnTo>
                  <a:lnTo>
                    <a:pt x="1585" y="12"/>
                  </a:lnTo>
                  <a:lnTo>
                    <a:pt x="1579" y="0"/>
                  </a:lnTo>
                  <a:lnTo>
                    <a:pt x="786" y="0"/>
                  </a:lnTo>
                  <a:lnTo>
                    <a:pt x="738" y="186"/>
                  </a:lnTo>
                  <a:lnTo>
                    <a:pt x="756" y="463"/>
                  </a:lnTo>
                  <a:lnTo>
                    <a:pt x="756" y="463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16072" name="Freeform 8"/>
            <p:cNvSpPr>
              <a:spLocks/>
            </p:cNvSpPr>
            <p:nvPr/>
          </p:nvSpPr>
          <p:spPr bwMode="hidden">
            <a:xfrm>
              <a:off x="3525" y="1"/>
              <a:ext cx="2185" cy="1508"/>
            </a:xfrm>
            <a:custGeom>
              <a:avLst/>
              <a:gdLst/>
              <a:ahLst/>
              <a:cxnLst>
                <a:cxn ang="0">
                  <a:pos x="1034" y="767"/>
                </a:cxn>
                <a:cxn ang="0">
                  <a:pos x="1190" y="1235"/>
                </a:cxn>
                <a:cxn ang="0">
                  <a:pos x="956" y="1193"/>
                </a:cxn>
                <a:cxn ang="0">
                  <a:pos x="723" y="1127"/>
                </a:cxn>
                <a:cxn ang="0">
                  <a:pos x="442" y="1109"/>
                </a:cxn>
                <a:cxn ang="0">
                  <a:pos x="0" y="1079"/>
                </a:cxn>
                <a:cxn ang="0">
                  <a:pos x="30" y="1115"/>
                </a:cxn>
                <a:cxn ang="0">
                  <a:pos x="496" y="1133"/>
                </a:cxn>
                <a:cxn ang="0">
                  <a:pos x="777" y="1187"/>
                </a:cxn>
                <a:cxn ang="0">
                  <a:pos x="1130" y="1301"/>
                </a:cxn>
                <a:cxn ang="0">
                  <a:pos x="1070" y="1319"/>
                </a:cxn>
                <a:cxn ang="0">
                  <a:pos x="711" y="1505"/>
                </a:cxn>
                <a:cxn ang="0">
                  <a:pos x="765" y="1481"/>
                </a:cxn>
                <a:cxn ang="0">
                  <a:pos x="861" y="1439"/>
                </a:cxn>
                <a:cxn ang="0">
                  <a:pos x="1022" y="1355"/>
                </a:cxn>
                <a:cxn ang="0">
                  <a:pos x="1214" y="1295"/>
                </a:cxn>
                <a:cxn ang="0">
                  <a:pos x="1267" y="1223"/>
                </a:cxn>
                <a:cxn ang="0">
                  <a:pos x="1632" y="1043"/>
                </a:cxn>
                <a:cxn ang="0">
                  <a:pos x="1931" y="953"/>
                </a:cxn>
                <a:cxn ang="0">
                  <a:pos x="2176" y="821"/>
                </a:cxn>
                <a:cxn ang="0">
                  <a:pos x="1961" y="911"/>
                </a:cxn>
                <a:cxn ang="0">
                  <a:pos x="1656" y="989"/>
                </a:cxn>
                <a:cxn ang="0">
                  <a:pos x="1339" y="1151"/>
                </a:cxn>
                <a:cxn ang="0">
                  <a:pos x="1501" y="905"/>
                </a:cxn>
                <a:cxn ang="0">
                  <a:pos x="1620" y="545"/>
                </a:cxn>
                <a:cxn ang="0">
                  <a:pos x="1740" y="372"/>
                </a:cxn>
                <a:cxn ang="0">
                  <a:pos x="1979" y="60"/>
                </a:cxn>
                <a:cxn ang="0">
                  <a:pos x="2003" y="0"/>
                </a:cxn>
                <a:cxn ang="0">
                  <a:pos x="1973" y="0"/>
                </a:cxn>
                <a:cxn ang="0">
                  <a:pos x="1596" y="480"/>
                </a:cxn>
                <a:cxn ang="0">
                  <a:pos x="1477" y="887"/>
                </a:cxn>
                <a:cxn ang="0">
                  <a:pos x="1255" y="1175"/>
                </a:cxn>
                <a:cxn ang="0">
                  <a:pos x="1130" y="905"/>
                </a:cxn>
                <a:cxn ang="0">
                  <a:pos x="1010" y="540"/>
                </a:cxn>
                <a:cxn ang="0">
                  <a:pos x="885" y="222"/>
                </a:cxn>
                <a:cxn ang="0">
                  <a:pos x="789" y="0"/>
                </a:cxn>
                <a:cxn ang="0">
                  <a:pos x="753" y="0"/>
                </a:cxn>
                <a:cxn ang="0">
                  <a:pos x="903" y="354"/>
                </a:cxn>
                <a:cxn ang="0">
                  <a:pos x="1034" y="767"/>
                </a:cxn>
                <a:cxn ang="0">
                  <a:pos x="1034" y="767"/>
                </a:cxn>
              </a:cxnLst>
              <a:rect l="0" t="0" r="r" b="b"/>
              <a:pathLst>
                <a:path w="2176" h="1505">
                  <a:moveTo>
                    <a:pt x="1034" y="767"/>
                  </a:moveTo>
                  <a:lnTo>
                    <a:pt x="1190" y="1235"/>
                  </a:lnTo>
                  <a:lnTo>
                    <a:pt x="956" y="1193"/>
                  </a:lnTo>
                  <a:lnTo>
                    <a:pt x="723" y="1127"/>
                  </a:lnTo>
                  <a:lnTo>
                    <a:pt x="442" y="1109"/>
                  </a:lnTo>
                  <a:lnTo>
                    <a:pt x="0" y="1079"/>
                  </a:lnTo>
                  <a:lnTo>
                    <a:pt x="30" y="1115"/>
                  </a:lnTo>
                  <a:lnTo>
                    <a:pt x="496" y="1133"/>
                  </a:lnTo>
                  <a:lnTo>
                    <a:pt x="777" y="1187"/>
                  </a:lnTo>
                  <a:lnTo>
                    <a:pt x="1130" y="1301"/>
                  </a:lnTo>
                  <a:lnTo>
                    <a:pt x="1070" y="1319"/>
                  </a:lnTo>
                  <a:lnTo>
                    <a:pt x="711" y="1505"/>
                  </a:lnTo>
                  <a:lnTo>
                    <a:pt x="765" y="1481"/>
                  </a:lnTo>
                  <a:lnTo>
                    <a:pt x="861" y="1439"/>
                  </a:lnTo>
                  <a:lnTo>
                    <a:pt x="1022" y="1355"/>
                  </a:lnTo>
                  <a:lnTo>
                    <a:pt x="1214" y="1295"/>
                  </a:lnTo>
                  <a:lnTo>
                    <a:pt x="1267" y="1223"/>
                  </a:lnTo>
                  <a:lnTo>
                    <a:pt x="1632" y="1043"/>
                  </a:lnTo>
                  <a:lnTo>
                    <a:pt x="1931" y="953"/>
                  </a:lnTo>
                  <a:lnTo>
                    <a:pt x="2176" y="821"/>
                  </a:lnTo>
                  <a:lnTo>
                    <a:pt x="1961" y="911"/>
                  </a:lnTo>
                  <a:lnTo>
                    <a:pt x="1656" y="989"/>
                  </a:lnTo>
                  <a:lnTo>
                    <a:pt x="1339" y="1151"/>
                  </a:lnTo>
                  <a:lnTo>
                    <a:pt x="1501" y="905"/>
                  </a:lnTo>
                  <a:lnTo>
                    <a:pt x="1620" y="545"/>
                  </a:lnTo>
                  <a:lnTo>
                    <a:pt x="1740" y="372"/>
                  </a:lnTo>
                  <a:lnTo>
                    <a:pt x="1979" y="60"/>
                  </a:lnTo>
                  <a:lnTo>
                    <a:pt x="2003" y="0"/>
                  </a:lnTo>
                  <a:lnTo>
                    <a:pt x="1973" y="0"/>
                  </a:lnTo>
                  <a:lnTo>
                    <a:pt x="1596" y="480"/>
                  </a:lnTo>
                  <a:lnTo>
                    <a:pt x="1477" y="887"/>
                  </a:lnTo>
                  <a:lnTo>
                    <a:pt x="1255" y="1175"/>
                  </a:lnTo>
                  <a:lnTo>
                    <a:pt x="1130" y="905"/>
                  </a:lnTo>
                  <a:lnTo>
                    <a:pt x="1010" y="540"/>
                  </a:lnTo>
                  <a:lnTo>
                    <a:pt x="885" y="222"/>
                  </a:lnTo>
                  <a:lnTo>
                    <a:pt x="789" y="0"/>
                  </a:lnTo>
                  <a:lnTo>
                    <a:pt x="753" y="0"/>
                  </a:lnTo>
                  <a:lnTo>
                    <a:pt x="903" y="354"/>
                  </a:lnTo>
                  <a:lnTo>
                    <a:pt x="1034" y="767"/>
                  </a:lnTo>
                  <a:lnTo>
                    <a:pt x="1034" y="767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16073" name="Freeform 9"/>
            <p:cNvSpPr>
              <a:spLocks/>
            </p:cNvSpPr>
            <p:nvPr/>
          </p:nvSpPr>
          <p:spPr bwMode="hidden">
            <a:xfrm>
              <a:off x="0" y="649"/>
              <a:ext cx="816" cy="806"/>
            </a:xfrm>
            <a:custGeom>
              <a:avLst/>
              <a:gdLst/>
              <a:ahLst/>
              <a:cxnLst>
                <a:cxn ang="0">
                  <a:pos x="161" y="564"/>
                </a:cxn>
                <a:cxn ang="0">
                  <a:pos x="329" y="438"/>
                </a:cxn>
                <a:cxn ang="0">
                  <a:pos x="646" y="216"/>
                </a:cxn>
                <a:cxn ang="0">
                  <a:pos x="813" y="0"/>
                </a:cxn>
                <a:cxn ang="0">
                  <a:pos x="676" y="150"/>
                </a:cxn>
                <a:cxn ang="0">
                  <a:pos x="144" y="504"/>
                </a:cxn>
                <a:cxn ang="0">
                  <a:pos x="0" y="732"/>
                </a:cxn>
                <a:cxn ang="0">
                  <a:pos x="0" y="804"/>
                </a:cxn>
                <a:cxn ang="0">
                  <a:pos x="161" y="564"/>
                </a:cxn>
                <a:cxn ang="0">
                  <a:pos x="161" y="564"/>
                </a:cxn>
              </a:cxnLst>
              <a:rect l="0" t="0" r="r" b="b"/>
              <a:pathLst>
                <a:path w="813" h="804">
                  <a:moveTo>
                    <a:pt x="161" y="564"/>
                  </a:moveTo>
                  <a:lnTo>
                    <a:pt x="329" y="438"/>
                  </a:lnTo>
                  <a:lnTo>
                    <a:pt x="646" y="216"/>
                  </a:lnTo>
                  <a:lnTo>
                    <a:pt x="813" y="0"/>
                  </a:lnTo>
                  <a:lnTo>
                    <a:pt x="676" y="150"/>
                  </a:lnTo>
                  <a:lnTo>
                    <a:pt x="144" y="504"/>
                  </a:lnTo>
                  <a:lnTo>
                    <a:pt x="0" y="732"/>
                  </a:lnTo>
                  <a:lnTo>
                    <a:pt x="0" y="804"/>
                  </a:lnTo>
                  <a:lnTo>
                    <a:pt x="161" y="564"/>
                  </a:lnTo>
                  <a:lnTo>
                    <a:pt x="161" y="564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16074" name="Freeform 10"/>
            <p:cNvSpPr>
              <a:spLocks/>
            </p:cNvSpPr>
            <p:nvPr/>
          </p:nvSpPr>
          <p:spPr bwMode="hidden">
            <a:xfrm>
              <a:off x="0" y="1545"/>
              <a:ext cx="762" cy="107"/>
            </a:xfrm>
            <a:custGeom>
              <a:avLst/>
              <a:gdLst/>
              <a:ahLst/>
              <a:cxnLst>
                <a:cxn ang="0">
                  <a:pos x="460" y="66"/>
                </a:cxn>
                <a:cxn ang="0">
                  <a:pos x="759" y="0"/>
                </a:cxn>
                <a:cxn ang="0">
                  <a:pos x="496" y="36"/>
                </a:cxn>
                <a:cxn ang="0">
                  <a:pos x="138" y="48"/>
                </a:cxn>
                <a:cxn ang="0">
                  <a:pos x="0" y="78"/>
                </a:cxn>
                <a:cxn ang="0">
                  <a:pos x="0" y="107"/>
                </a:cxn>
                <a:cxn ang="0">
                  <a:pos x="96" y="89"/>
                </a:cxn>
                <a:cxn ang="0">
                  <a:pos x="460" y="66"/>
                </a:cxn>
                <a:cxn ang="0">
                  <a:pos x="460" y="66"/>
                </a:cxn>
              </a:cxnLst>
              <a:rect l="0" t="0" r="r" b="b"/>
              <a:pathLst>
                <a:path w="759" h="107">
                  <a:moveTo>
                    <a:pt x="460" y="66"/>
                  </a:moveTo>
                  <a:lnTo>
                    <a:pt x="759" y="0"/>
                  </a:lnTo>
                  <a:lnTo>
                    <a:pt x="496" y="36"/>
                  </a:lnTo>
                  <a:lnTo>
                    <a:pt x="138" y="48"/>
                  </a:lnTo>
                  <a:lnTo>
                    <a:pt x="0" y="78"/>
                  </a:lnTo>
                  <a:lnTo>
                    <a:pt x="0" y="107"/>
                  </a:lnTo>
                  <a:lnTo>
                    <a:pt x="96" y="89"/>
                  </a:lnTo>
                  <a:lnTo>
                    <a:pt x="460" y="66"/>
                  </a:lnTo>
                  <a:lnTo>
                    <a:pt x="460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16075" name="Freeform 11"/>
            <p:cNvSpPr>
              <a:spLocks/>
            </p:cNvSpPr>
            <p:nvPr/>
          </p:nvSpPr>
          <p:spPr bwMode="hidden">
            <a:xfrm>
              <a:off x="2314" y="3431"/>
              <a:ext cx="3182" cy="745"/>
            </a:xfrm>
            <a:custGeom>
              <a:avLst/>
              <a:gdLst/>
              <a:ahLst/>
              <a:cxnLst>
                <a:cxn ang="0">
                  <a:pos x="1387" y="239"/>
                </a:cxn>
                <a:cxn ang="0">
                  <a:pos x="1734" y="233"/>
                </a:cxn>
                <a:cxn ang="0">
                  <a:pos x="2087" y="251"/>
                </a:cxn>
                <a:cxn ang="0">
                  <a:pos x="2505" y="233"/>
                </a:cxn>
                <a:cxn ang="0">
                  <a:pos x="3169" y="204"/>
                </a:cxn>
                <a:cxn ang="0">
                  <a:pos x="3115" y="186"/>
                </a:cxn>
                <a:cxn ang="0">
                  <a:pos x="2422" y="221"/>
                </a:cxn>
                <a:cxn ang="0">
                  <a:pos x="2003" y="221"/>
                </a:cxn>
                <a:cxn ang="0">
                  <a:pos x="1459" y="186"/>
                </a:cxn>
                <a:cxn ang="0">
                  <a:pos x="1543" y="168"/>
                </a:cxn>
                <a:cxn ang="0">
                  <a:pos x="2039" y="0"/>
                </a:cxn>
                <a:cxn ang="0">
                  <a:pos x="1961" y="24"/>
                </a:cxn>
                <a:cxn ang="0">
                  <a:pos x="1836" y="66"/>
                </a:cxn>
                <a:cxn ang="0">
                  <a:pos x="1602" y="138"/>
                </a:cxn>
                <a:cxn ang="0">
                  <a:pos x="1339" y="198"/>
                </a:cxn>
                <a:cxn ang="0">
                  <a:pos x="1268" y="251"/>
                </a:cxn>
                <a:cxn ang="0">
                  <a:pos x="765" y="413"/>
                </a:cxn>
                <a:cxn ang="0">
                  <a:pos x="335" y="503"/>
                </a:cxn>
                <a:cxn ang="0">
                  <a:pos x="0" y="617"/>
                </a:cxn>
                <a:cxn ang="0">
                  <a:pos x="299" y="539"/>
                </a:cxn>
                <a:cxn ang="0">
                  <a:pos x="735" y="449"/>
                </a:cxn>
                <a:cxn ang="0">
                  <a:pos x="1178" y="311"/>
                </a:cxn>
                <a:cxn ang="0">
                  <a:pos x="981" y="491"/>
                </a:cxn>
                <a:cxn ang="0">
                  <a:pos x="867" y="743"/>
                </a:cxn>
                <a:cxn ang="0">
                  <a:pos x="861" y="743"/>
                </a:cxn>
                <a:cxn ang="0">
                  <a:pos x="933" y="743"/>
                </a:cxn>
                <a:cxn ang="0">
                  <a:pos x="1022" y="497"/>
                </a:cxn>
                <a:cxn ang="0">
                  <a:pos x="1297" y="281"/>
                </a:cxn>
                <a:cxn ang="0">
                  <a:pos x="1531" y="449"/>
                </a:cxn>
                <a:cxn ang="0">
                  <a:pos x="1770" y="677"/>
                </a:cxn>
                <a:cxn ang="0">
                  <a:pos x="1854" y="743"/>
                </a:cxn>
                <a:cxn ang="0">
                  <a:pos x="1919" y="743"/>
                </a:cxn>
                <a:cxn ang="0">
                  <a:pos x="1692" y="527"/>
                </a:cxn>
                <a:cxn ang="0">
                  <a:pos x="1387" y="239"/>
                </a:cxn>
                <a:cxn ang="0">
                  <a:pos x="1387" y="239"/>
                </a:cxn>
              </a:cxnLst>
              <a:rect l="0" t="0" r="r" b="b"/>
              <a:pathLst>
                <a:path w="3169" h="743">
                  <a:moveTo>
                    <a:pt x="1387" y="239"/>
                  </a:moveTo>
                  <a:lnTo>
                    <a:pt x="1734" y="233"/>
                  </a:lnTo>
                  <a:lnTo>
                    <a:pt x="2087" y="251"/>
                  </a:lnTo>
                  <a:lnTo>
                    <a:pt x="2505" y="233"/>
                  </a:lnTo>
                  <a:lnTo>
                    <a:pt x="3169" y="204"/>
                  </a:lnTo>
                  <a:lnTo>
                    <a:pt x="3115" y="186"/>
                  </a:lnTo>
                  <a:lnTo>
                    <a:pt x="2422" y="221"/>
                  </a:lnTo>
                  <a:lnTo>
                    <a:pt x="2003" y="221"/>
                  </a:lnTo>
                  <a:lnTo>
                    <a:pt x="1459" y="186"/>
                  </a:lnTo>
                  <a:lnTo>
                    <a:pt x="1543" y="168"/>
                  </a:lnTo>
                  <a:lnTo>
                    <a:pt x="2039" y="0"/>
                  </a:lnTo>
                  <a:lnTo>
                    <a:pt x="1961" y="24"/>
                  </a:lnTo>
                  <a:lnTo>
                    <a:pt x="1836" y="66"/>
                  </a:lnTo>
                  <a:lnTo>
                    <a:pt x="1602" y="138"/>
                  </a:lnTo>
                  <a:lnTo>
                    <a:pt x="1339" y="198"/>
                  </a:lnTo>
                  <a:lnTo>
                    <a:pt x="1268" y="251"/>
                  </a:lnTo>
                  <a:lnTo>
                    <a:pt x="765" y="413"/>
                  </a:lnTo>
                  <a:lnTo>
                    <a:pt x="335" y="503"/>
                  </a:lnTo>
                  <a:lnTo>
                    <a:pt x="0" y="617"/>
                  </a:lnTo>
                  <a:lnTo>
                    <a:pt x="299" y="539"/>
                  </a:lnTo>
                  <a:lnTo>
                    <a:pt x="735" y="449"/>
                  </a:lnTo>
                  <a:lnTo>
                    <a:pt x="1178" y="311"/>
                  </a:lnTo>
                  <a:lnTo>
                    <a:pt x="981" y="491"/>
                  </a:lnTo>
                  <a:lnTo>
                    <a:pt x="867" y="743"/>
                  </a:lnTo>
                  <a:lnTo>
                    <a:pt x="861" y="743"/>
                  </a:lnTo>
                  <a:lnTo>
                    <a:pt x="933" y="743"/>
                  </a:lnTo>
                  <a:lnTo>
                    <a:pt x="1022" y="497"/>
                  </a:lnTo>
                  <a:lnTo>
                    <a:pt x="1297" y="281"/>
                  </a:lnTo>
                  <a:lnTo>
                    <a:pt x="1531" y="449"/>
                  </a:lnTo>
                  <a:lnTo>
                    <a:pt x="1770" y="677"/>
                  </a:lnTo>
                  <a:lnTo>
                    <a:pt x="1854" y="743"/>
                  </a:lnTo>
                  <a:lnTo>
                    <a:pt x="1919" y="743"/>
                  </a:lnTo>
                  <a:lnTo>
                    <a:pt x="1692" y="527"/>
                  </a:lnTo>
                  <a:lnTo>
                    <a:pt x="1387" y="239"/>
                  </a:lnTo>
                  <a:lnTo>
                    <a:pt x="1387" y="239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16076" name="Rectangle 12"/>
            <p:cNvSpPr>
              <a:spLocks noChangeArrowheads="1"/>
            </p:cNvSpPr>
            <p:nvPr/>
          </p:nvSpPr>
          <p:spPr bwMode="hidden">
            <a:xfrm>
              <a:off x="192" y="127"/>
              <a:ext cx="1" cy="1"/>
            </a:xfrm>
            <a:prstGeom prst="rect">
              <a:avLst/>
            </a:prstGeom>
            <a:solidFill>
              <a:srgbClr val="9A1E8D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16077" name="Rectangle 13"/>
            <p:cNvSpPr>
              <a:spLocks noChangeArrowheads="1"/>
            </p:cNvSpPr>
            <p:nvPr/>
          </p:nvSpPr>
          <p:spPr bwMode="hidden">
            <a:xfrm>
              <a:off x="204" y="131"/>
              <a:ext cx="1" cy="1"/>
            </a:xfrm>
            <a:prstGeom prst="rect">
              <a:avLst/>
            </a:prstGeom>
            <a:solidFill>
              <a:srgbClr val="9A1E8D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16078" name="Freeform 14"/>
            <p:cNvSpPr>
              <a:spLocks/>
            </p:cNvSpPr>
            <p:nvPr/>
          </p:nvSpPr>
          <p:spPr bwMode="hidden">
            <a:xfrm>
              <a:off x="0" y="4032"/>
              <a:ext cx="5760" cy="288"/>
            </a:xfrm>
            <a:custGeom>
              <a:avLst/>
              <a:gdLst/>
              <a:ahLst/>
              <a:cxnLst>
                <a:cxn ang="0">
                  <a:pos x="5740" y="288"/>
                </a:cxn>
                <a:cxn ang="0">
                  <a:pos x="0" y="288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288"/>
                </a:cxn>
                <a:cxn ang="0">
                  <a:pos x="5740" y="288"/>
                </a:cxn>
              </a:cxnLst>
              <a:rect l="0" t="0" r="r" b="b"/>
              <a:pathLst>
                <a:path w="5740" h="288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lnTo>
                    <a:pt x="5740" y="288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16079" name="Freeform 15"/>
            <p:cNvSpPr>
              <a:spLocks/>
            </p:cNvSpPr>
            <p:nvPr/>
          </p:nvSpPr>
          <p:spPr bwMode="hidden">
            <a:xfrm>
              <a:off x="0" y="4032"/>
              <a:ext cx="5760" cy="336"/>
            </a:xfrm>
            <a:custGeom>
              <a:avLst/>
              <a:gdLst/>
              <a:ahLst/>
              <a:cxnLst>
                <a:cxn ang="0">
                  <a:pos x="5740" y="288"/>
                </a:cxn>
                <a:cxn ang="0">
                  <a:pos x="0" y="288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288"/>
                </a:cxn>
                <a:cxn ang="0">
                  <a:pos x="5740" y="288"/>
                </a:cxn>
              </a:cxnLst>
              <a:rect l="0" t="0" r="r" b="b"/>
              <a:pathLst>
                <a:path w="5740" h="288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lnTo>
                    <a:pt x="5740" y="288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16080" name="Freeform 16"/>
            <p:cNvSpPr>
              <a:spLocks/>
            </p:cNvSpPr>
            <p:nvPr/>
          </p:nvSpPr>
          <p:spPr bwMode="hidden">
            <a:xfrm>
              <a:off x="0" y="0"/>
              <a:ext cx="5760" cy="288"/>
            </a:xfrm>
            <a:custGeom>
              <a:avLst/>
              <a:gdLst/>
              <a:ahLst/>
              <a:cxnLst>
                <a:cxn ang="0">
                  <a:pos x="5740" y="288"/>
                </a:cxn>
                <a:cxn ang="0">
                  <a:pos x="0" y="288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288"/>
                </a:cxn>
                <a:cxn ang="0">
                  <a:pos x="5740" y="288"/>
                </a:cxn>
              </a:cxnLst>
              <a:rect l="0" t="0" r="r" b="b"/>
              <a:pathLst>
                <a:path w="5740" h="288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lnTo>
                    <a:pt x="5740" y="288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56078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16081" name="Freeform 17"/>
            <p:cNvSpPr>
              <a:spLocks/>
            </p:cNvSpPr>
            <p:nvPr/>
          </p:nvSpPr>
          <p:spPr bwMode="hidden">
            <a:xfrm>
              <a:off x="509" y="229"/>
              <a:ext cx="3188" cy="2024"/>
            </a:xfrm>
            <a:custGeom>
              <a:avLst/>
              <a:gdLst/>
              <a:ahLst/>
              <a:cxnLst>
                <a:cxn ang="0">
                  <a:pos x="871" y="1423"/>
                </a:cxn>
                <a:cxn ang="0">
                  <a:pos x="907" y="1393"/>
                </a:cxn>
                <a:cxn ang="0">
                  <a:pos x="991" y="1320"/>
                </a:cxn>
                <a:cxn ang="0">
                  <a:pos x="1033" y="1297"/>
                </a:cxn>
                <a:cxn ang="0">
                  <a:pos x="1086" y="1249"/>
                </a:cxn>
                <a:cxn ang="0">
                  <a:pos x="1123" y="1219"/>
                </a:cxn>
                <a:cxn ang="0">
                  <a:pos x="1057" y="1153"/>
                </a:cxn>
                <a:cxn ang="0">
                  <a:pos x="877" y="1021"/>
                </a:cxn>
                <a:cxn ang="0">
                  <a:pos x="655" y="907"/>
                </a:cxn>
                <a:cxn ang="0">
                  <a:pos x="655" y="846"/>
                </a:cxn>
                <a:cxn ang="0">
                  <a:pos x="643" y="708"/>
                </a:cxn>
                <a:cxn ang="0">
                  <a:pos x="552" y="642"/>
                </a:cxn>
                <a:cxn ang="0">
                  <a:pos x="510" y="570"/>
                </a:cxn>
                <a:cxn ang="0">
                  <a:pos x="637" y="564"/>
                </a:cxn>
                <a:cxn ang="0">
                  <a:pos x="763" y="570"/>
                </a:cxn>
                <a:cxn ang="0">
                  <a:pos x="1091" y="850"/>
                </a:cxn>
                <a:cxn ang="0">
                  <a:pos x="1009" y="566"/>
                </a:cxn>
                <a:cxn ang="0">
                  <a:pos x="1054" y="265"/>
                </a:cxn>
                <a:cxn ang="0">
                  <a:pos x="1249" y="0"/>
                </a:cxn>
                <a:cxn ang="0">
                  <a:pos x="1466" y="292"/>
                </a:cxn>
                <a:cxn ang="0">
                  <a:pos x="1475" y="548"/>
                </a:cxn>
                <a:cxn ang="0">
                  <a:pos x="1567" y="630"/>
                </a:cxn>
                <a:cxn ang="0">
                  <a:pos x="1795" y="365"/>
                </a:cxn>
                <a:cxn ang="0">
                  <a:pos x="2245" y="150"/>
                </a:cxn>
                <a:cxn ang="0">
                  <a:pos x="2618" y="180"/>
                </a:cxn>
                <a:cxn ang="0">
                  <a:pos x="3050" y="150"/>
                </a:cxn>
                <a:cxn ang="0">
                  <a:pos x="3140" y="210"/>
                </a:cxn>
                <a:cxn ang="0">
                  <a:pos x="2990" y="210"/>
                </a:cxn>
                <a:cxn ang="0">
                  <a:pos x="2834" y="377"/>
                </a:cxn>
                <a:cxn ang="0">
                  <a:pos x="2702" y="648"/>
                </a:cxn>
                <a:cxn ang="0">
                  <a:pos x="2582" y="828"/>
                </a:cxn>
                <a:cxn ang="0">
                  <a:pos x="2234" y="1009"/>
                </a:cxn>
                <a:cxn ang="0">
                  <a:pos x="1963" y="1075"/>
                </a:cxn>
                <a:cxn ang="0">
                  <a:pos x="2257" y="1111"/>
                </a:cxn>
                <a:cxn ang="0">
                  <a:pos x="2600" y="1207"/>
                </a:cxn>
                <a:cxn ang="0">
                  <a:pos x="2894" y="1441"/>
                </a:cxn>
                <a:cxn ang="0">
                  <a:pos x="3122" y="1555"/>
                </a:cxn>
                <a:cxn ang="0">
                  <a:pos x="3032" y="1585"/>
                </a:cxn>
                <a:cxn ang="0">
                  <a:pos x="3008" y="1591"/>
                </a:cxn>
                <a:cxn ang="0">
                  <a:pos x="2960" y="1597"/>
                </a:cxn>
                <a:cxn ang="0">
                  <a:pos x="2882" y="1609"/>
                </a:cxn>
                <a:cxn ang="0">
                  <a:pos x="2846" y="1609"/>
                </a:cxn>
                <a:cxn ang="0">
                  <a:pos x="2774" y="1615"/>
                </a:cxn>
                <a:cxn ang="0">
                  <a:pos x="2726" y="1621"/>
                </a:cxn>
                <a:cxn ang="0">
                  <a:pos x="2708" y="1621"/>
                </a:cxn>
                <a:cxn ang="0">
                  <a:pos x="2594" y="1657"/>
                </a:cxn>
                <a:cxn ang="0">
                  <a:pos x="2533" y="1663"/>
                </a:cxn>
                <a:cxn ang="0">
                  <a:pos x="2444" y="1675"/>
                </a:cxn>
                <a:cxn ang="0">
                  <a:pos x="2378" y="1687"/>
                </a:cxn>
                <a:cxn ang="0">
                  <a:pos x="2360" y="1705"/>
                </a:cxn>
                <a:cxn ang="0">
                  <a:pos x="2305" y="1687"/>
                </a:cxn>
                <a:cxn ang="0">
                  <a:pos x="2263" y="1663"/>
                </a:cxn>
                <a:cxn ang="0">
                  <a:pos x="2017" y="1585"/>
                </a:cxn>
                <a:cxn ang="0">
                  <a:pos x="1711" y="1453"/>
                </a:cxn>
                <a:cxn ang="0">
                  <a:pos x="1880" y="1844"/>
                </a:cxn>
                <a:cxn ang="0">
                  <a:pos x="1771" y="1922"/>
                </a:cxn>
                <a:cxn ang="0">
                  <a:pos x="1531" y="1753"/>
                </a:cxn>
                <a:cxn ang="0">
                  <a:pos x="1411" y="1477"/>
                </a:cxn>
                <a:cxn ang="0">
                  <a:pos x="1219" y="1291"/>
                </a:cxn>
                <a:cxn ang="0">
                  <a:pos x="127" y="2006"/>
                </a:cxn>
                <a:cxn ang="0">
                  <a:pos x="865" y="1429"/>
                </a:cxn>
              </a:cxnLst>
              <a:rect l="0" t="0" r="r" b="b"/>
              <a:pathLst>
                <a:path w="3188" h="2024">
                  <a:moveTo>
                    <a:pt x="865" y="1429"/>
                  </a:moveTo>
                  <a:lnTo>
                    <a:pt x="871" y="1423"/>
                  </a:lnTo>
                  <a:lnTo>
                    <a:pt x="889" y="1411"/>
                  </a:lnTo>
                  <a:lnTo>
                    <a:pt x="907" y="1393"/>
                  </a:lnTo>
                  <a:lnTo>
                    <a:pt x="937" y="1369"/>
                  </a:lnTo>
                  <a:lnTo>
                    <a:pt x="991" y="1320"/>
                  </a:lnTo>
                  <a:lnTo>
                    <a:pt x="1015" y="1309"/>
                  </a:lnTo>
                  <a:lnTo>
                    <a:pt x="1033" y="1297"/>
                  </a:lnTo>
                  <a:lnTo>
                    <a:pt x="1057" y="1279"/>
                  </a:lnTo>
                  <a:lnTo>
                    <a:pt x="1086" y="1249"/>
                  </a:lnTo>
                  <a:lnTo>
                    <a:pt x="1111" y="1225"/>
                  </a:lnTo>
                  <a:lnTo>
                    <a:pt x="1123" y="1219"/>
                  </a:lnTo>
                  <a:lnTo>
                    <a:pt x="1123" y="1213"/>
                  </a:lnTo>
                  <a:lnTo>
                    <a:pt x="1057" y="1153"/>
                  </a:lnTo>
                  <a:lnTo>
                    <a:pt x="979" y="1051"/>
                  </a:lnTo>
                  <a:lnTo>
                    <a:pt x="877" y="1021"/>
                  </a:lnTo>
                  <a:lnTo>
                    <a:pt x="685" y="931"/>
                  </a:lnTo>
                  <a:lnTo>
                    <a:pt x="655" y="907"/>
                  </a:lnTo>
                  <a:lnTo>
                    <a:pt x="721" y="876"/>
                  </a:lnTo>
                  <a:lnTo>
                    <a:pt x="655" y="846"/>
                  </a:lnTo>
                  <a:lnTo>
                    <a:pt x="612" y="774"/>
                  </a:lnTo>
                  <a:lnTo>
                    <a:pt x="643" y="708"/>
                  </a:lnTo>
                  <a:lnTo>
                    <a:pt x="600" y="660"/>
                  </a:lnTo>
                  <a:lnTo>
                    <a:pt x="552" y="642"/>
                  </a:lnTo>
                  <a:lnTo>
                    <a:pt x="528" y="594"/>
                  </a:lnTo>
                  <a:lnTo>
                    <a:pt x="510" y="570"/>
                  </a:lnTo>
                  <a:lnTo>
                    <a:pt x="552" y="552"/>
                  </a:lnTo>
                  <a:lnTo>
                    <a:pt x="637" y="564"/>
                  </a:lnTo>
                  <a:lnTo>
                    <a:pt x="721" y="576"/>
                  </a:lnTo>
                  <a:lnTo>
                    <a:pt x="763" y="570"/>
                  </a:lnTo>
                  <a:lnTo>
                    <a:pt x="931" y="696"/>
                  </a:lnTo>
                  <a:lnTo>
                    <a:pt x="1091" y="850"/>
                  </a:lnTo>
                  <a:lnTo>
                    <a:pt x="1073" y="685"/>
                  </a:lnTo>
                  <a:lnTo>
                    <a:pt x="1009" y="566"/>
                  </a:lnTo>
                  <a:lnTo>
                    <a:pt x="945" y="393"/>
                  </a:lnTo>
                  <a:lnTo>
                    <a:pt x="1054" y="265"/>
                  </a:lnTo>
                  <a:lnTo>
                    <a:pt x="1137" y="45"/>
                  </a:lnTo>
                  <a:lnTo>
                    <a:pt x="1249" y="0"/>
                  </a:lnTo>
                  <a:lnTo>
                    <a:pt x="1338" y="137"/>
                  </a:lnTo>
                  <a:lnTo>
                    <a:pt x="1466" y="292"/>
                  </a:lnTo>
                  <a:lnTo>
                    <a:pt x="1502" y="411"/>
                  </a:lnTo>
                  <a:lnTo>
                    <a:pt x="1475" y="548"/>
                  </a:lnTo>
                  <a:lnTo>
                    <a:pt x="1347" y="768"/>
                  </a:lnTo>
                  <a:lnTo>
                    <a:pt x="1567" y="630"/>
                  </a:lnTo>
                  <a:lnTo>
                    <a:pt x="1687" y="462"/>
                  </a:lnTo>
                  <a:lnTo>
                    <a:pt x="1795" y="365"/>
                  </a:lnTo>
                  <a:lnTo>
                    <a:pt x="1940" y="239"/>
                  </a:lnTo>
                  <a:lnTo>
                    <a:pt x="2245" y="150"/>
                  </a:lnTo>
                  <a:lnTo>
                    <a:pt x="2498" y="138"/>
                  </a:lnTo>
                  <a:lnTo>
                    <a:pt x="2618" y="180"/>
                  </a:lnTo>
                  <a:lnTo>
                    <a:pt x="2815" y="138"/>
                  </a:lnTo>
                  <a:lnTo>
                    <a:pt x="3050" y="150"/>
                  </a:lnTo>
                  <a:lnTo>
                    <a:pt x="3176" y="168"/>
                  </a:lnTo>
                  <a:lnTo>
                    <a:pt x="3140" y="210"/>
                  </a:lnTo>
                  <a:lnTo>
                    <a:pt x="3116" y="192"/>
                  </a:lnTo>
                  <a:lnTo>
                    <a:pt x="2990" y="210"/>
                  </a:lnTo>
                  <a:lnTo>
                    <a:pt x="2906" y="263"/>
                  </a:lnTo>
                  <a:lnTo>
                    <a:pt x="2834" y="377"/>
                  </a:lnTo>
                  <a:lnTo>
                    <a:pt x="2768" y="534"/>
                  </a:lnTo>
                  <a:lnTo>
                    <a:pt x="2702" y="648"/>
                  </a:lnTo>
                  <a:lnTo>
                    <a:pt x="2738" y="726"/>
                  </a:lnTo>
                  <a:lnTo>
                    <a:pt x="2582" y="828"/>
                  </a:lnTo>
                  <a:lnTo>
                    <a:pt x="2444" y="913"/>
                  </a:lnTo>
                  <a:lnTo>
                    <a:pt x="2234" y="1009"/>
                  </a:lnTo>
                  <a:lnTo>
                    <a:pt x="2096" y="1063"/>
                  </a:lnTo>
                  <a:lnTo>
                    <a:pt x="1963" y="1075"/>
                  </a:lnTo>
                  <a:lnTo>
                    <a:pt x="2035" y="1117"/>
                  </a:lnTo>
                  <a:lnTo>
                    <a:pt x="2257" y="1111"/>
                  </a:lnTo>
                  <a:lnTo>
                    <a:pt x="2545" y="1135"/>
                  </a:lnTo>
                  <a:lnTo>
                    <a:pt x="2600" y="1207"/>
                  </a:lnTo>
                  <a:lnTo>
                    <a:pt x="2726" y="1303"/>
                  </a:lnTo>
                  <a:lnTo>
                    <a:pt x="2894" y="1441"/>
                  </a:lnTo>
                  <a:lnTo>
                    <a:pt x="2984" y="1471"/>
                  </a:lnTo>
                  <a:lnTo>
                    <a:pt x="3122" y="1555"/>
                  </a:lnTo>
                  <a:lnTo>
                    <a:pt x="3188" y="1543"/>
                  </a:lnTo>
                  <a:lnTo>
                    <a:pt x="3032" y="1585"/>
                  </a:lnTo>
                  <a:lnTo>
                    <a:pt x="3026" y="1585"/>
                  </a:lnTo>
                  <a:lnTo>
                    <a:pt x="3008" y="1591"/>
                  </a:lnTo>
                  <a:lnTo>
                    <a:pt x="2984" y="1591"/>
                  </a:lnTo>
                  <a:lnTo>
                    <a:pt x="2960" y="1597"/>
                  </a:lnTo>
                  <a:lnTo>
                    <a:pt x="2906" y="1603"/>
                  </a:lnTo>
                  <a:lnTo>
                    <a:pt x="2882" y="1609"/>
                  </a:lnTo>
                  <a:lnTo>
                    <a:pt x="2864" y="1609"/>
                  </a:lnTo>
                  <a:lnTo>
                    <a:pt x="2846" y="1609"/>
                  </a:lnTo>
                  <a:lnTo>
                    <a:pt x="2828" y="1609"/>
                  </a:lnTo>
                  <a:lnTo>
                    <a:pt x="2774" y="1615"/>
                  </a:lnTo>
                  <a:lnTo>
                    <a:pt x="2750" y="1615"/>
                  </a:lnTo>
                  <a:lnTo>
                    <a:pt x="2726" y="1621"/>
                  </a:lnTo>
                  <a:lnTo>
                    <a:pt x="2714" y="1621"/>
                  </a:lnTo>
                  <a:lnTo>
                    <a:pt x="2708" y="1621"/>
                  </a:lnTo>
                  <a:lnTo>
                    <a:pt x="2606" y="1657"/>
                  </a:lnTo>
                  <a:lnTo>
                    <a:pt x="2594" y="1657"/>
                  </a:lnTo>
                  <a:lnTo>
                    <a:pt x="2569" y="1657"/>
                  </a:lnTo>
                  <a:lnTo>
                    <a:pt x="2533" y="1663"/>
                  </a:lnTo>
                  <a:lnTo>
                    <a:pt x="2486" y="1669"/>
                  </a:lnTo>
                  <a:lnTo>
                    <a:pt x="2444" y="1675"/>
                  </a:lnTo>
                  <a:lnTo>
                    <a:pt x="2408" y="1681"/>
                  </a:lnTo>
                  <a:lnTo>
                    <a:pt x="2378" y="1687"/>
                  </a:lnTo>
                  <a:lnTo>
                    <a:pt x="2366" y="1699"/>
                  </a:lnTo>
                  <a:lnTo>
                    <a:pt x="2360" y="1705"/>
                  </a:lnTo>
                  <a:lnTo>
                    <a:pt x="2342" y="1705"/>
                  </a:lnTo>
                  <a:lnTo>
                    <a:pt x="2305" y="1687"/>
                  </a:lnTo>
                  <a:lnTo>
                    <a:pt x="2275" y="1669"/>
                  </a:lnTo>
                  <a:lnTo>
                    <a:pt x="2263" y="1663"/>
                  </a:lnTo>
                  <a:lnTo>
                    <a:pt x="2257" y="1657"/>
                  </a:lnTo>
                  <a:lnTo>
                    <a:pt x="2017" y="1585"/>
                  </a:lnTo>
                  <a:lnTo>
                    <a:pt x="1844" y="1489"/>
                  </a:lnTo>
                  <a:lnTo>
                    <a:pt x="1711" y="1453"/>
                  </a:lnTo>
                  <a:lnTo>
                    <a:pt x="1856" y="1693"/>
                  </a:lnTo>
                  <a:lnTo>
                    <a:pt x="1880" y="1844"/>
                  </a:lnTo>
                  <a:lnTo>
                    <a:pt x="1856" y="1994"/>
                  </a:lnTo>
                  <a:lnTo>
                    <a:pt x="1771" y="1922"/>
                  </a:lnTo>
                  <a:lnTo>
                    <a:pt x="1616" y="1795"/>
                  </a:lnTo>
                  <a:lnTo>
                    <a:pt x="1531" y="1753"/>
                  </a:lnTo>
                  <a:lnTo>
                    <a:pt x="1483" y="1633"/>
                  </a:lnTo>
                  <a:lnTo>
                    <a:pt x="1411" y="1477"/>
                  </a:lnTo>
                  <a:lnTo>
                    <a:pt x="1358" y="1381"/>
                  </a:lnTo>
                  <a:lnTo>
                    <a:pt x="1219" y="1291"/>
                  </a:lnTo>
                  <a:lnTo>
                    <a:pt x="1147" y="1279"/>
                  </a:lnTo>
                  <a:lnTo>
                    <a:pt x="127" y="2006"/>
                  </a:lnTo>
                  <a:lnTo>
                    <a:pt x="0" y="2024"/>
                  </a:lnTo>
                  <a:lnTo>
                    <a:pt x="865" y="1429"/>
                  </a:lnTo>
                  <a:lnTo>
                    <a:pt x="865" y="1429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16082" name="Freeform 18"/>
            <p:cNvSpPr>
              <a:spLocks/>
            </p:cNvSpPr>
            <p:nvPr/>
          </p:nvSpPr>
          <p:spPr bwMode="hidden">
            <a:xfrm>
              <a:off x="1344" y="293"/>
              <a:ext cx="2144" cy="1787"/>
            </a:xfrm>
            <a:custGeom>
              <a:avLst/>
              <a:gdLst/>
              <a:ahLst/>
              <a:cxnLst>
                <a:cxn ang="0">
                  <a:pos x="318" y="1078"/>
                </a:cxn>
                <a:cxn ang="0">
                  <a:pos x="217" y="928"/>
                </a:cxn>
                <a:cxn ang="0">
                  <a:pos x="102" y="808"/>
                </a:cxn>
                <a:cxn ang="0">
                  <a:pos x="36" y="742"/>
                </a:cxn>
                <a:cxn ang="0">
                  <a:pos x="0" y="700"/>
                </a:cxn>
                <a:cxn ang="0">
                  <a:pos x="270" y="958"/>
                </a:cxn>
                <a:cxn ang="0">
                  <a:pos x="294" y="1006"/>
                </a:cxn>
                <a:cxn ang="0">
                  <a:pos x="367" y="670"/>
                </a:cxn>
                <a:cxn ang="0">
                  <a:pos x="379" y="411"/>
                </a:cxn>
                <a:cxn ang="0">
                  <a:pos x="347" y="118"/>
                </a:cxn>
                <a:cxn ang="0">
                  <a:pos x="393" y="0"/>
                </a:cxn>
                <a:cxn ang="0">
                  <a:pos x="397" y="357"/>
                </a:cxn>
                <a:cxn ang="0">
                  <a:pos x="421" y="609"/>
                </a:cxn>
                <a:cxn ang="0">
                  <a:pos x="385" y="826"/>
                </a:cxn>
                <a:cxn ang="0">
                  <a:pos x="385" y="1036"/>
                </a:cxn>
                <a:cxn ang="0">
                  <a:pos x="877" y="784"/>
                </a:cxn>
                <a:cxn ang="0">
                  <a:pos x="1309" y="555"/>
                </a:cxn>
                <a:cxn ang="0">
                  <a:pos x="1802" y="249"/>
                </a:cxn>
                <a:cxn ang="0">
                  <a:pos x="2096" y="69"/>
                </a:cxn>
                <a:cxn ang="0">
                  <a:pos x="1814" y="279"/>
                </a:cxn>
                <a:cxn ang="0">
                  <a:pos x="1453" y="501"/>
                </a:cxn>
                <a:cxn ang="0">
                  <a:pos x="1123" y="700"/>
                </a:cxn>
                <a:cxn ang="0">
                  <a:pos x="739" y="898"/>
                </a:cxn>
                <a:cxn ang="0">
                  <a:pos x="463" y="1084"/>
                </a:cxn>
                <a:cxn ang="0">
                  <a:pos x="817" y="1193"/>
                </a:cxn>
                <a:cxn ang="0">
                  <a:pos x="1285" y="1187"/>
                </a:cxn>
                <a:cxn ang="0">
                  <a:pos x="1916" y="1396"/>
                </a:cxn>
                <a:cxn ang="0">
                  <a:pos x="2144" y="1420"/>
                </a:cxn>
                <a:cxn ang="0">
                  <a:pos x="1814" y="1408"/>
                </a:cxn>
                <a:cxn ang="0">
                  <a:pos x="1435" y="1288"/>
                </a:cxn>
                <a:cxn ang="0">
                  <a:pos x="1219" y="1229"/>
                </a:cxn>
                <a:cxn ang="0">
                  <a:pos x="799" y="1223"/>
                </a:cxn>
                <a:cxn ang="0">
                  <a:pos x="505" y="1145"/>
                </a:cxn>
                <a:cxn ang="0">
                  <a:pos x="733" y="1378"/>
                </a:cxn>
                <a:cxn ang="0">
                  <a:pos x="877" y="1619"/>
                </a:cxn>
                <a:cxn ang="0">
                  <a:pos x="1009" y="1787"/>
                </a:cxn>
                <a:cxn ang="0">
                  <a:pos x="817" y="1607"/>
                </a:cxn>
                <a:cxn ang="0">
                  <a:pos x="673" y="1372"/>
                </a:cxn>
                <a:cxn ang="0">
                  <a:pos x="415" y="1109"/>
                </a:cxn>
                <a:cxn ang="0">
                  <a:pos x="318" y="1078"/>
                </a:cxn>
                <a:cxn ang="0">
                  <a:pos x="318" y="1078"/>
                </a:cxn>
              </a:cxnLst>
              <a:rect l="0" t="0" r="r" b="b"/>
              <a:pathLst>
                <a:path w="2144" h="1787">
                  <a:moveTo>
                    <a:pt x="318" y="1078"/>
                  </a:moveTo>
                  <a:lnTo>
                    <a:pt x="217" y="928"/>
                  </a:lnTo>
                  <a:lnTo>
                    <a:pt x="102" y="808"/>
                  </a:lnTo>
                  <a:lnTo>
                    <a:pt x="36" y="742"/>
                  </a:lnTo>
                  <a:lnTo>
                    <a:pt x="0" y="700"/>
                  </a:lnTo>
                  <a:lnTo>
                    <a:pt x="270" y="958"/>
                  </a:lnTo>
                  <a:lnTo>
                    <a:pt x="294" y="1006"/>
                  </a:lnTo>
                  <a:lnTo>
                    <a:pt x="367" y="670"/>
                  </a:lnTo>
                  <a:lnTo>
                    <a:pt x="379" y="411"/>
                  </a:lnTo>
                  <a:lnTo>
                    <a:pt x="347" y="118"/>
                  </a:lnTo>
                  <a:lnTo>
                    <a:pt x="393" y="0"/>
                  </a:lnTo>
                  <a:lnTo>
                    <a:pt x="397" y="357"/>
                  </a:lnTo>
                  <a:lnTo>
                    <a:pt x="421" y="609"/>
                  </a:lnTo>
                  <a:lnTo>
                    <a:pt x="385" y="826"/>
                  </a:lnTo>
                  <a:lnTo>
                    <a:pt x="385" y="1036"/>
                  </a:lnTo>
                  <a:lnTo>
                    <a:pt x="877" y="784"/>
                  </a:lnTo>
                  <a:lnTo>
                    <a:pt x="1309" y="555"/>
                  </a:lnTo>
                  <a:lnTo>
                    <a:pt x="1802" y="249"/>
                  </a:lnTo>
                  <a:lnTo>
                    <a:pt x="2096" y="69"/>
                  </a:lnTo>
                  <a:lnTo>
                    <a:pt x="1814" y="279"/>
                  </a:lnTo>
                  <a:lnTo>
                    <a:pt x="1453" y="501"/>
                  </a:lnTo>
                  <a:lnTo>
                    <a:pt x="1123" y="700"/>
                  </a:lnTo>
                  <a:lnTo>
                    <a:pt x="739" y="898"/>
                  </a:lnTo>
                  <a:lnTo>
                    <a:pt x="463" y="1084"/>
                  </a:lnTo>
                  <a:lnTo>
                    <a:pt x="817" y="1193"/>
                  </a:lnTo>
                  <a:lnTo>
                    <a:pt x="1285" y="1187"/>
                  </a:lnTo>
                  <a:lnTo>
                    <a:pt x="1916" y="1396"/>
                  </a:lnTo>
                  <a:lnTo>
                    <a:pt x="2144" y="1420"/>
                  </a:lnTo>
                  <a:lnTo>
                    <a:pt x="1814" y="1408"/>
                  </a:lnTo>
                  <a:lnTo>
                    <a:pt x="1435" y="1288"/>
                  </a:lnTo>
                  <a:lnTo>
                    <a:pt x="1219" y="1229"/>
                  </a:lnTo>
                  <a:lnTo>
                    <a:pt x="799" y="1223"/>
                  </a:lnTo>
                  <a:lnTo>
                    <a:pt x="505" y="1145"/>
                  </a:lnTo>
                  <a:lnTo>
                    <a:pt x="733" y="1378"/>
                  </a:lnTo>
                  <a:lnTo>
                    <a:pt x="877" y="1619"/>
                  </a:lnTo>
                  <a:lnTo>
                    <a:pt x="1009" y="1787"/>
                  </a:lnTo>
                  <a:lnTo>
                    <a:pt x="817" y="1607"/>
                  </a:lnTo>
                  <a:lnTo>
                    <a:pt x="673" y="1372"/>
                  </a:lnTo>
                  <a:lnTo>
                    <a:pt x="415" y="1109"/>
                  </a:lnTo>
                  <a:lnTo>
                    <a:pt x="318" y="1078"/>
                  </a:lnTo>
                  <a:lnTo>
                    <a:pt x="318" y="1078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16083" name="Freeform 19"/>
            <p:cNvSpPr>
              <a:spLocks/>
            </p:cNvSpPr>
            <p:nvPr/>
          </p:nvSpPr>
          <p:spPr bwMode="hidden">
            <a:xfrm>
              <a:off x="2932" y="1728"/>
              <a:ext cx="2828" cy="2366"/>
            </a:xfrm>
            <a:custGeom>
              <a:avLst/>
              <a:gdLst/>
              <a:ahLst/>
              <a:cxnLst>
                <a:cxn ang="0">
                  <a:pos x="1814" y="606"/>
                </a:cxn>
                <a:cxn ang="0">
                  <a:pos x="1615" y="252"/>
                </a:cxn>
                <a:cxn ang="0">
                  <a:pos x="1345" y="132"/>
                </a:cxn>
                <a:cxn ang="0">
                  <a:pos x="1381" y="492"/>
                </a:cxn>
                <a:cxn ang="0">
                  <a:pos x="955" y="221"/>
                </a:cxn>
                <a:cxn ang="0">
                  <a:pos x="877" y="161"/>
                </a:cxn>
                <a:cxn ang="0">
                  <a:pos x="841" y="167"/>
                </a:cxn>
                <a:cxn ang="0">
                  <a:pos x="720" y="161"/>
                </a:cxn>
                <a:cxn ang="0">
                  <a:pos x="613" y="144"/>
                </a:cxn>
                <a:cxn ang="0">
                  <a:pos x="492" y="161"/>
                </a:cxn>
                <a:cxn ang="0">
                  <a:pos x="432" y="150"/>
                </a:cxn>
                <a:cxn ang="0">
                  <a:pos x="342" y="138"/>
                </a:cxn>
                <a:cxn ang="0">
                  <a:pos x="246" y="126"/>
                </a:cxn>
                <a:cxn ang="0">
                  <a:pos x="174" y="114"/>
                </a:cxn>
                <a:cxn ang="0">
                  <a:pos x="216" y="240"/>
                </a:cxn>
                <a:cxn ang="0">
                  <a:pos x="607" y="588"/>
                </a:cxn>
                <a:cxn ang="0">
                  <a:pos x="1177" y="817"/>
                </a:cxn>
                <a:cxn ang="0">
                  <a:pos x="972" y="871"/>
                </a:cxn>
                <a:cxn ang="0">
                  <a:pos x="492" y="1111"/>
                </a:cxn>
                <a:cxn ang="0">
                  <a:pos x="276" y="1441"/>
                </a:cxn>
                <a:cxn ang="0">
                  <a:pos x="42" y="1441"/>
                </a:cxn>
                <a:cxn ang="0">
                  <a:pos x="367" y="1585"/>
                </a:cxn>
                <a:cxn ang="0">
                  <a:pos x="949" y="1712"/>
                </a:cxn>
                <a:cxn ang="0">
                  <a:pos x="1519" y="1537"/>
                </a:cxn>
                <a:cxn ang="0">
                  <a:pos x="1735" y="1513"/>
                </a:cxn>
                <a:cxn ang="0">
                  <a:pos x="1723" y="1802"/>
                </a:cxn>
                <a:cxn ang="0">
                  <a:pos x="2042" y="2229"/>
                </a:cxn>
                <a:cxn ang="0">
                  <a:pos x="2191" y="2133"/>
                </a:cxn>
                <a:cxn ang="0">
                  <a:pos x="2270" y="1970"/>
                </a:cxn>
                <a:cxn ang="0">
                  <a:pos x="2233" y="1573"/>
                </a:cxn>
                <a:cxn ang="0">
                  <a:pos x="2294" y="1483"/>
                </a:cxn>
                <a:cxn ang="0">
                  <a:pos x="2588" y="1688"/>
                </a:cxn>
                <a:cxn ang="0">
                  <a:pos x="2695" y="1682"/>
                </a:cxn>
                <a:cxn ang="0">
                  <a:pos x="2588" y="1543"/>
                </a:cxn>
                <a:cxn ang="0">
                  <a:pos x="2510" y="1357"/>
                </a:cxn>
                <a:cxn ang="0">
                  <a:pos x="2354" y="1184"/>
                </a:cxn>
                <a:cxn ang="0">
                  <a:pos x="2102" y="931"/>
                </a:cxn>
                <a:cxn ang="0">
                  <a:pos x="2137" y="907"/>
                </a:cxn>
                <a:cxn ang="0">
                  <a:pos x="2215" y="871"/>
                </a:cxn>
                <a:cxn ang="0">
                  <a:pos x="2324" y="817"/>
                </a:cxn>
                <a:cxn ang="0">
                  <a:pos x="2372" y="787"/>
                </a:cxn>
                <a:cxn ang="0">
                  <a:pos x="2078" y="865"/>
                </a:cxn>
              </a:cxnLst>
              <a:rect l="0" t="0" r="r" b="b"/>
              <a:pathLst>
                <a:path w="2828" h="2366">
                  <a:moveTo>
                    <a:pt x="2006" y="835"/>
                  </a:moveTo>
                  <a:lnTo>
                    <a:pt x="1873" y="715"/>
                  </a:lnTo>
                  <a:lnTo>
                    <a:pt x="1814" y="606"/>
                  </a:lnTo>
                  <a:lnTo>
                    <a:pt x="1747" y="438"/>
                  </a:lnTo>
                  <a:lnTo>
                    <a:pt x="1699" y="312"/>
                  </a:lnTo>
                  <a:lnTo>
                    <a:pt x="1615" y="252"/>
                  </a:lnTo>
                  <a:lnTo>
                    <a:pt x="1453" y="84"/>
                  </a:lnTo>
                  <a:lnTo>
                    <a:pt x="1375" y="0"/>
                  </a:lnTo>
                  <a:lnTo>
                    <a:pt x="1345" y="132"/>
                  </a:lnTo>
                  <a:lnTo>
                    <a:pt x="1369" y="294"/>
                  </a:lnTo>
                  <a:lnTo>
                    <a:pt x="1513" y="558"/>
                  </a:lnTo>
                  <a:lnTo>
                    <a:pt x="1381" y="492"/>
                  </a:lnTo>
                  <a:lnTo>
                    <a:pt x="1201" y="360"/>
                  </a:lnTo>
                  <a:lnTo>
                    <a:pt x="961" y="227"/>
                  </a:lnTo>
                  <a:lnTo>
                    <a:pt x="955" y="221"/>
                  </a:lnTo>
                  <a:lnTo>
                    <a:pt x="949" y="215"/>
                  </a:lnTo>
                  <a:lnTo>
                    <a:pt x="913" y="185"/>
                  </a:lnTo>
                  <a:lnTo>
                    <a:pt x="877" y="161"/>
                  </a:lnTo>
                  <a:lnTo>
                    <a:pt x="859" y="156"/>
                  </a:lnTo>
                  <a:lnTo>
                    <a:pt x="853" y="161"/>
                  </a:lnTo>
                  <a:lnTo>
                    <a:pt x="841" y="167"/>
                  </a:lnTo>
                  <a:lnTo>
                    <a:pt x="810" y="173"/>
                  </a:lnTo>
                  <a:lnTo>
                    <a:pt x="768" y="167"/>
                  </a:lnTo>
                  <a:lnTo>
                    <a:pt x="720" y="161"/>
                  </a:lnTo>
                  <a:lnTo>
                    <a:pt x="678" y="156"/>
                  </a:lnTo>
                  <a:lnTo>
                    <a:pt x="637" y="150"/>
                  </a:lnTo>
                  <a:lnTo>
                    <a:pt x="613" y="144"/>
                  </a:lnTo>
                  <a:lnTo>
                    <a:pt x="601" y="144"/>
                  </a:lnTo>
                  <a:lnTo>
                    <a:pt x="498" y="161"/>
                  </a:lnTo>
                  <a:lnTo>
                    <a:pt x="492" y="161"/>
                  </a:lnTo>
                  <a:lnTo>
                    <a:pt x="480" y="156"/>
                  </a:lnTo>
                  <a:lnTo>
                    <a:pt x="456" y="156"/>
                  </a:lnTo>
                  <a:lnTo>
                    <a:pt x="432" y="150"/>
                  </a:lnTo>
                  <a:lnTo>
                    <a:pt x="379" y="144"/>
                  </a:lnTo>
                  <a:lnTo>
                    <a:pt x="361" y="138"/>
                  </a:lnTo>
                  <a:lnTo>
                    <a:pt x="342" y="138"/>
                  </a:lnTo>
                  <a:lnTo>
                    <a:pt x="324" y="138"/>
                  </a:lnTo>
                  <a:lnTo>
                    <a:pt x="300" y="132"/>
                  </a:lnTo>
                  <a:lnTo>
                    <a:pt x="246" y="126"/>
                  </a:lnTo>
                  <a:lnTo>
                    <a:pt x="216" y="120"/>
                  </a:lnTo>
                  <a:lnTo>
                    <a:pt x="192" y="120"/>
                  </a:lnTo>
                  <a:lnTo>
                    <a:pt x="174" y="114"/>
                  </a:lnTo>
                  <a:lnTo>
                    <a:pt x="168" y="114"/>
                  </a:lnTo>
                  <a:lnTo>
                    <a:pt x="6" y="120"/>
                  </a:lnTo>
                  <a:lnTo>
                    <a:pt x="216" y="240"/>
                  </a:lnTo>
                  <a:lnTo>
                    <a:pt x="306" y="294"/>
                  </a:lnTo>
                  <a:lnTo>
                    <a:pt x="480" y="462"/>
                  </a:lnTo>
                  <a:lnTo>
                    <a:pt x="607" y="588"/>
                  </a:lnTo>
                  <a:lnTo>
                    <a:pt x="655" y="672"/>
                  </a:lnTo>
                  <a:lnTo>
                    <a:pt x="949" y="769"/>
                  </a:lnTo>
                  <a:lnTo>
                    <a:pt x="1177" y="817"/>
                  </a:lnTo>
                  <a:lnTo>
                    <a:pt x="1249" y="871"/>
                  </a:lnTo>
                  <a:lnTo>
                    <a:pt x="1117" y="853"/>
                  </a:lnTo>
                  <a:lnTo>
                    <a:pt x="972" y="871"/>
                  </a:lnTo>
                  <a:lnTo>
                    <a:pt x="756" y="919"/>
                  </a:lnTo>
                  <a:lnTo>
                    <a:pt x="619" y="961"/>
                  </a:lnTo>
                  <a:lnTo>
                    <a:pt x="492" y="1111"/>
                  </a:lnTo>
                  <a:lnTo>
                    <a:pt x="420" y="1214"/>
                  </a:lnTo>
                  <a:lnTo>
                    <a:pt x="348" y="1345"/>
                  </a:lnTo>
                  <a:lnTo>
                    <a:pt x="276" y="1441"/>
                  </a:lnTo>
                  <a:lnTo>
                    <a:pt x="192" y="1471"/>
                  </a:lnTo>
                  <a:lnTo>
                    <a:pt x="66" y="1465"/>
                  </a:lnTo>
                  <a:lnTo>
                    <a:pt x="42" y="1441"/>
                  </a:lnTo>
                  <a:lnTo>
                    <a:pt x="0" y="1471"/>
                  </a:lnTo>
                  <a:lnTo>
                    <a:pt x="126" y="1519"/>
                  </a:lnTo>
                  <a:lnTo>
                    <a:pt x="367" y="1585"/>
                  </a:lnTo>
                  <a:lnTo>
                    <a:pt x="570" y="1591"/>
                  </a:lnTo>
                  <a:lnTo>
                    <a:pt x="690" y="1664"/>
                  </a:lnTo>
                  <a:lnTo>
                    <a:pt x="949" y="1712"/>
                  </a:lnTo>
                  <a:lnTo>
                    <a:pt x="1260" y="1694"/>
                  </a:lnTo>
                  <a:lnTo>
                    <a:pt x="1411" y="1603"/>
                  </a:lnTo>
                  <a:lnTo>
                    <a:pt x="1519" y="1537"/>
                  </a:lnTo>
                  <a:lnTo>
                    <a:pt x="1645" y="1399"/>
                  </a:lnTo>
                  <a:lnTo>
                    <a:pt x="1699" y="1387"/>
                  </a:lnTo>
                  <a:lnTo>
                    <a:pt x="1735" y="1513"/>
                  </a:lnTo>
                  <a:lnTo>
                    <a:pt x="1729" y="1567"/>
                  </a:lnTo>
                  <a:lnTo>
                    <a:pt x="1723" y="1670"/>
                  </a:lnTo>
                  <a:lnTo>
                    <a:pt x="1723" y="1802"/>
                  </a:lnTo>
                  <a:lnTo>
                    <a:pt x="1831" y="1964"/>
                  </a:lnTo>
                  <a:lnTo>
                    <a:pt x="1957" y="2090"/>
                  </a:lnTo>
                  <a:lnTo>
                    <a:pt x="2042" y="2229"/>
                  </a:lnTo>
                  <a:lnTo>
                    <a:pt x="2155" y="2366"/>
                  </a:lnTo>
                  <a:lnTo>
                    <a:pt x="2161" y="2295"/>
                  </a:lnTo>
                  <a:lnTo>
                    <a:pt x="2191" y="2133"/>
                  </a:lnTo>
                  <a:lnTo>
                    <a:pt x="2215" y="2048"/>
                  </a:lnTo>
                  <a:lnTo>
                    <a:pt x="2258" y="2042"/>
                  </a:lnTo>
                  <a:lnTo>
                    <a:pt x="2270" y="1970"/>
                  </a:lnTo>
                  <a:lnTo>
                    <a:pt x="2342" y="1868"/>
                  </a:lnTo>
                  <a:lnTo>
                    <a:pt x="2324" y="1748"/>
                  </a:lnTo>
                  <a:lnTo>
                    <a:pt x="2233" y="1573"/>
                  </a:lnTo>
                  <a:lnTo>
                    <a:pt x="2209" y="1453"/>
                  </a:lnTo>
                  <a:lnTo>
                    <a:pt x="2209" y="1345"/>
                  </a:lnTo>
                  <a:lnTo>
                    <a:pt x="2294" y="1483"/>
                  </a:lnTo>
                  <a:lnTo>
                    <a:pt x="2461" y="1651"/>
                  </a:lnTo>
                  <a:lnTo>
                    <a:pt x="2504" y="1651"/>
                  </a:lnTo>
                  <a:lnTo>
                    <a:pt x="2588" y="1688"/>
                  </a:lnTo>
                  <a:lnTo>
                    <a:pt x="2678" y="1718"/>
                  </a:lnTo>
                  <a:lnTo>
                    <a:pt x="2720" y="1712"/>
                  </a:lnTo>
                  <a:lnTo>
                    <a:pt x="2695" y="1682"/>
                  </a:lnTo>
                  <a:lnTo>
                    <a:pt x="2678" y="1627"/>
                  </a:lnTo>
                  <a:lnTo>
                    <a:pt x="2630" y="1597"/>
                  </a:lnTo>
                  <a:lnTo>
                    <a:pt x="2588" y="1543"/>
                  </a:lnTo>
                  <a:lnTo>
                    <a:pt x="2618" y="1483"/>
                  </a:lnTo>
                  <a:lnTo>
                    <a:pt x="2576" y="1399"/>
                  </a:lnTo>
                  <a:lnTo>
                    <a:pt x="2510" y="1357"/>
                  </a:lnTo>
                  <a:lnTo>
                    <a:pt x="2576" y="1351"/>
                  </a:lnTo>
                  <a:lnTo>
                    <a:pt x="2552" y="1315"/>
                  </a:lnTo>
                  <a:lnTo>
                    <a:pt x="2354" y="1184"/>
                  </a:lnTo>
                  <a:lnTo>
                    <a:pt x="2252" y="1123"/>
                  </a:lnTo>
                  <a:lnTo>
                    <a:pt x="2173" y="1009"/>
                  </a:lnTo>
                  <a:lnTo>
                    <a:pt x="2102" y="931"/>
                  </a:lnTo>
                  <a:lnTo>
                    <a:pt x="2108" y="931"/>
                  </a:lnTo>
                  <a:lnTo>
                    <a:pt x="2114" y="925"/>
                  </a:lnTo>
                  <a:lnTo>
                    <a:pt x="2137" y="907"/>
                  </a:lnTo>
                  <a:lnTo>
                    <a:pt x="2167" y="883"/>
                  </a:lnTo>
                  <a:lnTo>
                    <a:pt x="2197" y="877"/>
                  </a:lnTo>
                  <a:lnTo>
                    <a:pt x="2215" y="871"/>
                  </a:lnTo>
                  <a:lnTo>
                    <a:pt x="2240" y="859"/>
                  </a:lnTo>
                  <a:lnTo>
                    <a:pt x="2300" y="829"/>
                  </a:lnTo>
                  <a:lnTo>
                    <a:pt x="2324" y="817"/>
                  </a:lnTo>
                  <a:lnTo>
                    <a:pt x="2348" y="799"/>
                  </a:lnTo>
                  <a:lnTo>
                    <a:pt x="2366" y="793"/>
                  </a:lnTo>
                  <a:lnTo>
                    <a:pt x="2372" y="787"/>
                  </a:lnTo>
                  <a:lnTo>
                    <a:pt x="2828" y="588"/>
                  </a:lnTo>
                  <a:lnTo>
                    <a:pt x="2828" y="528"/>
                  </a:lnTo>
                  <a:lnTo>
                    <a:pt x="2078" y="865"/>
                  </a:lnTo>
                  <a:lnTo>
                    <a:pt x="2006" y="835"/>
                  </a:lnTo>
                  <a:lnTo>
                    <a:pt x="2006" y="835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16084" name="Freeform 20"/>
            <p:cNvSpPr>
              <a:spLocks/>
            </p:cNvSpPr>
            <p:nvPr/>
          </p:nvSpPr>
          <p:spPr bwMode="hidden">
            <a:xfrm>
              <a:off x="3160" y="1860"/>
              <a:ext cx="2162" cy="1934"/>
            </a:xfrm>
            <a:custGeom>
              <a:avLst/>
              <a:gdLst/>
              <a:ahLst/>
              <a:cxnLst>
                <a:cxn ang="0">
                  <a:pos x="1842" y="851"/>
                </a:cxn>
                <a:cxn ang="0">
                  <a:pos x="1937" y="1019"/>
                </a:cxn>
                <a:cxn ang="0">
                  <a:pos x="2051" y="1168"/>
                </a:cxn>
                <a:cxn ang="0">
                  <a:pos x="2117" y="1246"/>
                </a:cxn>
                <a:cxn ang="0">
                  <a:pos x="2153" y="1294"/>
                </a:cxn>
                <a:cxn ang="0">
                  <a:pos x="1889" y="977"/>
                </a:cxn>
                <a:cxn ang="0">
                  <a:pos x="1860" y="929"/>
                </a:cxn>
                <a:cxn ang="0">
                  <a:pos x="1782" y="1240"/>
                </a:cxn>
                <a:cxn ang="0">
                  <a:pos x="1770" y="1486"/>
                </a:cxn>
                <a:cxn ang="0">
                  <a:pos x="1818" y="1906"/>
                </a:cxn>
                <a:cxn ang="0">
                  <a:pos x="1788" y="1930"/>
                </a:cxn>
                <a:cxn ang="0">
                  <a:pos x="1746" y="1534"/>
                </a:cxn>
                <a:cxn ang="0">
                  <a:pos x="1728" y="1288"/>
                </a:cxn>
                <a:cxn ang="0">
                  <a:pos x="1764" y="1085"/>
                </a:cxn>
                <a:cxn ang="0">
                  <a:pos x="1770" y="875"/>
                </a:cxn>
                <a:cxn ang="0">
                  <a:pos x="1268" y="1007"/>
                </a:cxn>
                <a:cxn ang="0">
                  <a:pos x="825" y="1132"/>
                </a:cxn>
                <a:cxn ang="0">
                  <a:pos x="323" y="1312"/>
                </a:cxn>
                <a:cxn ang="0">
                  <a:pos x="18" y="1420"/>
                </a:cxn>
                <a:cxn ang="0">
                  <a:pos x="311" y="1282"/>
                </a:cxn>
                <a:cxn ang="0">
                  <a:pos x="682" y="1144"/>
                </a:cxn>
                <a:cxn ang="0">
                  <a:pos x="1022" y="1037"/>
                </a:cxn>
                <a:cxn ang="0">
                  <a:pos x="1411" y="929"/>
                </a:cxn>
                <a:cxn ang="0">
                  <a:pos x="1692" y="815"/>
                </a:cxn>
                <a:cxn ang="0">
                  <a:pos x="1333" y="623"/>
                </a:cxn>
                <a:cxn ang="0">
                  <a:pos x="861" y="515"/>
                </a:cxn>
                <a:cxn ang="0">
                  <a:pos x="227" y="161"/>
                </a:cxn>
                <a:cxn ang="0">
                  <a:pos x="0" y="83"/>
                </a:cxn>
                <a:cxn ang="0">
                  <a:pos x="329" y="179"/>
                </a:cxn>
                <a:cxn ang="0">
                  <a:pos x="712" y="383"/>
                </a:cxn>
                <a:cxn ang="0">
                  <a:pos x="933" y="491"/>
                </a:cxn>
                <a:cxn ang="0">
                  <a:pos x="1351" y="593"/>
                </a:cxn>
                <a:cxn ang="0">
                  <a:pos x="1650" y="743"/>
                </a:cxn>
                <a:cxn ang="0">
                  <a:pos x="1423" y="461"/>
                </a:cxn>
                <a:cxn ang="0">
                  <a:pos x="1286" y="191"/>
                </a:cxn>
                <a:cxn ang="0">
                  <a:pos x="1154" y="0"/>
                </a:cxn>
                <a:cxn ang="0">
                  <a:pos x="1339" y="215"/>
                </a:cxn>
                <a:cxn ang="0">
                  <a:pos x="1489" y="485"/>
                </a:cxn>
                <a:cxn ang="0">
                  <a:pos x="1746" y="803"/>
                </a:cxn>
                <a:cxn ang="0">
                  <a:pos x="1842" y="851"/>
                </a:cxn>
                <a:cxn ang="0">
                  <a:pos x="1842" y="851"/>
                </a:cxn>
              </a:cxnLst>
              <a:rect l="0" t="0" r="r" b="b"/>
              <a:pathLst>
                <a:path w="2153" h="1930">
                  <a:moveTo>
                    <a:pt x="1842" y="851"/>
                  </a:moveTo>
                  <a:lnTo>
                    <a:pt x="1937" y="1019"/>
                  </a:lnTo>
                  <a:lnTo>
                    <a:pt x="2051" y="1168"/>
                  </a:lnTo>
                  <a:lnTo>
                    <a:pt x="2117" y="1246"/>
                  </a:lnTo>
                  <a:lnTo>
                    <a:pt x="2153" y="1294"/>
                  </a:lnTo>
                  <a:lnTo>
                    <a:pt x="1889" y="977"/>
                  </a:lnTo>
                  <a:lnTo>
                    <a:pt x="1860" y="929"/>
                  </a:lnTo>
                  <a:lnTo>
                    <a:pt x="1782" y="1240"/>
                  </a:lnTo>
                  <a:lnTo>
                    <a:pt x="1770" y="1486"/>
                  </a:lnTo>
                  <a:lnTo>
                    <a:pt x="1818" y="1906"/>
                  </a:lnTo>
                  <a:lnTo>
                    <a:pt x="1788" y="1930"/>
                  </a:lnTo>
                  <a:lnTo>
                    <a:pt x="1746" y="1534"/>
                  </a:lnTo>
                  <a:lnTo>
                    <a:pt x="1728" y="1288"/>
                  </a:lnTo>
                  <a:lnTo>
                    <a:pt x="1764" y="1085"/>
                  </a:lnTo>
                  <a:lnTo>
                    <a:pt x="1770" y="875"/>
                  </a:lnTo>
                  <a:lnTo>
                    <a:pt x="1268" y="1007"/>
                  </a:lnTo>
                  <a:lnTo>
                    <a:pt x="825" y="1132"/>
                  </a:lnTo>
                  <a:lnTo>
                    <a:pt x="323" y="1312"/>
                  </a:lnTo>
                  <a:lnTo>
                    <a:pt x="18" y="1420"/>
                  </a:lnTo>
                  <a:lnTo>
                    <a:pt x="311" y="1282"/>
                  </a:lnTo>
                  <a:lnTo>
                    <a:pt x="682" y="1144"/>
                  </a:lnTo>
                  <a:lnTo>
                    <a:pt x="1022" y="1037"/>
                  </a:lnTo>
                  <a:lnTo>
                    <a:pt x="1411" y="929"/>
                  </a:lnTo>
                  <a:lnTo>
                    <a:pt x="1692" y="815"/>
                  </a:lnTo>
                  <a:lnTo>
                    <a:pt x="1333" y="623"/>
                  </a:lnTo>
                  <a:lnTo>
                    <a:pt x="861" y="515"/>
                  </a:lnTo>
                  <a:lnTo>
                    <a:pt x="227" y="161"/>
                  </a:lnTo>
                  <a:lnTo>
                    <a:pt x="0" y="83"/>
                  </a:lnTo>
                  <a:lnTo>
                    <a:pt x="329" y="179"/>
                  </a:lnTo>
                  <a:lnTo>
                    <a:pt x="712" y="383"/>
                  </a:lnTo>
                  <a:lnTo>
                    <a:pt x="933" y="491"/>
                  </a:lnTo>
                  <a:lnTo>
                    <a:pt x="1351" y="593"/>
                  </a:lnTo>
                  <a:lnTo>
                    <a:pt x="1650" y="743"/>
                  </a:lnTo>
                  <a:lnTo>
                    <a:pt x="1423" y="461"/>
                  </a:lnTo>
                  <a:lnTo>
                    <a:pt x="1286" y="191"/>
                  </a:lnTo>
                  <a:lnTo>
                    <a:pt x="1154" y="0"/>
                  </a:lnTo>
                  <a:lnTo>
                    <a:pt x="1339" y="215"/>
                  </a:lnTo>
                  <a:lnTo>
                    <a:pt x="1489" y="485"/>
                  </a:lnTo>
                  <a:lnTo>
                    <a:pt x="1746" y="803"/>
                  </a:lnTo>
                  <a:lnTo>
                    <a:pt x="1842" y="851"/>
                  </a:lnTo>
                  <a:lnTo>
                    <a:pt x="1842" y="851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216085" name="Rectangle 21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216086" name="Rectangle 2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216087" name="Rectangle 23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ru-RU"/>
          </a:p>
        </p:txBody>
      </p:sp>
      <p:sp>
        <p:nvSpPr>
          <p:cNvPr id="216088" name="Rectangle 2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ru-RU"/>
          </a:p>
        </p:txBody>
      </p:sp>
      <p:sp>
        <p:nvSpPr>
          <p:cNvPr id="216089" name="Rectangle 2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117039D7-8317-4251-BC1C-36582D6F0112}" type="slidenum">
              <a:rPr lang="ru-RU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4" r:id="rId1"/>
    <p:sldLayoutId id="2147483805" r:id="rId2"/>
    <p:sldLayoutId id="2147483806" r:id="rId3"/>
    <p:sldLayoutId id="2147483807" r:id="rId4"/>
    <p:sldLayoutId id="2147483808" r:id="rId5"/>
    <p:sldLayoutId id="2147483809" r:id="rId6"/>
    <p:sldLayoutId id="2147483810" r:id="rId7"/>
    <p:sldLayoutId id="2147483811" r:id="rId8"/>
    <p:sldLayoutId id="2147483812" r:id="rId9"/>
    <p:sldLayoutId id="2147483813" r:id="rId10"/>
    <p:sldLayoutId id="2147483814" r:id="rId11"/>
  </p:sldLayoutIdLst>
  <p:timing>
    <p:tnLst>
      <p:par>
        <p:cTn id="1" dur="indefinite" restart="never" nodeType="tmRoot"/>
      </p:par>
    </p:tnLst>
  </p:timing>
  <p:txStyles>
    <p:titleStyle>
      <a:lvl1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2pPr>
      <a:lvl3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3pPr>
      <a:lvl4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4pPr>
      <a:lvl5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4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62000" y="2819400"/>
            <a:ext cx="7467600" cy="1143000"/>
          </a:xfrm>
        </p:spPr>
        <p:txBody>
          <a:bodyPr/>
          <a:lstStyle/>
          <a:p>
            <a:pPr algn="l"/>
            <a:r>
              <a:rPr lang="ru-RU" sz="4800" dirty="0">
                <a:solidFill>
                  <a:schemeClr val="hlink"/>
                </a:solidFill>
                <a:effectLst/>
              </a:rPr>
              <a:t>Сегодня на занятии:</a:t>
            </a:r>
            <a:br>
              <a:rPr lang="ru-RU" sz="4800" dirty="0">
                <a:solidFill>
                  <a:schemeClr val="hlink"/>
                </a:solidFill>
                <a:effectLst/>
              </a:rPr>
            </a:br>
            <a:r>
              <a:rPr lang="ru-RU" sz="2400" dirty="0">
                <a:solidFill>
                  <a:srgbClr val="0000CC"/>
                </a:solidFill>
                <a:effectLst/>
              </a:rPr>
              <a:t>-проведение тестового контроля по теме: «Жидкие среды организма человека. </a:t>
            </a:r>
            <a:r>
              <a:rPr lang="ru-RU" sz="2400" dirty="0" err="1">
                <a:solidFill>
                  <a:srgbClr val="0000CC"/>
                </a:solidFill>
                <a:effectLst/>
              </a:rPr>
              <a:t>Крово-ток</a:t>
            </a:r>
            <a:r>
              <a:rPr lang="ru-RU" sz="2400" dirty="0">
                <a:solidFill>
                  <a:srgbClr val="0000CC"/>
                </a:solidFill>
                <a:effectLst/>
              </a:rPr>
              <a:t>  и </a:t>
            </a:r>
            <a:r>
              <a:rPr lang="ru-RU" sz="2400" dirty="0" err="1">
                <a:solidFill>
                  <a:srgbClr val="0000CC"/>
                </a:solidFill>
                <a:effectLst/>
              </a:rPr>
              <a:t>лимфоток</a:t>
            </a:r>
            <a:r>
              <a:rPr lang="ru-RU" sz="2400" dirty="0">
                <a:solidFill>
                  <a:srgbClr val="0000CC"/>
                </a:solidFill>
                <a:effectLst/>
              </a:rPr>
              <a:t> кожи</a:t>
            </a:r>
            <a:r>
              <a:rPr lang="ru-RU" sz="2400" dirty="0" smtClean="0">
                <a:solidFill>
                  <a:srgbClr val="0000CC"/>
                </a:solidFill>
                <a:effectLst/>
              </a:rPr>
              <a:t>.»;</a:t>
            </a:r>
            <a:br>
              <a:rPr lang="ru-RU" sz="2400" dirty="0" smtClean="0">
                <a:solidFill>
                  <a:srgbClr val="0000CC"/>
                </a:solidFill>
                <a:effectLst/>
              </a:rPr>
            </a:br>
            <a:r>
              <a:rPr lang="ru-RU" sz="2400" dirty="0" smtClean="0">
                <a:solidFill>
                  <a:srgbClr val="0000CC"/>
                </a:solidFill>
                <a:effectLst/>
              </a:rPr>
              <a:t>-</a:t>
            </a:r>
            <a:r>
              <a:rPr lang="ru-RU" sz="2400" dirty="0">
                <a:solidFill>
                  <a:srgbClr val="0000CC"/>
                </a:solidFill>
                <a:effectLst/>
              </a:rPr>
              <a:t>знакомство с новой темой «Общее понятие о белках и их значение.»;</a:t>
            </a:r>
            <a:br>
              <a:rPr lang="ru-RU" sz="2400" dirty="0">
                <a:solidFill>
                  <a:srgbClr val="0000CC"/>
                </a:solidFill>
                <a:effectLst/>
              </a:rPr>
            </a:br>
            <a:r>
              <a:rPr lang="ru-RU" sz="2400" dirty="0">
                <a:solidFill>
                  <a:srgbClr val="0000CC"/>
                </a:solidFill>
                <a:effectLst/>
              </a:rPr>
              <a:t>-проверка уровня усвоения полученных знаний на занятии при помощи карточки-теста;</a:t>
            </a:r>
            <a:br>
              <a:rPr lang="ru-RU" sz="2400" dirty="0">
                <a:solidFill>
                  <a:srgbClr val="0000CC"/>
                </a:solidFill>
                <a:effectLst/>
              </a:rPr>
            </a:br>
            <a:r>
              <a:rPr lang="ru-RU" sz="2400" dirty="0">
                <a:solidFill>
                  <a:srgbClr val="0000CC"/>
                </a:solidFill>
                <a:effectLst/>
              </a:rPr>
              <a:t>-развитие творческого мышления при работе с новыми понятиями (презентация);</a:t>
            </a:r>
            <a:br>
              <a:rPr lang="ru-RU" sz="2400" dirty="0">
                <a:solidFill>
                  <a:srgbClr val="0000CC"/>
                </a:solidFill>
                <a:effectLst/>
              </a:rPr>
            </a:br>
            <a:r>
              <a:rPr lang="ru-RU" sz="2400" dirty="0">
                <a:solidFill>
                  <a:srgbClr val="0000CC"/>
                </a:solidFill>
                <a:effectLst/>
              </a:rPr>
              <a:t>-итоги занятия, выставление </a:t>
            </a:r>
            <a:r>
              <a:rPr lang="ru-RU" sz="2400" dirty="0" smtClean="0">
                <a:solidFill>
                  <a:srgbClr val="0000CC"/>
                </a:solidFill>
                <a:effectLst/>
              </a:rPr>
              <a:t>ориентировочных </a:t>
            </a:r>
            <a:r>
              <a:rPr lang="ru-RU" sz="2400" dirty="0">
                <a:solidFill>
                  <a:srgbClr val="0000CC"/>
                </a:solidFill>
                <a:effectLst/>
              </a:rPr>
              <a:t>оценок;</a:t>
            </a:r>
            <a:br>
              <a:rPr lang="ru-RU" sz="2400" dirty="0">
                <a:solidFill>
                  <a:srgbClr val="0000CC"/>
                </a:solidFill>
                <a:effectLst/>
              </a:rPr>
            </a:br>
            <a:r>
              <a:rPr lang="ru-RU" sz="2400" dirty="0">
                <a:solidFill>
                  <a:srgbClr val="0000CC"/>
                </a:solidFill>
                <a:effectLst/>
              </a:rPr>
              <a:t>-</a:t>
            </a:r>
            <a:r>
              <a:rPr lang="ru-RU" sz="2400" dirty="0" smtClean="0">
                <a:solidFill>
                  <a:srgbClr val="0000CC"/>
                </a:solidFill>
                <a:effectLst/>
              </a:rPr>
              <a:t> мини-сочинение «В  наш  организм  перестали  поступать  продукты,  богатые  белками…».</a:t>
            </a:r>
            <a:endParaRPr lang="ru-RU" sz="2400" dirty="0">
              <a:solidFill>
                <a:srgbClr val="0000CC"/>
              </a:solidFill>
              <a:effectLst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143000"/>
            <a:ext cx="8229600" cy="4530725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ru-RU" sz="4400"/>
              <a:t>  </a:t>
            </a:r>
            <a:r>
              <a:rPr lang="ru-RU" sz="4400">
                <a:solidFill>
                  <a:srgbClr val="0000FF"/>
                </a:solidFill>
              </a:rPr>
              <a:t>МАТЬ МАТЬ МАТЬ МАТЬ</a:t>
            </a:r>
            <a:r>
              <a:rPr lang="ru-RU" sz="4400"/>
              <a:t> </a:t>
            </a:r>
          </a:p>
          <a:p>
            <a:pPr>
              <a:buFont typeface="Wingdings" pitchFamily="2" charset="2"/>
              <a:buNone/>
            </a:pPr>
            <a:r>
              <a:rPr lang="ru-RU" sz="4400"/>
              <a:t>  </a:t>
            </a:r>
            <a:r>
              <a:rPr lang="ru-RU" sz="4400">
                <a:solidFill>
                  <a:srgbClr val="0000FF"/>
                </a:solidFill>
              </a:rPr>
              <a:t>ТЬМА ТЬМА ТЬМА ТЬМА</a:t>
            </a:r>
            <a:r>
              <a:rPr lang="ru-RU" sz="3600"/>
              <a:t> </a:t>
            </a:r>
          </a:p>
          <a:p>
            <a:pPr>
              <a:buFont typeface="Wingdings" pitchFamily="2" charset="2"/>
              <a:buNone/>
            </a:pPr>
            <a:endParaRPr lang="ru-RU" sz="3600"/>
          </a:p>
          <a:p>
            <a:pPr>
              <a:buFont typeface="Wingdings" pitchFamily="2" charset="2"/>
              <a:buNone/>
            </a:pPr>
            <a:endParaRPr lang="ru-RU" sz="3600"/>
          </a:p>
          <a:p>
            <a:pPr>
              <a:buFont typeface="Wingdings" pitchFamily="2" charset="2"/>
              <a:buNone/>
            </a:pPr>
            <a:r>
              <a:rPr lang="ru-RU" sz="3600"/>
              <a:t>   </a:t>
            </a:r>
            <a:r>
              <a:rPr lang="ru-RU" sz="4800">
                <a:effectLst/>
              </a:rPr>
              <a:t>гли ала цис арг цит мет тре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/>
              <a:t>       </a:t>
            </a:r>
            <a:br>
              <a:rPr lang="ru-RU" sz="4000"/>
            </a:br>
            <a:endParaRPr lang="ru-RU" sz="4000"/>
          </a:p>
        </p:txBody>
      </p:sp>
      <p:sp>
        <p:nvSpPr>
          <p:cNvPr id="153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229600" cy="4530725"/>
          </a:xfrm>
        </p:spPr>
        <p:txBody>
          <a:bodyPr/>
          <a:lstStyle/>
          <a:p>
            <a:endParaRPr lang="ru-RU" dirty="0"/>
          </a:p>
          <a:p>
            <a:pPr>
              <a:buFont typeface="Wingdings" pitchFamily="2" charset="2"/>
              <a:buNone/>
            </a:pPr>
            <a:r>
              <a:rPr lang="ru-RU" dirty="0"/>
              <a:t>              </a:t>
            </a:r>
            <a:r>
              <a:rPr lang="ru-RU" sz="8000" i="1" dirty="0">
                <a:solidFill>
                  <a:srgbClr val="C00000"/>
                </a:solidFill>
                <a:effectLst/>
              </a:rPr>
              <a:t>Структуры</a:t>
            </a:r>
          </a:p>
          <a:p>
            <a:pPr>
              <a:buFont typeface="Wingdings" pitchFamily="2" charset="2"/>
              <a:buNone/>
            </a:pPr>
            <a:r>
              <a:rPr lang="ru-RU" sz="8000" i="1" dirty="0">
                <a:solidFill>
                  <a:srgbClr val="C00000"/>
                </a:solidFill>
                <a:effectLst/>
              </a:rPr>
              <a:t>           белка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>
                <a:solidFill>
                  <a:srgbClr val="CC0000"/>
                </a:solidFill>
              </a:rPr>
              <a:t>Первичная структура белка</a:t>
            </a:r>
          </a:p>
        </p:txBody>
      </p:sp>
      <p:sp>
        <p:nvSpPr>
          <p:cNvPr id="154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3"/>
            <a:r>
              <a:rPr lang="ru-RU" sz="4400" i="1" dirty="0">
                <a:solidFill>
                  <a:srgbClr val="CC0099"/>
                </a:solidFill>
                <a:effectLst/>
              </a:rPr>
              <a:t> </a:t>
            </a:r>
            <a:r>
              <a:rPr lang="ru-RU" sz="4400" i="1" dirty="0">
                <a:solidFill>
                  <a:srgbClr val="C00000"/>
                </a:solidFill>
                <a:effectLst/>
              </a:rPr>
              <a:t>Связи</a:t>
            </a:r>
            <a:r>
              <a:rPr lang="ru-RU" sz="4400" i="1" dirty="0">
                <a:solidFill>
                  <a:srgbClr val="C00000"/>
                </a:solidFill>
              </a:rPr>
              <a:t>:</a:t>
            </a:r>
            <a:r>
              <a:rPr lang="ru-RU" sz="4000" dirty="0">
                <a:solidFill>
                  <a:srgbClr val="C00000"/>
                </a:solidFill>
              </a:rPr>
              <a:t> </a:t>
            </a:r>
            <a:r>
              <a:rPr lang="ru-RU" sz="4000" dirty="0">
                <a:effectLst/>
              </a:rPr>
              <a:t>пептидные, очень прочные</a:t>
            </a:r>
          </a:p>
        </p:txBody>
      </p:sp>
      <p:pic>
        <p:nvPicPr>
          <p:cNvPr id="154628" name="Picture 4" descr="сканирование0003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685800" y="3124200"/>
            <a:ext cx="7753350" cy="3027363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9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>
                <a:solidFill>
                  <a:srgbClr val="990000"/>
                </a:solidFill>
              </a:rPr>
              <a:t>Вторичная структура белка</a:t>
            </a:r>
          </a:p>
        </p:txBody>
      </p:sp>
      <p:sp>
        <p:nvSpPr>
          <p:cNvPr id="2109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ru-RU" sz="4800" i="1" dirty="0">
                <a:solidFill>
                  <a:schemeClr val="hlink"/>
                </a:solidFill>
                <a:effectLst/>
              </a:rPr>
              <a:t>  </a:t>
            </a:r>
            <a:r>
              <a:rPr lang="ru-RU" sz="4800" i="1" dirty="0">
                <a:solidFill>
                  <a:srgbClr val="C00000"/>
                </a:solidFill>
                <a:effectLst/>
              </a:rPr>
              <a:t>Связи:</a:t>
            </a:r>
            <a:r>
              <a:rPr lang="ru-RU" sz="4800" dirty="0">
                <a:solidFill>
                  <a:srgbClr val="C00000"/>
                </a:solidFill>
                <a:effectLst/>
              </a:rPr>
              <a:t> </a:t>
            </a:r>
            <a:r>
              <a:rPr lang="ru-RU" sz="4800" dirty="0">
                <a:effectLst/>
              </a:rPr>
              <a:t>водородные, очень слабые</a:t>
            </a:r>
          </a:p>
        </p:txBody>
      </p:sp>
      <p:pic>
        <p:nvPicPr>
          <p:cNvPr id="210948" name="Picture 4" descr="13-1[1]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3124200" y="2667000"/>
            <a:ext cx="5181600" cy="3960813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>
                <a:solidFill>
                  <a:srgbClr val="990000"/>
                </a:solidFill>
              </a:rPr>
              <a:t>Третичная структура</a:t>
            </a:r>
          </a:p>
        </p:txBody>
      </p:sp>
      <p:sp>
        <p:nvSpPr>
          <p:cNvPr id="156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219200"/>
            <a:ext cx="8229600" cy="4530725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ru-RU" sz="3600" i="1" dirty="0">
                <a:solidFill>
                  <a:srgbClr val="CC0099"/>
                </a:solidFill>
                <a:effectLst/>
              </a:rPr>
              <a:t> </a:t>
            </a:r>
            <a:r>
              <a:rPr lang="ru-RU" sz="3600" i="1" dirty="0">
                <a:solidFill>
                  <a:srgbClr val="C00000"/>
                </a:solidFill>
                <a:effectLst/>
              </a:rPr>
              <a:t>Связи:</a:t>
            </a:r>
            <a:endParaRPr lang="ru-RU" sz="3600" dirty="0">
              <a:solidFill>
                <a:srgbClr val="C00000"/>
              </a:solidFill>
              <a:effectLst/>
            </a:endParaRPr>
          </a:p>
          <a:p>
            <a:pPr>
              <a:buClr>
                <a:srgbClr val="FF0000"/>
              </a:buClr>
              <a:buSzPct val="120000"/>
              <a:buFont typeface="Wingdings" pitchFamily="2" charset="2"/>
              <a:buChar char="§"/>
            </a:pPr>
            <a:r>
              <a:rPr lang="ru-RU" dirty="0" smtClean="0"/>
              <a:t>-</a:t>
            </a:r>
            <a:r>
              <a:rPr lang="ru-RU" dirty="0"/>
              <a:t>ковалентные между атомами серы различных аминокислот (</a:t>
            </a:r>
            <a:r>
              <a:rPr lang="ru-RU" dirty="0" err="1"/>
              <a:t>дисульфидные</a:t>
            </a:r>
            <a:r>
              <a:rPr lang="ru-RU" dirty="0"/>
              <a:t> мостики);</a:t>
            </a:r>
          </a:p>
          <a:p>
            <a:r>
              <a:rPr lang="ru-RU" dirty="0"/>
              <a:t>-</a:t>
            </a:r>
            <a:r>
              <a:rPr lang="ru-RU" dirty="0" err="1"/>
              <a:t>гидрофильно-гидрофобные</a:t>
            </a:r>
            <a:r>
              <a:rPr lang="ru-RU" dirty="0"/>
              <a:t> связи (</a:t>
            </a:r>
            <a:r>
              <a:rPr lang="ru-RU" dirty="0" err="1"/>
              <a:t>гидро-вода,филос-любовь,фобос-ненависть</a:t>
            </a:r>
            <a:r>
              <a:rPr lang="ru-RU" dirty="0"/>
              <a:t>);</a:t>
            </a:r>
          </a:p>
          <a:p>
            <a:r>
              <a:rPr lang="ru-RU" dirty="0"/>
              <a:t>-водородные.</a:t>
            </a:r>
          </a:p>
        </p:txBody>
      </p:sp>
      <p:pic>
        <p:nvPicPr>
          <p:cNvPr id="156676" name="Picture 4" descr="сканирование0002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4572000" y="4446588"/>
            <a:ext cx="4343400" cy="2259012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>
                <a:solidFill>
                  <a:srgbClr val="990000"/>
                </a:solidFill>
              </a:rPr>
              <a:t>Четвертичная структура</a:t>
            </a:r>
          </a:p>
        </p:txBody>
      </p:sp>
      <p:sp>
        <p:nvSpPr>
          <p:cNvPr id="157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  <a:p>
            <a:endParaRPr lang="ru-RU" dirty="0"/>
          </a:p>
          <a:p>
            <a:pPr>
              <a:buFont typeface="Wingdings" pitchFamily="2" charset="2"/>
              <a:buNone/>
            </a:pPr>
            <a:r>
              <a:rPr lang="ru-RU" i="1" dirty="0"/>
              <a:t>    </a:t>
            </a:r>
            <a:r>
              <a:rPr lang="ru-RU" sz="4000" i="1" dirty="0">
                <a:solidFill>
                  <a:srgbClr val="C00000"/>
                </a:solidFill>
                <a:effectLst/>
              </a:rPr>
              <a:t>Связи:</a:t>
            </a:r>
          </a:p>
          <a:p>
            <a:r>
              <a:rPr lang="ru-RU" dirty="0"/>
              <a:t>-водородные</a:t>
            </a:r>
          </a:p>
          <a:p>
            <a:r>
              <a:rPr lang="ru-RU" dirty="0"/>
              <a:t>-ковалентные</a:t>
            </a:r>
          </a:p>
          <a:p>
            <a:r>
              <a:rPr lang="ru-RU" dirty="0"/>
              <a:t>-</a:t>
            </a:r>
            <a:r>
              <a:rPr lang="ru-RU" dirty="0" err="1"/>
              <a:t>гидрофильно-гидрофобные</a:t>
            </a:r>
            <a:r>
              <a:rPr lang="ru-RU" dirty="0"/>
              <a:t> связи</a:t>
            </a:r>
          </a:p>
          <a:p>
            <a:r>
              <a:rPr lang="ru-RU" dirty="0"/>
              <a:t>-силы электростатического притяжения</a:t>
            </a:r>
          </a:p>
        </p:txBody>
      </p:sp>
      <p:pic>
        <p:nvPicPr>
          <p:cNvPr id="157700" name="Picture 4" descr="сканирование0001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4038600" y="1371600"/>
            <a:ext cx="3538538" cy="328771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>
                <a:solidFill>
                  <a:srgbClr val="990000"/>
                </a:solidFill>
              </a:rPr>
              <a:t>Свойства белков:</a:t>
            </a:r>
          </a:p>
        </p:txBody>
      </p:sp>
      <p:sp>
        <p:nvSpPr>
          <p:cNvPr id="158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endParaRPr lang="ru-RU" sz="2800" dirty="0"/>
          </a:p>
          <a:p>
            <a:pPr>
              <a:lnSpc>
                <a:spcPct val="80000"/>
              </a:lnSpc>
            </a:pPr>
            <a:r>
              <a:rPr lang="ru-RU" dirty="0"/>
              <a:t>-</a:t>
            </a:r>
            <a:r>
              <a:rPr lang="ru-RU" dirty="0">
                <a:solidFill>
                  <a:srgbClr val="C00000"/>
                </a:solidFill>
              </a:rPr>
              <a:t>растворимые</a:t>
            </a:r>
            <a:r>
              <a:rPr lang="ru-RU" dirty="0"/>
              <a:t>   (глобулярные,  в  организме выполняют   ряд   биологических  функций, требующих  их  подвижности)</a:t>
            </a:r>
          </a:p>
          <a:p>
            <a:pPr>
              <a:lnSpc>
                <a:spcPct val="80000"/>
              </a:lnSpc>
            </a:pPr>
            <a:r>
              <a:rPr lang="ru-RU" dirty="0"/>
              <a:t>-</a:t>
            </a:r>
            <a:r>
              <a:rPr lang="ru-RU" dirty="0">
                <a:solidFill>
                  <a:srgbClr val="CC0000"/>
                </a:solidFill>
              </a:rPr>
              <a:t>нерастворимые</a:t>
            </a:r>
            <a:r>
              <a:rPr lang="ru-RU" dirty="0"/>
              <a:t>  (волосы,  сухожилия, покровные  ткани). Человеческий  волос прочнее  меди ,  пучок  волос  площадью 1 см2 выдерживает вес в 5 тонн, а на женской косе  в  200 тыс.  волосинок  можно поднять груженный  </a:t>
            </a:r>
            <a:r>
              <a:rPr lang="ru-RU" dirty="0" smtClean="0"/>
              <a:t>КАМАЗ,  </a:t>
            </a:r>
            <a:r>
              <a:rPr lang="ru-RU" dirty="0"/>
              <a:t>весом  20 тонн.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ru-RU" sz="5400">
                <a:solidFill>
                  <a:srgbClr val="CC0000"/>
                </a:solidFill>
                <a:effectLst/>
              </a:rPr>
              <a:t>                Белки</a:t>
            </a:r>
          </a:p>
        </p:txBody>
      </p:sp>
      <p:sp>
        <p:nvSpPr>
          <p:cNvPr id="160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371600"/>
            <a:ext cx="8229600" cy="4530725"/>
          </a:xfrm>
        </p:spPr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ru-RU" sz="2800">
                <a:latin typeface="Tahoma" charset="0"/>
              </a:rPr>
              <a:t>  </a:t>
            </a:r>
            <a:r>
              <a:rPr lang="ru-RU" sz="4400" i="1" u="sng">
                <a:solidFill>
                  <a:srgbClr val="6600FF"/>
                </a:solidFill>
                <a:latin typeface="Tahoma" charset="0"/>
              </a:rPr>
              <a:t>простые </a:t>
            </a:r>
            <a:r>
              <a:rPr lang="ru-RU" sz="4400">
                <a:solidFill>
                  <a:srgbClr val="6600FF"/>
                </a:solidFill>
                <a:latin typeface="Tahoma" charset="0"/>
              </a:rPr>
              <a:t> </a:t>
            </a:r>
            <a:r>
              <a:rPr lang="ru-RU" sz="3600">
                <a:solidFill>
                  <a:srgbClr val="6600FF"/>
                </a:solidFill>
                <a:latin typeface="Tahoma" charset="0"/>
              </a:rPr>
              <a:t>          </a:t>
            </a:r>
            <a:r>
              <a:rPr lang="ru-RU" sz="4400">
                <a:solidFill>
                  <a:srgbClr val="6600FF"/>
                </a:solidFill>
                <a:latin typeface="Tahoma" charset="0"/>
              </a:rPr>
              <a:t> </a:t>
            </a:r>
            <a:r>
              <a:rPr lang="ru-RU" sz="4400" i="1" u="sng">
                <a:solidFill>
                  <a:srgbClr val="6600FF"/>
                </a:solidFill>
                <a:latin typeface="Tahoma" charset="0"/>
              </a:rPr>
              <a:t>сложные</a:t>
            </a:r>
            <a:r>
              <a:rPr lang="ru-RU" sz="3600" i="1">
                <a:latin typeface="Tahoma" charset="0"/>
              </a:rPr>
              <a:t>  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ru-RU" sz="2800" i="1">
                <a:latin typeface="Tahoma" charset="0"/>
              </a:rPr>
              <a:t>(</a:t>
            </a:r>
            <a:r>
              <a:rPr lang="ru-RU" sz="3600" i="1">
                <a:latin typeface="Tahoma" charset="0"/>
              </a:rPr>
              <a:t>при растворе-     ( при растворе-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ru-RU" sz="3600" i="1">
                <a:latin typeface="Tahoma" charset="0"/>
              </a:rPr>
              <a:t>нии распадают-     нии образуют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ru-RU" sz="3600" i="1">
                <a:latin typeface="Tahoma" charset="0"/>
              </a:rPr>
              <a:t>ся на аминокис-    аминокисло-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ru-RU" sz="3600" i="1">
                <a:latin typeface="Tahoma" charset="0"/>
              </a:rPr>
              <a:t>лоты)</a:t>
            </a:r>
            <a:r>
              <a:rPr lang="ru-RU" sz="3600">
                <a:latin typeface="Tahoma" charset="0"/>
              </a:rPr>
              <a:t>                   </a:t>
            </a:r>
            <a:r>
              <a:rPr lang="ru-RU" sz="3600" i="1">
                <a:latin typeface="Tahoma" charset="0"/>
              </a:rPr>
              <a:t>ты</a:t>
            </a:r>
            <a:r>
              <a:rPr lang="ru-RU" sz="3600">
                <a:latin typeface="Tahoma" charset="0"/>
              </a:rPr>
              <a:t> </a:t>
            </a:r>
            <a:r>
              <a:rPr lang="ru-RU" sz="3600" i="1">
                <a:latin typeface="Tahoma" charset="0"/>
              </a:rPr>
              <a:t> и вещест-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ru-RU" sz="3600" i="1">
                <a:latin typeface="Tahoma" charset="0"/>
              </a:rPr>
              <a:t>                            ва небелковой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ru-RU" sz="3600">
                <a:latin typeface="Tahoma" charset="0"/>
              </a:rPr>
              <a:t>                            </a:t>
            </a:r>
            <a:r>
              <a:rPr lang="ru-RU" sz="3600" i="1">
                <a:latin typeface="Tahoma" charset="0"/>
              </a:rPr>
              <a:t>природы)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746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228600"/>
            <a:ext cx="8229600" cy="1143000"/>
          </a:xfrm>
        </p:spPr>
        <p:txBody>
          <a:bodyPr/>
          <a:lstStyle/>
          <a:p>
            <a:r>
              <a:rPr lang="ru-RU" sz="5400" dirty="0" smtClean="0">
                <a:solidFill>
                  <a:srgbClr val="CC0000"/>
                </a:solidFill>
                <a:effectLst/>
              </a:rPr>
              <a:t/>
            </a:r>
            <a:br>
              <a:rPr lang="ru-RU" sz="5400" dirty="0" smtClean="0">
                <a:solidFill>
                  <a:srgbClr val="CC0000"/>
                </a:solidFill>
                <a:effectLst/>
              </a:rPr>
            </a:br>
            <a:r>
              <a:rPr lang="ru-RU" sz="5400" dirty="0" smtClean="0">
                <a:solidFill>
                  <a:srgbClr val="CC0000"/>
                </a:solidFill>
                <a:effectLst/>
              </a:rPr>
              <a:t>Денатурация</a:t>
            </a:r>
            <a:r>
              <a:rPr lang="ru-RU" sz="5400" dirty="0" smtClean="0">
                <a:solidFill>
                  <a:srgbClr val="000066"/>
                </a:solidFill>
                <a:effectLst/>
              </a:rPr>
              <a:t> </a:t>
            </a:r>
            <a:r>
              <a:rPr lang="ru-RU" sz="5400" dirty="0" smtClean="0">
                <a:solidFill>
                  <a:srgbClr val="C00000"/>
                </a:solidFill>
                <a:effectLst/>
              </a:rPr>
              <a:t>-</a:t>
            </a:r>
            <a:r>
              <a:rPr lang="ru-RU" sz="5400" dirty="0">
                <a:solidFill>
                  <a:srgbClr val="000066"/>
                </a:solidFill>
                <a:effectLst/>
              </a:rPr>
              <a:t/>
            </a:r>
            <a:br>
              <a:rPr lang="ru-RU" sz="5400" dirty="0">
                <a:solidFill>
                  <a:srgbClr val="000066"/>
                </a:solidFill>
                <a:effectLst/>
              </a:rPr>
            </a:br>
            <a:endParaRPr lang="ru-RU" sz="5400" b="0" i="1" dirty="0">
              <a:solidFill>
                <a:srgbClr val="0000CC"/>
              </a:solidFill>
              <a:effectLst/>
            </a:endParaRPr>
          </a:p>
        </p:txBody>
      </p:sp>
      <p:sp>
        <p:nvSpPr>
          <p:cNvPr id="1597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>
              <a:buNone/>
            </a:pPr>
            <a:r>
              <a:rPr lang="ru-RU" sz="4800" dirty="0" smtClean="0"/>
              <a:t>   </a:t>
            </a:r>
            <a:r>
              <a:rPr lang="ru-RU" sz="4800" i="1" dirty="0">
                <a:solidFill>
                  <a:srgbClr val="0000FF"/>
                </a:solidFill>
                <a:effectLst/>
              </a:rPr>
              <a:t>изменение </a:t>
            </a:r>
            <a:r>
              <a:rPr lang="ru-RU" sz="4800" i="1" dirty="0">
                <a:solidFill>
                  <a:srgbClr val="990000"/>
                </a:solidFill>
                <a:effectLst/>
              </a:rPr>
              <a:t>вторичной, третичной, четвертичной </a:t>
            </a:r>
            <a:r>
              <a:rPr lang="ru-RU" sz="4800" i="1" dirty="0">
                <a:solidFill>
                  <a:srgbClr val="0000FF"/>
                </a:solidFill>
                <a:effectLst/>
              </a:rPr>
              <a:t>структуры белка под воздействием высокой температуры или химических веществ.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/>
          <a:lstStyle/>
          <a:p>
            <a:r>
              <a:rPr lang="ru-RU" dirty="0"/>
              <a:t>  </a:t>
            </a:r>
            <a:r>
              <a:rPr lang="ru-RU" sz="4800" dirty="0">
                <a:solidFill>
                  <a:srgbClr val="006600"/>
                </a:solidFill>
                <a:effectLst/>
              </a:rPr>
              <a:t>Группы белков:</a:t>
            </a:r>
          </a:p>
        </p:txBody>
      </p:sp>
      <p:sp>
        <p:nvSpPr>
          <p:cNvPr id="952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2057400"/>
            <a:ext cx="8470900" cy="6019800"/>
          </a:xfrm>
        </p:spPr>
        <p:txBody>
          <a:bodyPr/>
          <a:lstStyle/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 sz="1300" dirty="0"/>
              <a:t> </a:t>
            </a:r>
            <a:r>
              <a:rPr lang="ru-RU" sz="4000" dirty="0" smtClean="0"/>
              <a:t>     </a:t>
            </a:r>
            <a:r>
              <a:rPr lang="ru-RU" sz="6000" b="1" i="1" dirty="0" smtClean="0">
                <a:solidFill>
                  <a:srgbClr val="CC0000"/>
                </a:solidFill>
                <a:effectLst/>
              </a:rPr>
              <a:t>Структурные </a:t>
            </a:r>
            <a:r>
              <a:rPr lang="ru-RU" sz="6000" b="1" i="1" dirty="0">
                <a:solidFill>
                  <a:srgbClr val="CC0000"/>
                </a:solidFill>
                <a:effectLst/>
              </a:rPr>
              <a:t>белки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 sz="4000" dirty="0">
                <a:solidFill>
                  <a:srgbClr val="CC0000"/>
                </a:solidFill>
              </a:rPr>
              <a:t> </a:t>
            </a:r>
          </a:p>
          <a:p>
            <a:pPr algn="ctr">
              <a:lnSpc>
                <a:spcPct val="80000"/>
              </a:lnSpc>
              <a:buFont typeface="Wingdings" pitchFamily="2" charset="2"/>
              <a:buNone/>
            </a:pPr>
            <a:r>
              <a:rPr lang="ru-RU" sz="4000" dirty="0">
                <a:effectLst/>
              </a:rPr>
              <a:t>(кератин, отвечает за прочность волос и  ногтевых пластинок)</a:t>
            </a:r>
          </a:p>
          <a:p>
            <a:pPr algn="ctr">
              <a:lnSpc>
                <a:spcPct val="80000"/>
              </a:lnSpc>
              <a:buFont typeface="Wingdings" pitchFamily="2" charset="2"/>
              <a:buNone/>
            </a:pPr>
            <a:endParaRPr lang="ru-RU" sz="4000" dirty="0">
              <a:effectLst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8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>
                <a:solidFill>
                  <a:srgbClr val="993300"/>
                </a:solidFill>
              </a:rPr>
              <a:t>Полноценное питание</a:t>
            </a:r>
          </a:p>
        </p:txBody>
      </p:sp>
      <p:sp>
        <p:nvSpPr>
          <p:cNvPr id="2078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1524000"/>
            <a:ext cx="8534400" cy="4606925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ru-RU" dirty="0"/>
              <a:t>              </a:t>
            </a:r>
            <a:r>
              <a:rPr lang="ru-RU" sz="4000" b="1" i="1" dirty="0">
                <a:solidFill>
                  <a:srgbClr val="009900"/>
                </a:solidFill>
                <a:effectLst/>
              </a:rPr>
              <a:t>питательные вещества</a:t>
            </a:r>
          </a:p>
          <a:p>
            <a:pPr>
              <a:buFont typeface="Wingdings" pitchFamily="2" charset="2"/>
              <a:buNone/>
            </a:pPr>
            <a:endParaRPr lang="ru-RU" sz="4000" i="1" dirty="0">
              <a:effectLst/>
            </a:endParaRPr>
          </a:p>
          <a:p>
            <a:pPr>
              <a:buFont typeface="Wingdings" pitchFamily="2" charset="2"/>
              <a:buNone/>
            </a:pPr>
            <a:r>
              <a:rPr lang="ru-RU" sz="2800" dirty="0">
                <a:solidFill>
                  <a:srgbClr val="0000CC"/>
                </a:solidFill>
              </a:rPr>
              <a:t>Органические вещества   </a:t>
            </a:r>
            <a:r>
              <a:rPr lang="ru-RU" sz="2800" dirty="0" smtClean="0">
                <a:solidFill>
                  <a:srgbClr val="0000CC"/>
                </a:solidFill>
              </a:rPr>
              <a:t>     Неорганические </a:t>
            </a:r>
            <a:r>
              <a:rPr lang="ru-RU" sz="2800" dirty="0">
                <a:solidFill>
                  <a:srgbClr val="0000CC"/>
                </a:solidFill>
              </a:rPr>
              <a:t>вещества</a:t>
            </a:r>
          </a:p>
          <a:p>
            <a:pPr>
              <a:buFont typeface="Wingdings" pitchFamily="2" charset="2"/>
              <a:buNone/>
            </a:pPr>
            <a:endParaRPr lang="ru-RU" sz="2800" dirty="0">
              <a:solidFill>
                <a:srgbClr val="0000CC"/>
              </a:solidFill>
            </a:endParaRPr>
          </a:p>
          <a:p>
            <a:pPr>
              <a:buFont typeface="Wingdings" pitchFamily="2" charset="2"/>
              <a:buNone/>
            </a:pPr>
            <a:r>
              <a:rPr lang="ru-RU" sz="2800" dirty="0"/>
              <a:t>  </a:t>
            </a:r>
            <a:r>
              <a:rPr lang="ru-RU" sz="2800" dirty="0">
                <a:latin typeface="Agency FB" pitchFamily="34" charset="0"/>
              </a:rPr>
              <a:t>      </a:t>
            </a:r>
            <a:r>
              <a:rPr lang="ru-RU" sz="2800" dirty="0">
                <a:solidFill>
                  <a:schemeClr val="hlink"/>
                </a:solidFill>
                <a:latin typeface="Agency FB" pitchFamily="34" charset="0"/>
              </a:rPr>
              <a:t>  БЕЛКИ </a:t>
            </a:r>
          </a:p>
          <a:p>
            <a:pPr>
              <a:buFont typeface="Wingdings" pitchFamily="2" charset="2"/>
              <a:buNone/>
            </a:pPr>
            <a:r>
              <a:rPr lang="ru-RU" sz="2800" dirty="0"/>
              <a:t>        </a:t>
            </a:r>
            <a:r>
              <a:rPr lang="ru-RU" sz="2800" dirty="0">
                <a:solidFill>
                  <a:srgbClr val="0000FF"/>
                </a:solidFill>
              </a:rPr>
              <a:t>ЖИРЫ                                 вода</a:t>
            </a:r>
          </a:p>
          <a:p>
            <a:pPr>
              <a:buFont typeface="Wingdings" pitchFamily="2" charset="2"/>
              <a:buNone/>
            </a:pPr>
            <a:r>
              <a:rPr lang="ru-RU" sz="2800" dirty="0">
                <a:solidFill>
                  <a:srgbClr val="0000FF"/>
                </a:solidFill>
              </a:rPr>
              <a:t>        УГЛЕВОДЫ                       </a:t>
            </a:r>
            <a:r>
              <a:rPr lang="ru-RU" sz="2800" dirty="0" smtClean="0">
                <a:solidFill>
                  <a:srgbClr val="0000FF"/>
                </a:solidFill>
              </a:rPr>
              <a:t>минеральные </a:t>
            </a:r>
            <a:r>
              <a:rPr lang="ru-RU" sz="2800" dirty="0">
                <a:solidFill>
                  <a:srgbClr val="0000FF"/>
                </a:solidFill>
              </a:rPr>
              <a:t>соли</a:t>
            </a:r>
          </a:p>
          <a:p>
            <a:pPr>
              <a:buFont typeface="Wingdings" pitchFamily="2" charset="2"/>
              <a:buNone/>
            </a:pPr>
            <a:r>
              <a:rPr lang="ru-RU" sz="2800" dirty="0"/>
              <a:t>        </a:t>
            </a:r>
          </a:p>
        </p:txBody>
      </p:sp>
      <p:sp>
        <p:nvSpPr>
          <p:cNvPr id="207876" name="Line 4"/>
          <p:cNvSpPr>
            <a:spLocks noChangeShapeType="1"/>
          </p:cNvSpPr>
          <p:nvPr/>
        </p:nvSpPr>
        <p:spPr bwMode="auto">
          <a:xfrm>
            <a:off x="4572000" y="2286000"/>
            <a:ext cx="9906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207879" name="Line 7"/>
          <p:cNvSpPr>
            <a:spLocks noChangeShapeType="1"/>
          </p:cNvSpPr>
          <p:nvPr/>
        </p:nvSpPr>
        <p:spPr bwMode="auto">
          <a:xfrm>
            <a:off x="4572000" y="2286000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207880" name="Line 8"/>
          <p:cNvSpPr>
            <a:spLocks noChangeShapeType="1"/>
          </p:cNvSpPr>
          <p:nvPr/>
        </p:nvSpPr>
        <p:spPr bwMode="auto">
          <a:xfrm flipH="1">
            <a:off x="2743200" y="2286000"/>
            <a:ext cx="11430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207881" name="Line 9"/>
          <p:cNvSpPr>
            <a:spLocks noChangeShapeType="1"/>
          </p:cNvSpPr>
          <p:nvPr/>
        </p:nvSpPr>
        <p:spPr bwMode="auto">
          <a:xfrm>
            <a:off x="1905000" y="35052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207882" name="Line 10"/>
          <p:cNvSpPr>
            <a:spLocks noChangeShapeType="1"/>
          </p:cNvSpPr>
          <p:nvPr/>
        </p:nvSpPr>
        <p:spPr bwMode="auto">
          <a:xfrm>
            <a:off x="5562600" y="3505200"/>
            <a:ext cx="0" cy="1066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ransition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3.61111E-6 3.33333E-6  C 0.06892 3.33333E-6  0.125 0.02847  0.125 0.06389  C 0.125 0.09907  0.06892 0.12777  3.61111E-6 0.12777  C -0.0691 0.12777  -0.125 0.09907  -0.125 0.06389  C -0.125 0.02847  -0.0691 3.33333E-6  3.61111E-6 3.33333E-6  Z " pathEditMode="relative">
                                      <p:cBhvr>
                                        <p:cTn id="6" dur="2000" fill="hold"/>
                                        <p:tgtEl>
                                          <p:spTgt spid="20787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8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8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8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8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8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8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8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8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8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8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8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8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7874" grpId="0"/>
      <p:bldP spid="207875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89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/>
              <a:t> </a:t>
            </a:r>
            <a:br>
              <a:rPr lang="ru-RU" sz="4000"/>
            </a:br>
            <a:r>
              <a:rPr lang="ru-RU" sz="4000"/>
              <a:t>   </a:t>
            </a:r>
          </a:p>
        </p:txBody>
      </p:sp>
      <p:sp>
        <p:nvSpPr>
          <p:cNvPr id="165894" name="Rectangle 6"/>
          <p:cNvSpPr>
            <a:spLocks noGrp="1" noChangeArrowheads="1"/>
          </p:cNvSpPr>
          <p:nvPr>
            <p:ph type="body" sz="half" idx="2"/>
          </p:nvPr>
        </p:nvSpPr>
        <p:spPr>
          <a:xfrm>
            <a:off x="4648200" y="533400"/>
            <a:ext cx="3924300" cy="5486400"/>
          </a:xfrm>
        </p:spPr>
        <p:txBody>
          <a:bodyPr/>
          <a:lstStyle/>
          <a:p>
            <a:endParaRPr lang="ru-RU"/>
          </a:p>
        </p:txBody>
      </p:sp>
      <p:pic>
        <p:nvPicPr>
          <p:cNvPr id="165895" name="Рисунок 4" descr="DSCF0341.JPG"/>
          <p:cNvPicPr>
            <a:picLocks noGrp="1" noChangeAspect="1"/>
          </p:cNvPicPr>
          <p:nvPr>
            <p:ph type="body" sz="half" idx="1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566738" y="533400"/>
            <a:ext cx="8043862" cy="5410200"/>
          </a:xfrm>
          <a:noFill/>
          <a:ln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381000"/>
            <a:ext cx="8001000" cy="594360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ru-RU"/>
              <a:t>   </a:t>
            </a:r>
          </a:p>
          <a:p>
            <a:pPr>
              <a:buFont typeface="Wingdings" pitchFamily="2" charset="2"/>
              <a:buNone/>
            </a:pPr>
            <a:endParaRPr lang="ru-RU"/>
          </a:p>
          <a:p>
            <a:pPr>
              <a:buFont typeface="Wingdings" pitchFamily="2" charset="2"/>
              <a:buNone/>
            </a:pPr>
            <a:r>
              <a:rPr lang="ru-RU"/>
              <a:t>     </a:t>
            </a:r>
          </a:p>
        </p:txBody>
      </p:sp>
      <p:pic>
        <p:nvPicPr>
          <p:cNvPr id="91140" name="Содержимое 3" descr="DSCF0359.JPG"/>
          <p:cNvPicPr>
            <a:picLocks noChangeAspect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571500" y="357188"/>
            <a:ext cx="7912100" cy="5934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67940" name="Picture 4" descr="НОГТИ4"/>
          <p:cNvPicPr>
            <a:picLocks noGrp="1" noChangeAspect="1" noChangeArrowheads="1"/>
          </p:cNvPicPr>
          <p:nvPr>
            <p:ph type="body" idx="1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533400" y="304800"/>
            <a:ext cx="8001000" cy="5867400"/>
          </a:xfrm>
          <a:noFill/>
          <a:ln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3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371600"/>
            <a:ext cx="8229600" cy="4530725"/>
          </a:xfrm>
        </p:spPr>
        <p:txBody>
          <a:bodyPr/>
          <a:lstStyle/>
          <a:p>
            <a:pPr algn="ctr">
              <a:buFont typeface="Wingdings" pitchFamily="2" charset="2"/>
              <a:buNone/>
            </a:pPr>
            <a:r>
              <a:rPr lang="ru-RU" sz="4800" i="1" dirty="0" smtClean="0">
                <a:effectLst/>
              </a:rPr>
              <a:t> </a:t>
            </a:r>
            <a:r>
              <a:rPr lang="ru-RU" sz="6000" b="1" i="1" dirty="0">
                <a:solidFill>
                  <a:srgbClr val="CC0000"/>
                </a:solidFill>
                <a:effectLst/>
              </a:rPr>
              <a:t>Белки- пигменты</a:t>
            </a:r>
            <a:r>
              <a:rPr lang="ru-RU" sz="4800" i="1" dirty="0">
                <a:effectLst/>
              </a:rPr>
              <a:t> </a:t>
            </a:r>
            <a:r>
              <a:rPr lang="ru-RU" sz="4800" b="1" i="1" dirty="0">
                <a:effectLst/>
              </a:rPr>
              <a:t>(меланин – придает цвет нашей коже, способствует образованию  витамина Д в нашем организме)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2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600200"/>
            <a:ext cx="8229600" cy="4530725"/>
          </a:xfrm>
        </p:spPr>
        <p:txBody>
          <a:bodyPr/>
          <a:lstStyle/>
          <a:p>
            <a:pPr algn="ctr">
              <a:buFont typeface="Wingdings" pitchFamily="2" charset="2"/>
              <a:buNone/>
            </a:pPr>
            <a:r>
              <a:rPr lang="ru-RU" sz="6000" b="1" i="1">
                <a:effectLst/>
              </a:rPr>
              <a:t>     </a:t>
            </a:r>
            <a:r>
              <a:rPr lang="ru-RU" sz="6000" b="1" i="1">
                <a:solidFill>
                  <a:srgbClr val="CC0000"/>
                </a:solidFill>
                <a:effectLst/>
              </a:rPr>
              <a:t>Белки-гормоны </a:t>
            </a:r>
            <a:r>
              <a:rPr lang="ru-RU" sz="4000">
                <a:solidFill>
                  <a:srgbClr val="CC0000"/>
                </a:solidFill>
                <a:effectLst/>
              </a:rPr>
              <a:t>-</a:t>
            </a:r>
            <a:r>
              <a:rPr lang="ru-RU" sz="4000">
                <a:effectLst/>
              </a:rPr>
              <a:t> инсулин, гормон поджелудочной железы. Гормоны  управляют всеми жизненными процессами организма, его ростом и развитием.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2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1">
              <a:buFont typeface="Wingdings" pitchFamily="2" charset="2"/>
              <a:buNone/>
            </a:pPr>
            <a:r>
              <a:rPr lang="ru-RU" sz="6000" b="1" i="1" dirty="0">
                <a:effectLst/>
              </a:rPr>
              <a:t>     </a:t>
            </a:r>
            <a:r>
              <a:rPr lang="ru-RU" sz="6000" b="1" i="1" dirty="0">
                <a:solidFill>
                  <a:srgbClr val="CC0000"/>
                </a:solidFill>
                <a:effectLst/>
              </a:rPr>
              <a:t>Белки-ферменты</a:t>
            </a:r>
          </a:p>
          <a:p>
            <a:pPr lvl="1" algn="ctr">
              <a:buFont typeface="Wingdings" pitchFamily="2" charset="2"/>
              <a:buNone/>
            </a:pPr>
            <a:r>
              <a:rPr lang="ru-RU" sz="4000" dirty="0">
                <a:effectLst/>
              </a:rPr>
              <a:t>(</a:t>
            </a:r>
            <a:r>
              <a:rPr lang="ru-RU" sz="4000" dirty="0" err="1">
                <a:effectLst/>
              </a:rPr>
              <a:t>мезим</a:t>
            </a:r>
            <a:r>
              <a:rPr lang="ru-RU" sz="4000" dirty="0">
                <a:effectLst/>
              </a:rPr>
              <a:t>, </a:t>
            </a:r>
            <a:r>
              <a:rPr lang="ru-RU" sz="4000" dirty="0" err="1">
                <a:effectLst/>
              </a:rPr>
              <a:t>фестал</a:t>
            </a:r>
            <a:r>
              <a:rPr lang="ru-RU" sz="4000" dirty="0">
                <a:effectLst/>
              </a:rPr>
              <a:t> - являются белковыми катализаторами)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2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>
              <a:buFont typeface="Wingdings" pitchFamily="2" charset="2"/>
              <a:buNone/>
            </a:pPr>
            <a:r>
              <a:rPr lang="ru-RU" sz="6000" b="1" i="1">
                <a:effectLst/>
              </a:rPr>
              <a:t>    </a:t>
            </a:r>
            <a:r>
              <a:rPr lang="ru-RU" sz="6000" b="1" i="1">
                <a:solidFill>
                  <a:srgbClr val="CC0000"/>
                </a:solidFill>
                <a:effectLst/>
              </a:rPr>
              <a:t>Защитные белки</a:t>
            </a:r>
            <a:r>
              <a:rPr lang="ru-RU" sz="5400">
                <a:effectLst/>
              </a:rPr>
              <a:t> </a:t>
            </a:r>
            <a:r>
              <a:rPr lang="ru-RU" sz="5400">
                <a:solidFill>
                  <a:srgbClr val="CC0000"/>
                </a:solidFill>
                <a:effectLst/>
              </a:rPr>
              <a:t>-</a:t>
            </a:r>
            <a:r>
              <a:rPr lang="ru-RU" sz="4400">
                <a:effectLst/>
              </a:rPr>
              <a:t>(антитела-иммуноглобулины пожирают болезнетворные бактерии)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>
              <a:buFont typeface="Wingdings" pitchFamily="2" charset="2"/>
              <a:buNone/>
            </a:pPr>
            <a:r>
              <a:rPr lang="ru-RU" sz="6000" b="1" i="1">
                <a:solidFill>
                  <a:srgbClr val="CC0000"/>
                </a:solidFill>
                <a:effectLst/>
              </a:rPr>
              <a:t>Двигательные белки</a:t>
            </a:r>
            <a:r>
              <a:rPr lang="ru-RU" sz="4400" i="1">
                <a:effectLst/>
              </a:rPr>
              <a:t> </a:t>
            </a:r>
            <a:r>
              <a:rPr lang="ru-RU" sz="4400">
                <a:effectLst/>
              </a:rPr>
              <a:t>(гемоглобин переносит кислород от легких к тканям)</a:t>
            </a:r>
            <a:endParaRPr lang="ru-RU" sz="5400">
              <a:effectLst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3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ru-RU" sz="6000" b="1" i="1" dirty="0">
                <a:effectLst/>
              </a:rPr>
              <a:t>         </a:t>
            </a:r>
            <a:r>
              <a:rPr lang="ru-RU" sz="6000" b="1" i="1" dirty="0">
                <a:solidFill>
                  <a:srgbClr val="CC0000"/>
                </a:solidFill>
                <a:effectLst/>
              </a:rPr>
              <a:t>Рецепторные</a:t>
            </a:r>
            <a:r>
              <a:rPr lang="ru-RU" sz="5400" b="1" i="1" dirty="0">
                <a:solidFill>
                  <a:srgbClr val="CC0000"/>
                </a:solidFill>
                <a:effectLst/>
              </a:rPr>
              <a:t> </a:t>
            </a:r>
          </a:p>
          <a:p>
            <a:pPr algn="ctr">
              <a:buFont typeface="Wingdings" pitchFamily="2" charset="2"/>
              <a:buNone/>
            </a:pPr>
            <a:r>
              <a:rPr lang="ru-RU" sz="4400" b="1" dirty="0">
                <a:effectLst/>
              </a:rPr>
              <a:t>(</a:t>
            </a:r>
            <a:r>
              <a:rPr lang="ru-RU" sz="4400" b="1" dirty="0" err="1">
                <a:effectLst/>
              </a:rPr>
              <a:t>родопсин-светочувствительный</a:t>
            </a:r>
            <a:r>
              <a:rPr lang="ru-RU" sz="4400" b="1" dirty="0">
                <a:effectLst/>
              </a:rPr>
              <a:t> белок)</a:t>
            </a:r>
            <a:endParaRPr lang="ru-RU" sz="5400" b="1" dirty="0">
              <a:effectLst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3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ru-RU" sz="6000" b="1" i="1" dirty="0">
                <a:effectLst/>
              </a:rPr>
              <a:t> </a:t>
            </a:r>
            <a:r>
              <a:rPr lang="ru-RU" sz="5400" b="1" i="1" dirty="0">
                <a:solidFill>
                  <a:srgbClr val="CC0000"/>
                </a:solidFill>
                <a:effectLst/>
              </a:rPr>
              <a:t>Сократительные белки</a:t>
            </a:r>
            <a:r>
              <a:rPr lang="ru-RU" sz="6000" b="1" i="1" dirty="0">
                <a:effectLst/>
              </a:rPr>
              <a:t>                                   </a:t>
            </a:r>
            <a:r>
              <a:rPr lang="ru-RU" sz="5400" i="1" dirty="0">
                <a:effectLst/>
              </a:rPr>
              <a:t> </a:t>
            </a:r>
          </a:p>
          <a:p>
            <a:pPr algn="ctr">
              <a:buFont typeface="Wingdings" pitchFamily="2" charset="2"/>
              <a:buNone/>
            </a:pPr>
            <a:r>
              <a:rPr lang="ru-RU" sz="4400" dirty="0">
                <a:effectLst/>
              </a:rPr>
              <a:t>(миозин и актин – находятся в мышцах и обеспечивают их сокращение)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898" name="Rectangle 2"/>
          <p:cNvSpPr>
            <a:spLocks noGrp="1" noChangeArrowheads="1"/>
          </p:cNvSpPr>
          <p:nvPr>
            <p:ph type="title"/>
          </p:nvPr>
        </p:nvSpPr>
        <p:spPr>
          <a:xfrm flipV="1">
            <a:off x="381000" y="1447800"/>
            <a:ext cx="8229600" cy="5181600"/>
          </a:xfrm>
        </p:spPr>
        <p:txBody>
          <a:bodyPr/>
          <a:lstStyle/>
          <a:p>
            <a:r>
              <a:rPr lang="ru-RU"/>
              <a:t>   </a:t>
            </a:r>
          </a:p>
        </p:txBody>
      </p:sp>
      <p:sp>
        <p:nvSpPr>
          <p:cNvPr id="2088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1143000"/>
            <a:ext cx="8382000" cy="4530725"/>
          </a:xfrm>
        </p:spPr>
        <p:txBody>
          <a:bodyPr/>
          <a:lstStyle/>
          <a:p>
            <a:pPr lvl="2">
              <a:buFont typeface="Wingdings" pitchFamily="2" charset="2"/>
              <a:buNone/>
            </a:pPr>
            <a:r>
              <a:rPr lang="ru-RU" sz="4000" dirty="0">
                <a:solidFill>
                  <a:srgbClr val="CC0000"/>
                </a:solidFill>
              </a:rPr>
              <a:t>                   </a:t>
            </a:r>
            <a:r>
              <a:rPr lang="ru-RU" sz="4000" b="1" dirty="0">
                <a:solidFill>
                  <a:srgbClr val="CC0000"/>
                </a:solidFill>
              </a:rPr>
              <a:t> </a:t>
            </a:r>
            <a:r>
              <a:rPr lang="ru-RU" sz="5400" b="1" dirty="0">
                <a:solidFill>
                  <a:srgbClr val="CC0000"/>
                </a:solidFill>
                <a:effectLst/>
              </a:rPr>
              <a:t>Белок -</a:t>
            </a:r>
            <a:endParaRPr lang="ru-RU" sz="5400" dirty="0">
              <a:solidFill>
                <a:srgbClr val="CC0000"/>
              </a:solidFill>
              <a:effectLst/>
            </a:endParaRPr>
          </a:p>
          <a:p>
            <a:pPr lvl="2" algn="ctr">
              <a:buFont typeface="Wingdings" pitchFamily="2" charset="2"/>
              <a:buNone/>
            </a:pPr>
            <a:r>
              <a:rPr lang="ru-RU" sz="4800" dirty="0">
                <a:solidFill>
                  <a:srgbClr val="CC0000"/>
                </a:solidFill>
                <a:effectLst/>
              </a:rPr>
              <a:t> </a:t>
            </a:r>
            <a:r>
              <a:rPr lang="ru-RU" sz="4800" i="1" dirty="0">
                <a:solidFill>
                  <a:srgbClr val="0000CC"/>
                </a:solidFill>
                <a:effectLst/>
              </a:rPr>
              <a:t>основной строительный материал клетки и источник энергии в нашем организме</a:t>
            </a:r>
            <a:r>
              <a:rPr lang="ru-RU" sz="4800" dirty="0">
                <a:solidFill>
                  <a:srgbClr val="0000CC"/>
                </a:solidFill>
              </a:rPr>
              <a:t>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solidFill>
                  <a:srgbClr val="C00000"/>
                </a:solidFill>
              </a:rPr>
              <a:t>Творческая работа</a:t>
            </a:r>
          </a:p>
        </p:txBody>
      </p:sp>
      <p:sp>
        <p:nvSpPr>
          <p:cNvPr id="163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>
              <a:buFont typeface="Wingdings" pitchFamily="2" charset="2"/>
              <a:buNone/>
            </a:pPr>
            <a:r>
              <a:rPr lang="ru-RU" i="1" dirty="0">
                <a:effectLst/>
              </a:rPr>
              <a:t>      </a:t>
            </a:r>
            <a:r>
              <a:rPr lang="ru-RU" sz="5400" b="1" i="1" dirty="0">
                <a:effectLst/>
              </a:rPr>
              <a:t>Кератин, меланин, миозин, родопсин, фибриноген, гемоглобин, ферменты, гормоны, антитела, актин.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794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838200"/>
            <a:ext cx="8229600" cy="5410200"/>
          </a:xfrm>
        </p:spPr>
        <p:txBody>
          <a:bodyPr/>
          <a:lstStyle/>
          <a:p>
            <a:r>
              <a:rPr lang="ru-RU" sz="4800" dirty="0">
                <a:solidFill>
                  <a:srgbClr val="0000CC"/>
                </a:solidFill>
                <a:effectLst/>
              </a:rPr>
              <a:t>Мини-сочинение на тему:</a:t>
            </a:r>
            <a:br>
              <a:rPr lang="ru-RU" sz="4800" dirty="0">
                <a:solidFill>
                  <a:srgbClr val="0000CC"/>
                </a:solidFill>
                <a:effectLst/>
              </a:rPr>
            </a:br>
            <a:r>
              <a:rPr lang="ru-RU" sz="4000" dirty="0"/>
              <a:t/>
            </a:r>
            <a:br>
              <a:rPr lang="ru-RU" sz="4000" dirty="0"/>
            </a:br>
            <a:r>
              <a:rPr lang="ru-RU" sz="6000" dirty="0">
                <a:solidFill>
                  <a:srgbClr val="C00000"/>
                </a:solidFill>
                <a:effectLst/>
              </a:rPr>
              <a:t>В наш организм перестали поступать продукты, богатые белками…</a:t>
            </a:r>
            <a:r>
              <a:rPr lang="ru-RU" sz="6000" dirty="0">
                <a:solidFill>
                  <a:schemeClr val="hlink"/>
                </a:solidFill>
                <a:effectLst/>
              </a:rPr>
              <a:t/>
            </a:r>
            <a:br>
              <a:rPr lang="ru-RU" sz="6000" dirty="0">
                <a:solidFill>
                  <a:schemeClr val="hlink"/>
                </a:solidFill>
                <a:effectLst/>
              </a:rPr>
            </a:br>
            <a:r>
              <a:rPr lang="ru-RU" sz="4000" dirty="0">
                <a:solidFill>
                  <a:schemeClr val="hlink"/>
                </a:solidFill>
              </a:rPr>
              <a:t/>
            </a:r>
            <a:br>
              <a:rPr lang="ru-RU" sz="4000" dirty="0">
                <a:solidFill>
                  <a:schemeClr val="hlink"/>
                </a:solidFill>
              </a:rPr>
            </a:br>
            <a:endParaRPr lang="ru-RU" sz="4000" dirty="0">
              <a:solidFill>
                <a:schemeClr val="hlink"/>
              </a:solidFill>
            </a:endParaRPr>
          </a:p>
        </p:txBody>
      </p:sp>
    </p:spTree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9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>
                <a:solidFill>
                  <a:srgbClr val="0000CC"/>
                </a:solidFill>
                <a:effectLst/>
              </a:rPr>
              <a:t>Задачи урока</a:t>
            </a:r>
          </a:p>
        </p:txBody>
      </p:sp>
      <p:sp>
        <p:nvSpPr>
          <p:cNvPr id="2099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ru-RU" dirty="0"/>
              <a:t>                          </a:t>
            </a:r>
            <a:r>
              <a:rPr lang="ru-RU" i="1" dirty="0"/>
              <a:t> </a:t>
            </a:r>
            <a:r>
              <a:rPr lang="ru-RU" sz="6000" b="1" i="1" dirty="0">
                <a:solidFill>
                  <a:srgbClr val="CC0000"/>
                </a:solidFill>
                <a:effectLst/>
              </a:rPr>
              <a:t>Белки</a:t>
            </a:r>
          </a:p>
          <a:p>
            <a:endParaRPr lang="ru-RU" sz="6000" dirty="0">
              <a:solidFill>
                <a:schemeClr val="hlink"/>
              </a:solidFill>
              <a:effectLst/>
            </a:endParaRPr>
          </a:p>
          <a:p>
            <a:pPr>
              <a:buFont typeface="Wingdings" pitchFamily="2" charset="2"/>
              <a:buNone/>
            </a:pPr>
            <a:r>
              <a:rPr lang="ru-RU" sz="4400" dirty="0"/>
              <a:t>  </a:t>
            </a:r>
            <a:r>
              <a:rPr lang="ru-RU" sz="4400" dirty="0">
                <a:solidFill>
                  <a:srgbClr val="6600FF"/>
                </a:solidFill>
                <a:effectLst/>
              </a:rPr>
              <a:t>строение  свойства   группы и</a:t>
            </a:r>
          </a:p>
          <a:p>
            <a:pPr>
              <a:buFont typeface="Wingdings" pitchFamily="2" charset="2"/>
              <a:buNone/>
            </a:pPr>
            <a:r>
              <a:rPr lang="ru-RU" sz="4400" dirty="0">
                <a:solidFill>
                  <a:srgbClr val="6600FF"/>
                </a:solidFill>
                <a:effectLst/>
              </a:rPr>
              <a:t>                                     их функции</a:t>
            </a:r>
          </a:p>
        </p:txBody>
      </p:sp>
      <p:sp>
        <p:nvSpPr>
          <p:cNvPr id="209924" name="Line 4"/>
          <p:cNvSpPr>
            <a:spLocks noChangeShapeType="1"/>
          </p:cNvSpPr>
          <p:nvPr/>
        </p:nvSpPr>
        <p:spPr bwMode="auto">
          <a:xfrm flipH="1">
            <a:off x="1676400" y="2438400"/>
            <a:ext cx="1600200" cy="1371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209925" name="Line 5"/>
          <p:cNvSpPr>
            <a:spLocks noChangeShapeType="1"/>
          </p:cNvSpPr>
          <p:nvPr/>
        </p:nvSpPr>
        <p:spPr bwMode="auto">
          <a:xfrm>
            <a:off x="4191000" y="2590800"/>
            <a:ext cx="0" cy="1143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209926" name="Line 6"/>
          <p:cNvSpPr>
            <a:spLocks noChangeShapeType="1"/>
          </p:cNvSpPr>
          <p:nvPr/>
        </p:nvSpPr>
        <p:spPr bwMode="auto">
          <a:xfrm>
            <a:off x="5181600" y="2438400"/>
            <a:ext cx="1752600" cy="1371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55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52400"/>
            <a:ext cx="8229600" cy="1143000"/>
          </a:xfrm>
        </p:spPr>
        <p:txBody>
          <a:bodyPr/>
          <a:lstStyle/>
          <a:p>
            <a:r>
              <a:rPr lang="ru-RU" dirty="0">
                <a:solidFill>
                  <a:srgbClr val="000066"/>
                </a:solidFill>
                <a:effectLst/>
              </a:rPr>
              <a:t>Тема </a:t>
            </a:r>
            <a:r>
              <a:rPr lang="ru-RU" dirty="0" smtClean="0">
                <a:solidFill>
                  <a:srgbClr val="000066"/>
                </a:solidFill>
                <a:effectLst/>
              </a:rPr>
              <a:t>занятия</a:t>
            </a: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151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914400"/>
            <a:ext cx="9144000" cy="5562600"/>
          </a:xfrm>
        </p:spPr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ru-RU" sz="5400" i="1" dirty="0">
              <a:solidFill>
                <a:srgbClr val="0000CC"/>
              </a:solidFill>
            </a:endParaRPr>
          </a:p>
          <a:p>
            <a:pPr algn="ctr">
              <a:lnSpc>
                <a:spcPct val="90000"/>
              </a:lnSpc>
              <a:buFont typeface="Wingdings" pitchFamily="2" charset="2"/>
              <a:buNone/>
            </a:pPr>
            <a:r>
              <a:rPr lang="ru-RU" sz="6600" i="1" dirty="0">
                <a:solidFill>
                  <a:srgbClr val="0000CC"/>
                </a:solidFill>
              </a:rPr>
              <a:t>  </a:t>
            </a:r>
            <a:r>
              <a:rPr lang="ru-RU" sz="6600" i="1" dirty="0">
                <a:solidFill>
                  <a:srgbClr val="CC0099"/>
                </a:solidFill>
                <a:effectLst/>
              </a:rPr>
              <a:t>Общее понятие о   белках и их значение</a:t>
            </a:r>
            <a:r>
              <a:rPr lang="ru-RU" sz="5400" i="1" dirty="0">
                <a:solidFill>
                  <a:srgbClr val="0000CC"/>
                </a:solidFill>
              </a:rPr>
              <a:t>             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ru-RU" sz="5400" i="1" dirty="0">
                <a:solidFill>
                  <a:srgbClr val="0000CC"/>
                </a:solidFill>
              </a:rPr>
              <a:t>   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ru-RU" sz="5400" i="1" dirty="0">
                <a:solidFill>
                  <a:srgbClr val="0000CC"/>
                </a:solidFill>
              </a:rPr>
              <a:t>    </a:t>
            </a:r>
            <a:r>
              <a:rPr lang="ru-RU" sz="2800" i="1" dirty="0">
                <a:solidFill>
                  <a:srgbClr val="0000CC"/>
                </a:solidFill>
              </a:rPr>
              <a:t>Жизнь есть способ существования белковых тел…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ru-RU" sz="2800" i="1" dirty="0">
                <a:solidFill>
                  <a:srgbClr val="0000CC"/>
                </a:solidFill>
              </a:rPr>
              <a:t>                                                                  (Ф.Энгельс)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Rectangle 4"/>
          <p:cNvSpPr>
            <a:spLocks noGrp="1" noChangeArrowheads="1"/>
          </p:cNvSpPr>
          <p:nvPr>
            <p:ph type="ctrTitle"/>
          </p:nvPr>
        </p:nvSpPr>
        <p:spPr>
          <a:xfrm>
            <a:off x="381000" y="609600"/>
            <a:ext cx="7772400" cy="1470025"/>
          </a:xfrm>
        </p:spPr>
        <p:txBody>
          <a:bodyPr/>
          <a:lstStyle/>
          <a:p>
            <a:r>
              <a:rPr lang="ru-RU" sz="6000" i="1" dirty="0">
                <a:solidFill>
                  <a:srgbClr val="FF3399"/>
                </a:solidFill>
              </a:rPr>
              <a:t/>
            </a:r>
            <a:br>
              <a:rPr lang="ru-RU" sz="6000" i="1" dirty="0">
                <a:solidFill>
                  <a:srgbClr val="FF3399"/>
                </a:solidFill>
              </a:rPr>
            </a:br>
            <a:r>
              <a:rPr lang="ru-RU" sz="6000" i="1" dirty="0">
                <a:solidFill>
                  <a:srgbClr val="FF3399"/>
                </a:solidFill>
              </a:rPr>
              <a:t/>
            </a:r>
            <a:br>
              <a:rPr lang="ru-RU" sz="6000" i="1" dirty="0">
                <a:solidFill>
                  <a:srgbClr val="FF3399"/>
                </a:solidFill>
              </a:rPr>
            </a:br>
            <a:r>
              <a:rPr lang="ru-RU" sz="6000" i="1" dirty="0">
                <a:solidFill>
                  <a:srgbClr val="FF3399"/>
                </a:solidFill>
              </a:rPr>
              <a:t/>
            </a:r>
            <a:br>
              <a:rPr lang="ru-RU" sz="6000" i="1" dirty="0">
                <a:solidFill>
                  <a:srgbClr val="FF3399"/>
                </a:solidFill>
              </a:rPr>
            </a:br>
            <a:r>
              <a:rPr lang="ru-RU" sz="6000" i="1" dirty="0">
                <a:solidFill>
                  <a:srgbClr val="FF3399"/>
                </a:solidFill>
              </a:rPr>
              <a:t/>
            </a:r>
            <a:br>
              <a:rPr lang="ru-RU" sz="6000" i="1" dirty="0">
                <a:solidFill>
                  <a:srgbClr val="FF3399"/>
                </a:solidFill>
              </a:rPr>
            </a:br>
            <a:r>
              <a:rPr lang="ru-RU" sz="6000" i="1" dirty="0">
                <a:solidFill>
                  <a:srgbClr val="C00000"/>
                </a:solidFill>
                <a:effectLst/>
              </a:rPr>
              <a:t>Основоположником исследований </a:t>
            </a:r>
            <a:r>
              <a:rPr lang="ru-RU" sz="6000" i="1" dirty="0">
                <a:solidFill>
                  <a:srgbClr val="0000CC"/>
                </a:solidFill>
                <a:effectLst/>
              </a:rPr>
              <a:t>строения белка </a:t>
            </a:r>
            <a:r>
              <a:rPr lang="ru-RU" sz="6000" i="1" dirty="0">
                <a:solidFill>
                  <a:srgbClr val="C00000"/>
                </a:solidFill>
                <a:effectLst/>
              </a:rPr>
              <a:t>является немецкий химик</a:t>
            </a:r>
            <a:r>
              <a:rPr lang="ru-RU" sz="6000" i="1" dirty="0">
                <a:solidFill>
                  <a:srgbClr val="FF3399"/>
                </a:solidFill>
                <a:effectLst/>
              </a:rPr>
              <a:t> </a:t>
            </a:r>
            <a:r>
              <a:rPr lang="ru-RU" sz="6000" i="1" dirty="0">
                <a:solidFill>
                  <a:srgbClr val="0000FF"/>
                </a:solidFill>
                <a:effectLst/>
              </a:rPr>
              <a:t>Эмиль </a:t>
            </a:r>
            <a:r>
              <a:rPr lang="ru-RU" sz="6000" i="1" dirty="0" smtClean="0">
                <a:solidFill>
                  <a:srgbClr val="0000FF"/>
                </a:solidFill>
                <a:effectLst/>
              </a:rPr>
              <a:t>Фишер</a:t>
            </a:r>
            <a:endParaRPr lang="ru-RU" sz="6000" i="1" dirty="0">
              <a:solidFill>
                <a:srgbClr val="FF3399"/>
              </a:solidFill>
              <a:effectLst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152400"/>
            <a:ext cx="8229600" cy="4456113"/>
          </a:xfrm>
        </p:spPr>
        <p:txBody>
          <a:bodyPr/>
          <a:lstStyle/>
          <a:p>
            <a:pPr algn="ctr">
              <a:lnSpc>
                <a:spcPct val="90000"/>
              </a:lnSpc>
            </a:pPr>
            <a:endParaRPr lang="ru-RU" sz="4000" b="1" i="1" dirty="0" smtClean="0">
              <a:solidFill>
                <a:srgbClr val="C00000"/>
              </a:solidFill>
              <a:effectLst/>
            </a:endParaRPr>
          </a:p>
          <a:p>
            <a:pPr algn="ctr">
              <a:lnSpc>
                <a:spcPct val="90000"/>
              </a:lnSpc>
            </a:pPr>
            <a:r>
              <a:rPr lang="ru-RU" sz="4000" b="1" i="1" dirty="0" smtClean="0">
                <a:solidFill>
                  <a:srgbClr val="C00000"/>
                </a:solidFill>
                <a:effectLst/>
              </a:rPr>
              <a:t>Этимология слова</a:t>
            </a:r>
          </a:p>
          <a:p>
            <a:pPr algn="ctr">
              <a:lnSpc>
                <a:spcPct val="90000"/>
              </a:lnSpc>
              <a:buNone/>
            </a:pPr>
            <a:endParaRPr lang="ru-RU" sz="4000" i="1" dirty="0">
              <a:solidFill>
                <a:srgbClr val="0000FF"/>
              </a:solidFill>
              <a:effectLst/>
            </a:endParaRPr>
          </a:p>
          <a:p>
            <a:pPr algn="ctr">
              <a:lnSpc>
                <a:spcPct val="90000"/>
              </a:lnSpc>
              <a:buFont typeface="Wingdings" pitchFamily="2" charset="2"/>
              <a:buNone/>
            </a:pPr>
            <a:r>
              <a:rPr lang="ru-RU" sz="4000" b="1" i="1" dirty="0">
                <a:solidFill>
                  <a:srgbClr val="0000FF"/>
                </a:solidFill>
                <a:effectLst/>
              </a:rPr>
              <a:t>Белки называют </a:t>
            </a:r>
            <a:r>
              <a:rPr lang="ru-RU" sz="4000" b="1" i="1" dirty="0">
                <a:solidFill>
                  <a:schemeClr val="tx1">
                    <a:lumMod val="50000"/>
                  </a:schemeClr>
                </a:solidFill>
                <a:effectLst/>
              </a:rPr>
              <a:t>протеинами</a:t>
            </a:r>
            <a:r>
              <a:rPr lang="ru-RU" sz="4000" b="1" i="1" dirty="0">
                <a:solidFill>
                  <a:srgbClr val="0000FF"/>
                </a:solidFill>
                <a:effectLst/>
              </a:rPr>
              <a:t> от греческого «</a:t>
            </a:r>
            <a:r>
              <a:rPr lang="en-US" sz="4000" b="1" i="1" dirty="0" err="1">
                <a:solidFill>
                  <a:schemeClr val="hlink"/>
                </a:solidFill>
                <a:effectLst/>
              </a:rPr>
              <a:t>protos</a:t>
            </a:r>
            <a:r>
              <a:rPr lang="ru-RU" sz="4000" b="1" i="1" dirty="0">
                <a:solidFill>
                  <a:srgbClr val="0000FF"/>
                </a:solidFill>
                <a:effectLst/>
              </a:rPr>
              <a:t>» - </a:t>
            </a:r>
            <a:r>
              <a:rPr lang="ru-RU" sz="4000" b="1" i="1" dirty="0">
                <a:solidFill>
                  <a:schemeClr val="hlink"/>
                </a:solidFill>
                <a:effectLst/>
              </a:rPr>
              <a:t>первый</a:t>
            </a:r>
            <a:r>
              <a:rPr lang="ru-RU" sz="4000" b="1" i="1" dirty="0">
                <a:solidFill>
                  <a:srgbClr val="0000FF"/>
                </a:solidFill>
                <a:effectLst/>
              </a:rPr>
              <a:t>, </a:t>
            </a:r>
            <a:r>
              <a:rPr lang="ru-RU" sz="4000" b="1" i="1" dirty="0">
                <a:solidFill>
                  <a:schemeClr val="hlink"/>
                </a:solidFill>
                <a:effectLst/>
              </a:rPr>
              <a:t>главный</a:t>
            </a:r>
            <a:r>
              <a:rPr lang="ru-RU" sz="4000" b="1" i="1" dirty="0">
                <a:solidFill>
                  <a:srgbClr val="0000FF"/>
                </a:solidFill>
                <a:effectLst/>
              </a:rPr>
              <a:t>. Этим названием подчеркивается первостепенное значение белков для живых организмов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304800"/>
            <a:ext cx="8001000" cy="4267200"/>
          </a:xfrm>
        </p:spPr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ru-RU" dirty="0"/>
              <a:t>           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ru-RU" sz="6000" dirty="0"/>
              <a:t>       </a:t>
            </a:r>
            <a:r>
              <a:rPr lang="ru-RU" sz="6000" dirty="0">
                <a:effectLst/>
              </a:rPr>
              <a:t>Состав белка:</a:t>
            </a:r>
            <a:r>
              <a:rPr lang="ru-RU" dirty="0"/>
              <a:t> </a:t>
            </a:r>
          </a:p>
          <a:p>
            <a:pPr>
              <a:lnSpc>
                <a:spcPct val="90000"/>
              </a:lnSpc>
            </a:pPr>
            <a:endParaRPr lang="ru-RU" dirty="0"/>
          </a:p>
          <a:p>
            <a:pPr>
              <a:lnSpc>
                <a:spcPct val="90000"/>
              </a:lnSpc>
            </a:pPr>
            <a:r>
              <a:rPr lang="ru-RU" dirty="0">
                <a:solidFill>
                  <a:srgbClr val="FF3399"/>
                </a:solidFill>
              </a:rPr>
              <a:t>  </a:t>
            </a:r>
            <a:r>
              <a:rPr lang="ru-RU" dirty="0">
                <a:solidFill>
                  <a:srgbClr val="C00000"/>
                </a:solidFill>
              </a:rPr>
              <a:t>Углерод  (С)</a:t>
            </a:r>
          </a:p>
          <a:p>
            <a:pPr>
              <a:lnSpc>
                <a:spcPct val="90000"/>
              </a:lnSpc>
            </a:pPr>
            <a:r>
              <a:rPr lang="ru-RU" dirty="0">
                <a:solidFill>
                  <a:srgbClr val="C00000"/>
                </a:solidFill>
              </a:rPr>
              <a:t>  Водород  (Н)</a:t>
            </a:r>
          </a:p>
          <a:p>
            <a:pPr>
              <a:lnSpc>
                <a:spcPct val="90000"/>
              </a:lnSpc>
            </a:pPr>
            <a:r>
              <a:rPr lang="ru-RU" dirty="0">
                <a:solidFill>
                  <a:srgbClr val="C00000"/>
                </a:solidFill>
              </a:rPr>
              <a:t>  Кислород  (О)</a:t>
            </a:r>
          </a:p>
          <a:p>
            <a:pPr>
              <a:lnSpc>
                <a:spcPct val="90000"/>
              </a:lnSpc>
            </a:pPr>
            <a:r>
              <a:rPr lang="ru-RU" dirty="0">
                <a:solidFill>
                  <a:srgbClr val="C00000"/>
                </a:solidFill>
              </a:rPr>
              <a:t>  Азот  (</a:t>
            </a:r>
            <a:r>
              <a:rPr lang="en-US" dirty="0">
                <a:solidFill>
                  <a:srgbClr val="C00000"/>
                </a:solidFill>
              </a:rPr>
              <a:t>N</a:t>
            </a:r>
            <a:r>
              <a:rPr lang="ru-RU" dirty="0">
                <a:solidFill>
                  <a:srgbClr val="C00000"/>
                </a:solidFill>
              </a:rPr>
              <a:t>)</a:t>
            </a:r>
          </a:p>
          <a:p>
            <a:pPr>
              <a:lnSpc>
                <a:spcPct val="90000"/>
              </a:lnSpc>
            </a:pPr>
            <a:r>
              <a:rPr lang="ru-RU" dirty="0">
                <a:solidFill>
                  <a:srgbClr val="C00000"/>
                </a:solidFill>
              </a:rPr>
              <a:t>  Сера  (</a:t>
            </a:r>
            <a:r>
              <a:rPr lang="en-US" dirty="0">
                <a:solidFill>
                  <a:srgbClr val="C00000"/>
                </a:solidFill>
              </a:rPr>
              <a:t>S</a:t>
            </a:r>
            <a:r>
              <a:rPr lang="ru-RU" dirty="0">
                <a:solidFill>
                  <a:srgbClr val="C00000"/>
                </a:solidFill>
              </a:rPr>
              <a:t>)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1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>
                <a:solidFill>
                  <a:srgbClr val="993300"/>
                </a:solidFill>
                <a:effectLst/>
              </a:rPr>
              <a:t>Продукты, богатые белком</a:t>
            </a:r>
          </a:p>
        </p:txBody>
      </p:sp>
      <p:sp>
        <p:nvSpPr>
          <p:cNvPr id="2201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4400">
                <a:effectLst/>
              </a:rPr>
              <a:t>  Рыба</a:t>
            </a:r>
          </a:p>
          <a:p>
            <a:r>
              <a:rPr lang="ru-RU" sz="4400">
                <a:effectLst/>
              </a:rPr>
              <a:t>  Мясо</a:t>
            </a:r>
          </a:p>
          <a:p>
            <a:r>
              <a:rPr lang="ru-RU" sz="4400">
                <a:effectLst/>
              </a:rPr>
              <a:t>  Молоко</a:t>
            </a:r>
          </a:p>
          <a:p>
            <a:r>
              <a:rPr lang="ru-RU" sz="4400">
                <a:effectLst/>
              </a:rPr>
              <a:t>  Яйца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Клен">
  <a:themeElements>
    <a:clrScheme name="">
      <a:dk1>
        <a:srgbClr val="000066"/>
      </a:dk1>
      <a:lt1>
        <a:srgbClr val="FFCC66"/>
      </a:lt1>
      <a:dk2>
        <a:srgbClr val="FFFDD1"/>
      </a:dk2>
      <a:lt2>
        <a:srgbClr val="FDDFAD"/>
      </a:lt2>
      <a:accent1>
        <a:srgbClr val="FFA347"/>
      </a:accent1>
      <a:accent2>
        <a:srgbClr val="FFE67D"/>
      </a:accent2>
      <a:accent3>
        <a:srgbClr val="FFE2B8"/>
      </a:accent3>
      <a:accent4>
        <a:srgbClr val="000056"/>
      </a:accent4>
      <a:accent5>
        <a:srgbClr val="FFCEB1"/>
      </a:accent5>
      <a:accent6>
        <a:srgbClr val="E7D071"/>
      </a:accent6>
      <a:hlink>
        <a:srgbClr val="FF1945"/>
      </a:hlink>
      <a:folHlink>
        <a:srgbClr val="666633"/>
      </a:folHlink>
    </a:clrScheme>
    <a:fontScheme name="Клен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Клен 1">
        <a:dk1>
          <a:srgbClr val="BB5F03"/>
        </a:dk1>
        <a:lt1>
          <a:srgbClr val="FFFFFF"/>
        </a:lt1>
        <a:dk2>
          <a:srgbClr val="993300"/>
        </a:dk2>
        <a:lt2>
          <a:srgbClr val="FEEC94"/>
        </a:lt2>
        <a:accent1>
          <a:srgbClr val="FF9900"/>
        </a:accent1>
        <a:accent2>
          <a:srgbClr val="B76A03"/>
        </a:accent2>
        <a:accent3>
          <a:srgbClr val="CAADAA"/>
        </a:accent3>
        <a:accent4>
          <a:srgbClr val="DADADA"/>
        </a:accent4>
        <a:accent5>
          <a:srgbClr val="FFCAAA"/>
        </a:accent5>
        <a:accent6>
          <a:srgbClr val="A65F02"/>
        </a:accent6>
        <a:hlink>
          <a:srgbClr val="FFFFCC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лен 2">
        <a:dk1>
          <a:srgbClr val="EA9306"/>
        </a:dk1>
        <a:lt1>
          <a:srgbClr val="FFFFFF"/>
        </a:lt1>
        <a:dk2>
          <a:srgbClr val="FAC120"/>
        </a:dk2>
        <a:lt2>
          <a:srgbClr val="FFFDD1"/>
        </a:lt2>
        <a:accent1>
          <a:srgbClr val="CC6600"/>
        </a:accent1>
        <a:accent2>
          <a:srgbClr val="FF9933"/>
        </a:accent2>
        <a:accent3>
          <a:srgbClr val="FCDDAB"/>
        </a:accent3>
        <a:accent4>
          <a:srgbClr val="DADADA"/>
        </a:accent4>
        <a:accent5>
          <a:srgbClr val="E2B8AA"/>
        </a:accent5>
        <a:accent6>
          <a:srgbClr val="E78A2D"/>
        </a:accent6>
        <a:hlink>
          <a:srgbClr val="A50021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лен 3">
        <a:dk1>
          <a:srgbClr val="000000"/>
        </a:dk1>
        <a:lt1>
          <a:srgbClr val="FFFFCC"/>
        </a:lt1>
        <a:dk2>
          <a:srgbClr val="A26D18"/>
        </a:dk2>
        <a:lt2>
          <a:srgbClr val="F9D793"/>
        </a:lt2>
        <a:accent1>
          <a:srgbClr val="FFD05B"/>
        </a:accent1>
        <a:accent2>
          <a:srgbClr val="FEE1A8"/>
        </a:accent2>
        <a:accent3>
          <a:srgbClr val="FFFFE2"/>
        </a:accent3>
        <a:accent4>
          <a:srgbClr val="000000"/>
        </a:accent4>
        <a:accent5>
          <a:srgbClr val="FFE4B5"/>
        </a:accent5>
        <a:accent6>
          <a:srgbClr val="E6CC98"/>
        </a:accent6>
        <a:hlink>
          <a:srgbClr val="FF0000"/>
        </a:hlink>
        <a:folHlink>
          <a:srgbClr val="CC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Клен 4">
        <a:dk1>
          <a:srgbClr val="008000"/>
        </a:dk1>
        <a:lt1>
          <a:srgbClr val="FFFFFF"/>
        </a:lt1>
        <a:dk2>
          <a:srgbClr val="005800"/>
        </a:dk2>
        <a:lt2>
          <a:srgbClr val="FFFFCC"/>
        </a:lt2>
        <a:accent1>
          <a:srgbClr val="00CC99"/>
        </a:accent1>
        <a:accent2>
          <a:srgbClr val="007825"/>
        </a:accent2>
        <a:accent3>
          <a:srgbClr val="AAB4AA"/>
        </a:accent3>
        <a:accent4>
          <a:srgbClr val="DADADA"/>
        </a:accent4>
        <a:accent5>
          <a:srgbClr val="AAE2CA"/>
        </a:accent5>
        <a:accent6>
          <a:srgbClr val="006C20"/>
        </a:accent6>
        <a:hlink>
          <a:srgbClr val="9966FF"/>
        </a:hlink>
        <a:folHlink>
          <a:srgbClr val="99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лен 5">
        <a:dk1>
          <a:srgbClr val="56925A"/>
        </a:dk1>
        <a:lt1>
          <a:srgbClr val="FFFFFF"/>
        </a:lt1>
        <a:dk2>
          <a:srgbClr val="6FB56D"/>
        </a:dk2>
        <a:lt2>
          <a:srgbClr val="FFFFCC"/>
        </a:lt2>
        <a:accent1>
          <a:srgbClr val="2B877C"/>
        </a:accent1>
        <a:accent2>
          <a:srgbClr val="5A9A5F"/>
        </a:accent2>
        <a:accent3>
          <a:srgbClr val="BBD7BA"/>
        </a:accent3>
        <a:accent4>
          <a:srgbClr val="DADADA"/>
        </a:accent4>
        <a:accent5>
          <a:srgbClr val="ACC3BF"/>
        </a:accent5>
        <a:accent6>
          <a:srgbClr val="518B55"/>
        </a:accent6>
        <a:hlink>
          <a:srgbClr val="99FF33"/>
        </a:hlink>
        <a:folHlink>
          <a:srgbClr val="CC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лен 6">
        <a:dk1>
          <a:srgbClr val="006699"/>
        </a:dk1>
        <a:lt1>
          <a:srgbClr val="FFFFFF"/>
        </a:lt1>
        <a:dk2>
          <a:srgbClr val="006666"/>
        </a:dk2>
        <a:lt2>
          <a:srgbClr val="CCECFF"/>
        </a:lt2>
        <a:accent1>
          <a:srgbClr val="00CCFF"/>
        </a:accent1>
        <a:accent2>
          <a:srgbClr val="017A83"/>
        </a:accent2>
        <a:accent3>
          <a:srgbClr val="AAB8B8"/>
        </a:accent3>
        <a:accent4>
          <a:srgbClr val="DADADA"/>
        </a:accent4>
        <a:accent5>
          <a:srgbClr val="AAE2FF"/>
        </a:accent5>
        <a:accent6>
          <a:srgbClr val="016E76"/>
        </a:accent6>
        <a:hlink>
          <a:srgbClr val="FFFFCC"/>
        </a:hlink>
        <a:folHlink>
          <a:srgbClr val="99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лен 7">
        <a:dk1>
          <a:srgbClr val="80ACC4"/>
        </a:dk1>
        <a:lt1>
          <a:srgbClr val="FFFFFF"/>
        </a:lt1>
        <a:dk2>
          <a:srgbClr val="B3D1DF"/>
        </a:dk2>
        <a:lt2>
          <a:srgbClr val="FFFFFF"/>
        </a:lt2>
        <a:accent1>
          <a:srgbClr val="5089A8"/>
        </a:accent1>
        <a:accent2>
          <a:srgbClr val="BBC6DB"/>
        </a:accent2>
        <a:accent3>
          <a:srgbClr val="D6E5EC"/>
        </a:accent3>
        <a:accent4>
          <a:srgbClr val="DADADA"/>
        </a:accent4>
        <a:accent5>
          <a:srgbClr val="B3C4D1"/>
        </a:accent5>
        <a:accent6>
          <a:srgbClr val="A9B3C6"/>
        </a:accent6>
        <a:hlink>
          <a:srgbClr val="0000FF"/>
        </a:hlink>
        <a:folHlink>
          <a:srgbClr val="0066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лен 8">
        <a:dk1>
          <a:srgbClr val="5700AE"/>
        </a:dk1>
        <a:lt1>
          <a:srgbClr val="FFFFFF"/>
        </a:lt1>
        <a:dk2>
          <a:srgbClr val="7301CB"/>
        </a:dk2>
        <a:lt2>
          <a:srgbClr val="C5C5FF"/>
        </a:lt2>
        <a:accent1>
          <a:srgbClr val="9999FF"/>
        </a:accent1>
        <a:accent2>
          <a:srgbClr val="7000E0"/>
        </a:accent2>
        <a:accent3>
          <a:srgbClr val="BCAAE2"/>
        </a:accent3>
        <a:accent4>
          <a:srgbClr val="DADADA"/>
        </a:accent4>
        <a:accent5>
          <a:srgbClr val="CACAFF"/>
        </a:accent5>
        <a:accent6>
          <a:srgbClr val="6500CB"/>
        </a:accent6>
        <a:hlink>
          <a:srgbClr val="99F3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лен 9">
        <a:dk1>
          <a:srgbClr val="003366"/>
        </a:dk1>
        <a:lt1>
          <a:srgbClr val="FFFFFF"/>
        </a:lt1>
        <a:dk2>
          <a:srgbClr val="003366"/>
        </a:dk2>
        <a:lt2>
          <a:srgbClr val="CBD5DF"/>
        </a:lt2>
        <a:accent1>
          <a:srgbClr val="A9BEE9"/>
        </a:accent1>
        <a:accent2>
          <a:srgbClr val="D6E4F2"/>
        </a:accent2>
        <a:accent3>
          <a:srgbClr val="FFFFFF"/>
        </a:accent3>
        <a:accent4>
          <a:srgbClr val="002A56"/>
        </a:accent4>
        <a:accent5>
          <a:srgbClr val="D1DBF2"/>
        </a:accent5>
        <a:accent6>
          <a:srgbClr val="C2CFDB"/>
        </a:accent6>
        <a:hlink>
          <a:srgbClr val="0000CC"/>
        </a:hlink>
        <a:folHlink>
          <a:srgbClr val="8668E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Клен 10">
        <a:dk1>
          <a:srgbClr val="80ACC4"/>
        </a:dk1>
        <a:lt1>
          <a:srgbClr val="FFFFFF"/>
        </a:lt1>
        <a:dk2>
          <a:srgbClr val="FFCC66"/>
        </a:dk2>
        <a:lt2>
          <a:srgbClr val="FFFFFF"/>
        </a:lt2>
        <a:accent1>
          <a:srgbClr val="5089A8"/>
        </a:accent1>
        <a:accent2>
          <a:srgbClr val="BBC6DB"/>
        </a:accent2>
        <a:accent3>
          <a:srgbClr val="FFE2B8"/>
        </a:accent3>
        <a:accent4>
          <a:srgbClr val="DADADA"/>
        </a:accent4>
        <a:accent5>
          <a:srgbClr val="B3C4D1"/>
        </a:accent5>
        <a:accent6>
          <a:srgbClr val="A9B3C6"/>
        </a:accent6>
        <a:hlink>
          <a:srgbClr val="0000FF"/>
        </a:hlink>
        <a:folHlink>
          <a:srgbClr val="0066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лен 11">
        <a:dk1>
          <a:srgbClr val="EA9306"/>
        </a:dk1>
        <a:lt1>
          <a:srgbClr val="FFFFFF"/>
        </a:lt1>
        <a:dk2>
          <a:srgbClr val="FFCC66"/>
        </a:dk2>
        <a:lt2>
          <a:srgbClr val="FFFDD1"/>
        </a:lt2>
        <a:accent1>
          <a:srgbClr val="CC6600"/>
        </a:accent1>
        <a:accent2>
          <a:srgbClr val="FF9933"/>
        </a:accent2>
        <a:accent3>
          <a:srgbClr val="FFE2B8"/>
        </a:accent3>
        <a:accent4>
          <a:srgbClr val="DADADA"/>
        </a:accent4>
        <a:accent5>
          <a:srgbClr val="E2B8AA"/>
        </a:accent5>
        <a:accent6>
          <a:srgbClr val="E78A2D"/>
        </a:accent6>
        <a:hlink>
          <a:srgbClr val="A50021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лен 12">
        <a:dk1>
          <a:srgbClr val="000066"/>
        </a:dk1>
        <a:lt1>
          <a:srgbClr val="FFCC66"/>
        </a:lt1>
        <a:dk2>
          <a:srgbClr val="FFFDD1"/>
        </a:dk2>
        <a:lt2>
          <a:srgbClr val="EA9306"/>
        </a:lt2>
        <a:accent1>
          <a:srgbClr val="CC6600"/>
        </a:accent1>
        <a:accent2>
          <a:srgbClr val="FF9933"/>
        </a:accent2>
        <a:accent3>
          <a:srgbClr val="FFE2B8"/>
        </a:accent3>
        <a:accent4>
          <a:srgbClr val="000056"/>
        </a:accent4>
        <a:accent5>
          <a:srgbClr val="E2B8AA"/>
        </a:accent5>
        <a:accent6>
          <a:srgbClr val="E78A2D"/>
        </a:accent6>
        <a:hlink>
          <a:srgbClr val="A50021"/>
        </a:hlink>
        <a:folHlink>
          <a:srgbClr val="66663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Клен 13">
        <a:dk1>
          <a:srgbClr val="000066"/>
        </a:dk1>
        <a:lt1>
          <a:srgbClr val="FFCC66"/>
        </a:lt1>
        <a:dk2>
          <a:srgbClr val="FFFDD1"/>
        </a:dk2>
        <a:lt2>
          <a:srgbClr val="EA9306"/>
        </a:lt2>
        <a:accent1>
          <a:srgbClr val="CC6600"/>
        </a:accent1>
        <a:accent2>
          <a:srgbClr val="FF9933"/>
        </a:accent2>
        <a:accent3>
          <a:srgbClr val="FFE2B8"/>
        </a:accent3>
        <a:accent4>
          <a:srgbClr val="000056"/>
        </a:accent4>
        <a:accent5>
          <a:srgbClr val="E2B8AA"/>
        </a:accent5>
        <a:accent6>
          <a:srgbClr val="E78A2D"/>
        </a:accent6>
        <a:hlink>
          <a:srgbClr val="FF1945"/>
        </a:hlink>
        <a:folHlink>
          <a:srgbClr val="66663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Клен 14">
        <a:dk1>
          <a:srgbClr val="000066"/>
        </a:dk1>
        <a:lt1>
          <a:srgbClr val="FFCC66"/>
        </a:lt1>
        <a:dk2>
          <a:srgbClr val="FFFDD1"/>
        </a:dk2>
        <a:lt2>
          <a:srgbClr val="EA9306"/>
        </a:lt2>
        <a:accent1>
          <a:srgbClr val="FFA347"/>
        </a:accent1>
        <a:accent2>
          <a:srgbClr val="FF9933"/>
        </a:accent2>
        <a:accent3>
          <a:srgbClr val="FFE2B8"/>
        </a:accent3>
        <a:accent4>
          <a:srgbClr val="000056"/>
        </a:accent4>
        <a:accent5>
          <a:srgbClr val="FFCEB1"/>
        </a:accent5>
        <a:accent6>
          <a:srgbClr val="E78A2D"/>
        </a:accent6>
        <a:hlink>
          <a:srgbClr val="FF1945"/>
        </a:hlink>
        <a:folHlink>
          <a:srgbClr val="66663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Клен 15">
        <a:dk1>
          <a:srgbClr val="000066"/>
        </a:dk1>
        <a:lt1>
          <a:srgbClr val="FFCC66"/>
        </a:lt1>
        <a:dk2>
          <a:srgbClr val="FFFDD1"/>
        </a:dk2>
        <a:lt2>
          <a:srgbClr val="FDDFAD"/>
        </a:lt2>
        <a:accent1>
          <a:srgbClr val="FFA347"/>
        </a:accent1>
        <a:accent2>
          <a:srgbClr val="FF9933"/>
        </a:accent2>
        <a:accent3>
          <a:srgbClr val="FFE2B8"/>
        </a:accent3>
        <a:accent4>
          <a:srgbClr val="000056"/>
        </a:accent4>
        <a:accent5>
          <a:srgbClr val="FFCEB1"/>
        </a:accent5>
        <a:accent6>
          <a:srgbClr val="E78A2D"/>
        </a:accent6>
        <a:hlink>
          <a:srgbClr val="FF1945"/>
        </a:hlink>
        <a:folHlink>
          <a:srgbClr val="66663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Клен 16">
        <a:dk1>
          <a:srgbClr val="000066"/>
        </a:dk1>
        <a:lt1>
          <a:srgbClr val="FFCC66"/>
        </a:lt1>
        <a:dk2>
          <a:srgbClr val="FFFDD1"/>
        </a:dk2>
        <a:lt2>
          <a:srgbClr val="FDDFAD"/>
        </a:lt2>
        <a:accent1>
          <a:srgbClr val="FFA347"/>
        </a:accent1>
        <a:accent2>
          <a:srgbClr val="FFFFFF"/>
        </a:accent2>
        <a:accent3>
          <a:srgbClr val="FFE2B8"/>
        </a:accent3>
        <a:accent4>
          <a:srgbClr val="000056"/>
        </a:accent4>
        <a:accent5>
          <a:srgbClr val="FFCEB1"/>
        </a:accent5>
        <a:accent6>
          <a:srgbClr val="E7E7E7"/>
        </a:accent6>
        <a:hlink>
          <a:srgbClr val="FF1945"/>
        </a:hlink>
        <a:folHlink>
          <a:srgbClr val="666633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Maple</Template>
  <TotalTime>860</TotalTime>
  <Words>476</Words>
  <Application>Microsoft Office PowerPoint</Application>
  <PresentationFormat>Экран (4:3)</PresentationFormat>
  <Paragraphs>103</Paragraphs>
  <Slides>31</Slides>
  <Notes>0</Notes>
  <HiddenSlides>1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31</vt:i4>
      </vt:variant>
    </vt:vector>
  </HeadingPairs>
  <TitlesOfParts>
    <vt:vector size="32" baseType="lpstr">
      <vt:lpstr>Клен</vt:lpstr>
      <vt:lpstr>Сегодня на занятии: -проведение тестового контроля по теме: «Жидкие среды организма человека. Крово-ток  и лимфоток кожи.»; -знакомство с новой темой «Общее понятие о белках и их значение.»; -проверка уровня усвоения полученных знаний на занятии при помощи карточки-теста; -развитие творческого мышления при работе с новыми понятиями (презентация); -итоги занятия, выставление ориентировочных оценок; - мини-сочинение «В  наш  организм  перестали  поступать  продукты,  богатые  белками…».</vt:lpstr>
      <vt:lpstr>Полноценное питание</vt:lpstr>
      <vt:lpstr>   </vt:lpstr>
      <vt:lpstr>Задачи урока</vt:lpstr>
      <vt:lpstr>Тема занятия </vt:lpstr>
      <vt:lpstr>    Основоположником исследований строения белка является немецкий химик Эмиль Фишер</vt:lpstr>
      <vt:lpstr>Слайд 7</vt:lpstr>
      <vt:lpstr>Слайд 8</vt:lpstr>
      <vt:lpstr>Продукты, богатые белком</vt:lpstr>
      <vt:lpstr>Слайд 10</vt:lpstr>
      <vt:lpstr>        </vt:lpstr>
      <vt:lpstr>Первичная структура белка</vt:lpstr>
      <vt:lpstr>Вторичная структура белка</vt:lpstr>
      <vt:lpstr>Третичная структура</vt:lpstr>
      <vt:lpstr>Четвертичная структура</vt:lpstr>
      <vt:lpstr>Свойства белков:</vt:lpstr>
      <vt:lpstr>                Белки</vt:lpstr>
      <vt:lpstr> Денатурация - </vt:lpstr>
      <vt:lpstr>  Группы белков:</vt:lpstr>
      <vt:lpstr>     </vt:lpstr>
      <vt:lpstr>Слайд 21</vt:lpstr>
      <vt:lpstr>Слайд 22</vt:lpstr>
      <vt:lpstr>Слайд 23</vt:lpstr>
      <vt:lpstr>Слайд 24</vt:lpstr>
      <vt:lpstr>Слайд 25</vt:lpstr>
      <vt:lpstr>Слайд 26</vt:lpstr>
      <vt:lpstr>Слайд 27</vt:lpstr>
      <vt:lpstr>Слайд 28</vt:lpstr>
      <vt:lpstr>Слайд 29</vt:lpstr>
      <vt:lpstr>Творческая работа</vt:lpstr>
      <vt:lpstr>Мини-сочинение на тему:  В наш организм перестали поступать продукты, богатые белками… 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$$$</dc:creator>
  <cp:lastModifiedBy>Roman</cp:lastModifiedBy>
  <cp:revision>108</cp:revision>
  <cp:lastPrinted>1601-01-01T00:00:00Z</cp:lastPrinted>
  <dcterms:created xsi:type="dcterms:W3CDTF">1601-01-01T00:00:00Z</dcterms:created>
  <dcterms:modified xsi:type="dcterms:W3CDTF">2012-03-23T09:50:46Z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