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90" r:id="rId2"/>
    <p:sldId id="278" r:id="rId3"/>
    <p:sldId id="273" r:id="rId4"/>
    <p:sldId id="258" r:id="rId5"/>
    <p:sldId id="279" r:id="rId6"/>
    <p:sldId id="259" r:id="rId7"/>
    <p:sldId id="291" r:id="rId8"/>
    <p:sldId id="260" r:id="rId9"/>
    <p:sldId id="292" r:id="rId10"/>
    <p:sldId id="261" r:id="rId11"/>
    <p:sldId id="293" r:id="rId12"/>
    <p:sldId id="263" r:id="rId13"/>
    <p:sldId id="283" r:id="rId14"/>
    <p:sldId id="267" r:id="rId15"/>
    <p:sldId id="294" r:id="rId16"/>
    <p:sldId id="264" r:id="rId17"/>
    <p:sldId id="295" r:id="rId18"/>
    <p:sldId id="266" r:id="rId19"/>
    <p:sldId id="296" r:id="rId20"/>
    <p:sldId id="262" r:id="rId21"/>
    <p:sldId id="297" r:id="rId22"/>
  </p:sldIdLst>
  <p:sldSz cx="9144000" cy="6858000" type="screen4x3"/>
  <p:notesSz cx="6858000" cy="9144000"/>
  <p:defaultTextStyle>
    <a:defPPr>
      <a:defRPr lang="ko-KR"/>
    </a:defPPr>
    <a:lvl1pPr algn="l" rtl="0" fontAlgn="base" latinLnBrk="1">
      <a:spcBef>
        <a:spcPct val="0"/>
      </a:spcBef>
      <a:spcAft>
        <a:spcPct val="0"/>
      </a:spcAft>
      <a:defRPr kumimoji="1" kern="1200">
        <a:solidFill>
          <a:schemeClr val="tx1"/>
        </a:solidFill>
        <a:latin typeface="Gulim" pitchFamily="34" charset="-127"/>
        <a:ea typeface="Gulim" pitchFamily="34" charset="-127"/>
        <a:cs typeface="+mn-cs"/>
      </a:defRPr>
    </a:lvl1pPr>
    <a:lvl2pPr marL="457200" algn="l" rtl="0" fontAlgn="base" latinLnBrk="1">
      <a:spcBef>
        <a:spcPct val="0"/>
      </a:spcBef>
      <a:spcAft>
        <a:spcPct val="0"/>
      </a:spcAft>
      <a:defRPr kumimoji="1" kern="1200">
        <a:solidFill>
          <a:schemeClr val="tx1"/>
        </a:solidFill>
        <a:latin typeface="Gulim" pitchFamily="34" charset="-127"/>
        <a:ea typeface="Gulim" pitchFamily="34" charset="-127"/>
        <a:cs typeface="+mn-cs"/>
      </a:defRPr>
    </a:lvl2pPr>
    <a:lvl3pPr marL="914400" algn="l" rtl="0" fontAlgn="base" latinLnBrk="1">
      <a:spcBef>
        <a:spcPct val="0"/>
      </a:spcBef>
      <a:spcAft>
        <a:spcPct val="0"/>
      </a:spcAft>
      <a:defRPr kumimoji="1" kern="1200">
        <a:solidFill>
          <a:schemeClr val="tx1"/>
        </a:solidFill>
        <a:latin typeface="Gulim" pitchFamily="34" charset="-127"/>
        <a:ea typeface="Gulim" pitchFamily="34" charset="-127"/>
        <a:cs typeface="+mn-cs"/>
      </a:defRPr>
    </a:lvl3pPr>
    <a:lvl4pPr marL="1371600" algn="l" rtl="0" fontAlgn="base" latinLnBrk="1">
      <a:spcBef>
        <a:spcPct val="0"/>
      </a:spcBef>
      <a:spcAft>
        <a:spcPct val="0"/>
      </a:spcAft>
      <a:defRPr kumimoji="1" kern="1200">
        <a:solidFill>
          <a:schemeClr val="tx1"/>
        </a:solidFill>
        <a:latin typeface="Gulim" pitchFamily="34" charset="-127"/>
        <a:ea typeface="Gulim" pitchFamily="34" charset="-127"/>
        <a:cs typeface="+mn-cs"/>
      </a:defRPr>
    </a:lvl4pPr>
    <a:lvl5pPr marL="1828800" algn="l" rtl="0" fontAlgn="base" latinLnBrk="1">
      <a:spcBef>
        <a:spcPct val="0"/>
      </a:spcBef>
      <a:spcAft>
        <a:spcPct val="0"/>
      </a:spcAft>
      <a:defRPr kumimoji="1" kern="1200">
        <a:solidFill>
          <a:schemeClr val="tx1"/>
        </a:solidFill>
        <a:latin typeface="Gulim" pitchFamily="34" charset="-127"/>
        <a:ea typeface="Gulim" pitchFamily="34" charset="-127"/>
        <a:cs typeface="+mn-cs"/>
      </a:defRPr>
    </a:lvl5pPr>
    <a:lvl6pPr marL="2286000" algn="l" defTabSz="914400" rtl="0" eaLnBrk="1" latinLnBrk="0" hangingPunct="1">
      <a:defRPr kumimoji="1" kern="1200">
        <a:solidFill>
          <a:schemeClr val="tx1"/>
        </a:solidFill>
        <a:latin typeface="Gulim" pitchFamily="34" charset="-127"/>
        <a:ea typeface="Gulim" pitchFamily="34" charset="-127"/>
        <a:cs typeface="+mn-cs"/>
      </a:defRPr>
    </a:lvl6pPr>
    <a:lvl7pPr marL="2743200" algn="l" defTabSz="914400" rtl="0" eaLnBrk="1" latinLnBrk="0" hangingPunct="1">
      <a:defRPr kumimoji="1" kern="1200">
        <a:solidFill>
          <a:schemeClr val="tx1"/>
        </a:solidFill>
        <a:latin typeface="Gulim" pitchFamily="34" charset="-127"/>
        <a:ea typeface="Gulim" pitchFamily="34" charset="-127"/>
        <a:cs typeface="+mn-cs"/>
      </a:defRPr>
    </a:lvl7pPr>
    <a:lvl8pPr marL="3200400" algn="l" defTabSz="914400" rtl="0" eaLnBrk="1" latinLnBrk="0" hangingPunct="1">
      <a:defRPr kumimoji="1" kern="1200">
        <a:solidFill>
          <a:schemeClr val="tx1"/>
        </a:solidFill>
        <a:latin typeface="Gulim" pitchFamily="34" charset="-127"/>
        <a:ea typeface="Gulim" pitchFamily="34" charset="-127"/>
        <a:cs typeface="+mn-cs"/>
      </a:defRPr>
    </a:lvl8pPr>
    <a:lvl9pPr marL="3657600" algn="l" defTabSz="914400" rtl="0" eaLnBrk="1" latinLnBrk="0" hangingPunct="1">
      <a:defRPr kumimoji="1" kern="1200">
        <a:solidFill>
          <a:schemeClr val="tx1"/>
        </a:solidFill>
        <a:latin typeface="Gulim" pitchFamily="34" charset="-127"/>
        <a:ea typeface="Gulim" pitchFamily="34" charset="-127"/>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F831"/>
    <a:srgbClr val="F44E1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16" autoAdjust="0"/>
    <p:restoredTop sz="94660"/>
  </p:normalViewPr>
  <p:slideViewPr>
    <p:cSldViewPr>
      <p:cViewPr varScale="1">
        <p:scale>
          <a:sx n="70" d="100"/>
          <a:sy n="70" d="100"/>
        </p:scale>
        <p:origin x="-11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5FDB2B14-9B91-44AC-9BFA-3E3A4C637E27}" type="datetimeFigureOut">
              <a:rPr lang="ko-KR" altLang="en-US"/>
              <a:pPr/>
              <a:t>2012-03-29</a:t>
            </a:fld>
            <a:endParaRPr lang="en-US" altLang="ko-KR"/>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ko-KR" altLang="en-US" noProof="0" smtClean="0"/>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p>
        </p:txBody>
      </p:sp>
      <p:sp>
        <p:nvSpPr>
          <p:cNvPr id="6" name="바닥글 개체 틀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2B1EFBA-70B4-4FB8-B4F6-49798F9BB150}" type="slidenum">
              <a:rPr lang="ko-KR" altLang="en-US"/>
              <a:pPr/>
              <a:t>‹#›</a:t>
            </a:fld>
            <a:endParaRPr lang="en-US" altLang="ko-KR"/>
          </a:p>
        </p:txBody>
      </p:sp>
    </p:spTree>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sz="1200" kern="1200">
        <a:solidFill>
          <a:schemeClr val="tx1"/>
        </a:solidFill>
        <a:latin typeface="Malgun Gothic" pitchFamily="34" charset="-127"/>
        <a:ea typeface="Malgun Gothic" pitchFamily="34" charset="-127"/>
        <a:cs typeface="+mn-cs"/>
      </a:defRPr>
    </a:lvl1pPr>
    <a:lvl2pPr marL="457200" algn="l" rtl="0" eaLnBrk="0" fontAlgn="base" latinLnBrk="1" hangingPunct="0">
      <a:spcBef>
        <a:spcPct val="30000"/>
      </a:spcBef>
      <a:spcAft>
        <a:spcPct val="0"/>
      </a:spcAft>
      <a:defRPr sz="1200" kern="1200">
        <a:solidFill>
          <a:schemeClr val="tx1"/>
        </a:solidFill>
        <a:latin typeface="Malgun Gothic" pitchFamily="34" charset="-127"/>
        <a:ea typeface="Malgun Gothic" pitchFamily="34" charset="-127"/>
        <a:cs typeface="+mn-cs"/>
      </a:defRPr>
    </a:lvl2pPr>
    <a:lvl3pPr marL="914400" algn="l" rtl="0" eaLnBrk="0" fontAlgn="base" latinLnBrk="1" hangingPunct="0">
      <a:spcBef>
        <a:spcPct val="30000"/>
      </a:spcBef>
      <a:spcAft>
        <a:spcPct val="0"/>
      </a:spcAft>
      <a:defRPr sz="1200" kern="1200">
        <a:solidFill>
          <a:schemeClr val="tx1"/>
        </a:solidFill>
        <a:latin typeface="Malgun Gothic" pitchFamily="34" charset="-127"/>
        <a:ea typeface="Malgun Gothic" pitchFamily="34" charset="-127"/>
        <a:cs typeface="+mn-cs"/>
      </a:defRPr>
    </a:lvl3pPr>
    <a:lvl4pPr marL="1371600" algn="l" rtl="0" eaLnBrk="0" fontAlgn="base" latinLnBrk="1" hangingPunct="0">
      <a:spcBef>
        <a:spcPct val="30000"/>
      </a:spcBef>
      <a:spcAft>
        <a:spcPct val="0"/>
      </a:spcAft>
      <a:defRPr sz="1200" kern="1200">
        <a:solidFill>
          <a:schemeClr val="tx1"/>
        </a:solidFill>
        <a:latin typeface="Malgun Gothic" pitchFamily="34" charset="-127"/>
        <a:ea typeface="Malgun Gothic" pitchFamily="34" charset="-127"/>
        <a:cs typeface="+mn-cs"/>
      </a:defRPr>
    </a:lvl4pPr>
    <a:lvl5pPr marL="1828800" algn="l" rtl="0" eaLnBrk="0" fontAlgn="base" latinLnBrk="1" hangingPunct="0">
      <a:spcBef>
        <a:spcPct val="30000"/>
      </a:spcBef>
      <a:spcAft>
        <a:spcPct val="0"/>
      </a:spcAft>
      <a:defRPr sz="1200" kern="1200">
        <a:solidFill>
          <a:schemeClr val="tx1"/>
        </a:solidFill>
        <a:latin typeface="Malgun Gothic" pitchFamily="34" charset="-127"/>
        <a:ea typeface="Malgun Gothic" pitchFamily="34" charset="-127"/>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ln>
            <a:miter lim="800000"/>
            <a:headEnd/>
            <a:tailEnd/>
          </a:ln>
        </p:spPr>
        <p:txBody>
          <a:bodyPr/>
          <a:lstStyle/>
          <a:p>
            <a:fld id="{59D69B53-670F-458C-B662-39BE55A6274B}" type="slidenum">
              <a:rPr lang="en-US" altLang="ko-KR">
                <a:solidFill>
                  <a:srgbClr val="000000"/>
                </a:solidFill>
                <a:latin typeface="Arial" pitchFamily="34" charset="0"/>
                <a:cs typeface="Arial" pitchFamily="34" charset="0"/>
              </a:rPr>
              <a:pPr/>
              <a:t>3</a:t>
            </a:fld>
            <a:endParaRPr lang="en-US" altLang="ko-KR">
              <a:solidFill>
                <a:srgbClr val="000000"/>
              </a:solidFill>
              <a:latin typeface="Arial" pitchFamily="34" charset="0"/>
              <a:cs typeface="Arial" pitchFamily="34" charset="0"/>
            </a:endParaRPr>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4580"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a:lstStyle/>
          <a:p>
            <a:fld id="{9D27C587-C1DE-405D-9CF8-FE238471C29B}" type="slidenum">
              <a:rPr lang="en-US" altLang="ko-KR">
                <a:solidFill>
                  <a:srgbClr val="000000"/>
                </a:solidFill>
                <a:latin typeface="Arial" pitchFamily="34" charset="0"/>
                <a:cs typeface="Arial" pitchFamily="34" charset="0"/>
              </a:rPr>
              <a:pPr/>
              <a:t>19</a:t>
            </a:fld>
            <a:endParaRPr lang="en-US" altLang="ko-KR">
              <a:solidFill>
                <a:srgbClr val="000000"/>
              </a:solidFill>
              <a:latin typeface="Arial" pitchFamily="34" charset="0"/>
              <a:cs typeface="Arial" pitchFamily="34" charset="0"/>
            </a:endParaRP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73CE3501-8F80-42B4-A27D-C6969212C076}" type="slidenum">
              <a:rPr lang="en-US" altLang="ko-KR">
                <a:solidFill>
                  <a:srgbClr val="000000"/>
                </a:solidFill>
                <a:latin typeface="Arial" pitchFamily="34" charset="0"/>
                <a:cs typeface="Arial" pitchFamily="34" charset="0"/>
              </a:rPr>
              <a:pPr/>
              <a:t>21</a:t>
            </a:fld>
            <a:endParaRPr lang="en-US" altLang="ko-KR">
              <a:solidFill>
                <a:srgbClr val="000000"/>
              </a:solidFill>
              <a:latin typeface="Arial" pitchFamily="34" charset="0"/>
              <a:cs typeface="Arial" pitchFamily="34" charset="0"/>
            </a:endParaRPr>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4820"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25603" name="슬라이드 노트 개체 틀 2"/>
          <p:cNvSpPr>
            <a:spLocks noGrp="1"/>
          </p:cNvSpPr>
          <p:nvPr>
            <p:ph type="body" idx="1"/>
          </p:nvPr>
        </p:nvSpPr>
        <p:spPr bwMode="auto">
          <a:noFill/>
        </p:spPr>
        <p:txBody>
          <a:bodyPr/>
          <a:lstStyle/>
          <a:p>
            <a:r>
              <a:rPr lang="en-US" altLang="ko-KR" smtClean="0"/>
              <a:t>After you click the previous screen to stop the music, this next slide will be shown. The student (or students) should say: “I have a toothache.”</a:t>
            </a:r>
            <a:endParaRPr lang="ko-KR" altLang="en-US" smtClean="0"/>
          </a:p>
        </p:txBody>
      </p:sp>
      <p:sp>
        <p:nvSpPr>
          <p:cNvPr id="25604" name="슬라이드 번호 개체 틀 3"/>
          <p:cNvSpPr>
            <a:spLocks noGrp="1"/>
          </p:cNvSpPr>
          <p:nvPr>
            <p:ph type="sldNum" sz="quarter" idx="5"/>
          </p:nvPr>
        </p:nvSpPr>
        <p:spPr bwMode="auto">
          <a:noFill/>
          <a:ln>
            <a:miter lim="800000"/>
            <a:headEnd/>
            <a:tailEnd/>
          </a:ln>
        </p:spPr>
        <p:txBody>
          <a:bodyPr/>
          <a:lstStyle/>
          <a:p>
            <a:fld id="{DDEE7B70-1AE4-4199-ABDA-29E7B5DB3F75}" type="slidenum">
              <a:rPr lang="ko-KR" altLang="en-US"/>
              <a:pPr/>
              <a:t>4</a:t>
            </a:fld>
            <a:endParaRPr lang="en-US" altLang="ko-K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noFill/>
          <a:ln>
            <a:miter lim="800000"/>
            <a:headEnd/>
            <a:tailEnd/>
          </a:ln>
        </p:spPr>
        <p:txBody>
          <a:bodyPr/>
          <a:lstStyle/>
          <a:p>
            <a:fld id="{CF059821-0E21-46D3-BEEC-F350E0936AA9}" type="slidenum">
              <a:rPr lang="en-US" altLang="ko-KR">
                <a:solidFill>
                  <a:srgbClr val="000000"/>
                </a:solidFill>
                <a:latin typeface="Arial" pitchFamily="34" charset="0"/>
                <a:cs typeface="Arial" pitchFamily="34" charset="0"/>
              </a:rPr>
              <a:pPr/>
              <a:t>5</a:t>
            </a:fld>
            <a:endParaRPr lang="en-US" altLang="ko-KR">
              <a:solidFill>
                <a:srgbClr val="000000"/>
              </a:solidFill>
              <a:latin typeface="Arial" pitchFamily="34" charset="0"/>
              <a:cs typeface="Arial" pitchFamily="34" charset="0"/>
            </a:endParaRPr>
          </a:p>
        </p:txBody>
      </p:sp>
      <p:sp>
        <p:nvSpPr>
          <p:cNvPr id="266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628"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ln>
            <a:miter lim="800000"/>
            <a:headEnd/>
            <a:tailEnd/>
          </a:ln>
        </p:spPr>
        <p:txBody>
          <a:bodyPr/>
          <a:lstStyle/>
          <a:p>
            <a:fld id="{B2CDA86B-40EB-46CE-A063-469044D9ABED}" type="slidenum">
              <a:rPr lang="en-US" altLang="ko-KR">
                <a:solidFill>
                  <a:srgbClr val="000000"/>
                </a:solidFill>
                <a:latin typeface="Arial" pitchFamily="34" charset="0"/>
                <a:cs typeface="Arial" pitchFamily="34" charset="0"/>
              </a:rPr>
              <a:pPr/>
              <a:t>7</a:t>
            </a:fld>
            <a:endParaRPr lang="en-US" altLang="ko-KR">
              <a:solidFill>
                <a:srgbClr val="000000"/>
              </a:solidFill>
              <a:latin typeface="Arial" pitchFamily="34" charset="0"/>
              <a:cs typeface="Arial" pitchFamily="34" charset="0"/>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2"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ln>
            <a:miter lim="800000"/>
            <a:headEnd/>
            <a:tailEnd/>
          </a:ln>
        </p:spPr>
        <p:txBody>
          <a:bodyPr/>
          <a:lstStyle/>
          <a:p>
            <a:fld id="{90E2215D-369F-4111-A225-044B34B22F21}" type="slidenum">
              <a:rPr lang="en-US" altLang="ko-KR">
                <a:solidFill>
                  <a:srgbClr val="000000"/>
                </a:solidFill>
                <a:latin typeface="Arial" pitchFamily="34" charset="0"/>
                <a:cs typeface="Arial" pitchFamily="34" charset="0"/>
              </a:rPr>
              <a:pPr/>
              <a:t>9</a:t>
            </a:fld>
            <a:endParaRPr lang="en-US" altLang="ko-KR">
              <a:solidFill>
                <a:srgbClr val="000000"/>
              </a:solidFill>
              <a:latin typeface="Arial" pitchFamily="34" charset="0"/>
              <a:cs typeface="Arial" pitchFamily="34" charset="0"/>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8676"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a:lstStyle/>
          <a:p>
            <a:fld id="{A03BAE79-0AAF-43FA-BFE5-2DD5D90EC2E8}" type="slidenum">
              <a:rPr lang="en-US" altLang="ko-KR">
                <a:solidFill>
                  <a:srgbClr val="000000"/>
                </a:solidFill>
                <a:latin typeface="Arial" pitchFamily="34" charset="0"/>
                <a:cs typeface="Arial" pitchFamily="34" charset="0"/>
              </a:rPr>
              <a:pPr/>
              <a:t>11</a:t>
            </a:fld>
            <a:endParaRPr lang="en-US" altLang="ko-KR">
              <a:solidFill>
                <a:srgbClr val="000000"/>
              </a:solidFill>
              <a:latin typeface="Arial" pitchFamily="34" charset="0"/>
              <a:cs typeface="Arial" pitchFamily="34"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noFill/>
          <a:ln>
            <a:miter lim="800000"/>
            <a:headEnd/>
            <a:tailEnd/>
          </a:ln>
        </p:spPr>
        <p:txBody>
          <a:bodyPr/>
          <a:lstStyle/>
          <a:p>
            <a:fld id="{AB66B4F9-8258-4013-8869-7675C1219BF2}" type="slidenum">
              <a:rPr lang="en-US" altLang="ko-KR">
                <a:solidFill>
                  <a:srgbClr val="000000"/>
                </a:solidFill>
                <a:latin typeface="Arial" pitchFamily="34" charset="0"/>
                <a:cs typeface="Arial" pitchFamily="34" charset="0"/>
              </a:rPr>
              <a:pPr/>
              <a:t>13</a:t>
            </a:fld>
            <a:endParaRPr lang="en-US" altLang="ko-KR">
              <a:solidFill>
                <a:srgbClr val="000000"/>
              </a:solidFill>
              <a:latin typeface="Arial" pitchFamily="34" charset="0"/>
              <a:cs typeface="Arial" pitchFamily="34" charset="0"/>
            </a:endParaRPr>
          </a:p>
        </p:txBody>
      </p:sp>
      <p:sp>
        <p:nvSpPr>
          <p:cNvPr id="307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0724"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bwMode="auto">
          <a:noFill/>
          <a:ln>
            <a:miter lim="800000"/>
            <a:headEnd/>
            <a:tailEnd/>
          </a:ln>
        </p:spPr>
        <p:txBody>
          <a:bodyPr/>
          <a:lstStyle/>
          <a:p>
            <a:fld id="{97D9A551-BABD-4FD0-8344-84F391034775}" type="slidenum">
              <a:rPr lang="en-US" altLang="ko-KR">
                <a:solidFill>
                  <a:srgbClr val="000000"/>
                </a:solidFill>
                <a:latin typeface="Arial" pitchFamily="34" charset="0"/>
                <a:cs typeface="Arial" pitchFamily="34" charset="0"/>
              </a:rPr>
              <a:pPr/>
              <a:t>15</a:t>
            </a:fld>
            <a:endParaRPr lang="en-US" altLang="ko-KR">
              <a:solidFill>
                <a:srgbClr val="000000"/>
              </a:solidFill>
              <a:latin typeface="Arial" pitchFamily="34" charset="0"/>
              <a:cs typeface="Arial" pitchFamily="34" charset="0"/>
            </a:endParaRPr>
          </a:p>
        </p:txBody>
      </p:sp>
      <p:sp>
        <p:nvSpPr>
          <p:cNvPr id="317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8"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noFill/>
          <a:ln>
            <a:miter lim="800000"/>
            <a:headEnd/>
            <a:tailEnd/>
          </a:ln>
        </p:spPr>
        <p:txBody>
          <a:bodyPr/>
          <a:lstStyle/>
          <a:p>
            <a:fld id="{65016D48-44E8-4B6E-A2C3-09FE29BE7F2E}" type="slidenum">
              <a:rPr lang="en-US" altLang="ko-KR">
                <a:solidFill>
                  <a:srgbClr val="000000"/>
                </a:solidFill>
                <a:latin typeface="Arial" pitchFamily="34" charset="0"/>
                <a:cs typeface="Arial" pitchFamily="34" charset="0"/>
              </a:rPr>
              <a:pPr/>
              <a:t>17</a:t>
            </a:fld>
            <a:endParaRPr lang="en-US" altLang="ko-KR">
              <a:solidFill>
                <a:srgbClr val="000000"/>
              </a:solidFill>
              <a:latin typeface="Arial" pitchFamily="34" charset="0"/>
              <a:cs typeface="Arial" pitchFamily="34" charset="0"/>
            </a:endParaRPr>
          </a:p>
        </p:txBody>
      </p:sp>
      <p:sp>
        <p:nvSpPr>
          <p:cNvPr id="327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2772" name="Rectangle 3"/>
          <p:cNvSpPr>
            <a:spLocks noGrp="1" noChangeArrowheads="1"/>
          </p:cNvSpPr>
          <p:nvPr>
            <p:ph type="body" idx="1"/>
          </p:nvPr>
        </p:nvSpPr>
        <p:spPr bwMode="auto">
          <a:noFill/>
        </p:spPr>
        <p:txBody>
          <a:bodyPr/>
          <a:lstStyle/>
          <a:p>
            <a:pPr eaLnBrk="1" hangingPunct="1">
              <a:spcBef>
                <a:spcPct val="0"/>
              </a:spcBef>
            </a:pPr>
            <a:r>
              <a:rPr lang="en-US" altLang="ko-KR" smtClean="0">
                <a:ea typeface="Gulim" pitchFamily="34" charset="-127"/>
              </a:rPr>
              <a:t>When this slide is shown, the music will play and the students pass the ball until you click on the screen to stop.</a:t>
            </a:r>
            <a:endParaRPr lang="ko-KR" altLang="en-US" smtClean="0">
              <a:ea typeface="Gulim" pitchFamily="34" charset="-127"/>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ko-KR" smtClean="0"/>
              <a:t>Click to edit Master title style</a:t>
            </a:r>
            <a:endParaRPr lang="ko-KR"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ko-KR" smtClean="0"/>
              <a:t>Click to edit Master subtitle style</a:t>
            </a:r>
            <a:endParaRPr lang="ko-KR" altLang="en-US"/>
          </a:p>
        </p:txBody>
      </p:sp>
      <p:sp>
        <p:nvSpPr>
          <p:cNvPr id="4" name="Date Placeholder 3"/>
          <p:cNvSpPr>
            <a:spLocks noGrp="1"/>
          </p:cNvSpPr>
          <p:nvPr>
            <p:ph type="dt" sz="half" idx="10"/>
          </p:nvPr>
        </p:nvSpPr>
        <p:spPr/>
        <p:txBody>
          <a:bodyPr/>
          <a:lstStyle>
            <a:lvl1pPr>
              <a:defRPr/>
            </a:lvl1pPr>
          </a:lstStyle>
          <a:p>
            <a:fld id="{5311A309-8075-4A94-AB69-FF0A1EBA1372}" type="datetimeFigureOut">
              <a:rPr lang="ko-KR" altLang="en-US"/>
              <a:pPr/>
              <a:t>2012-03-29</a:t>
            </a:fld>
            <a:endParaRPr lang="en-US" altLang="ko-KR"/>
          </a:p>
        </p:txBody>
      </p:sp>
      <p:sp>
        <p:nvSpPr>
          <p:cNvPr id="5" name="Footer Placeholder 4"/>
          <p:cNvSpPr>
            <a:spLocks noGrp="1"/>
          </p:cNvSpPr>
          <p:nvPr>
            <p:ph type="ftr" sz="quarter" idx="11"/>
          </p:nvPr>
        </p:nvSpPr>
        <p:spPr/>
        <p:txBody>
          <a:bodyPr/>
          <a:lstStyle>
            <a:lvl1pPr>
              <a:defRPr/>
            </a:lvl1pPr>
          </a:lstStyle>
          <a:p>
            <a:endParaRPr lang="ko-KR" altLang="en-US"/>
          </a:p>
        </p:txBody>
      </p:sp>
      <p:sp>
        <p:nvSpPr>
          <p:cNvPr id="6" name="Slide Number Placeholder 5"/>
          <p:cNvSpPr>
            <a:spLocks noGrp="1"/>
          </p:cNvSpPr>
          <p:nvPr>
            <p:ph type="sldNum" sz="quarter" idx="12"/>
          </p:nvPr>
        </p:nvSpPr>
        <p:spPr/>
        <p:txBody>
          <a:bodyPr/>
          <a:lstStyle>
            <a:lvl1pPr>
              <a:defRPr/>
            </a:lvl1pPr>
          </a:lstStyle>
          <a:p>
            <a:fld id="{170FB49D-4219-4710-B271-321AFED8735F}" type="slidenum">
              <a:rPr lang="ko-KR" altLang="en-US"/>
              <a:pPr/>
              <a:t>‹#›</a:t>
            </a:fld>
            <a:endParaRPr lang="en-US" altLang="ko-K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lvl1pPr>
              <a:defRPr/>
            </a:lvl1pPr>
          </a:lstStyle>
          <a:p>
            <a:fld id="{2958A2E6-5A31-402F-A288-55A067FE2910}" type="datetimeFigureOut">
              <a:rPr lang="ko-KR" altLang="en-US"/>
              <a:pPr/>
              <a:t>2012-03-29</a:t>
            </a:fld>
            <a:endParaRPr lang="en-US" altLang="ko-KR"/>
          </a:p>
        </p:txBody>
      </p:sp>
      <p:sp>
        <p:nvSpPr>
          <p:cNvPr id="5" name="Footer Placeholder 4"/>
          <p:cNvSpPr>
            <a:spLocks noGrp="1"/>
          </p:cNvSpPr>
          <p:nvPr>
            <p:ph type="ftr" sz="quarter" idx="11"/>
          </p:nvPr>
        </p:nvSpPr>
        <p:spPr/>
        <p:txBody>
          <a:bodyPr/>
          <a:lstStyle>
            <a:lvl1pPr>
              <a:defRPr/>
            </a:lvl1pPr>
          </a:lstStyle>
          <a:p>
            <a:endParaRPr lang="ko-KR" altLang="en-US"/>
          </a:p>
        </p:txBody>
      </p:sp>
      <p:sp>
        <p:nvSpPr>
          <p:cNvPr id="6" name="Slide Number Placeholder 5"/>
          <p:cNvSpPr>
            <a:spLocks noGrp="1"/>
          </p:cNvSpPr>
          <p:nvPr>
            <p:ph type="sldNum" sz="quarter" idx="12"/>
          </p:nvPr>
        </p:nvSpPr>
        <p:spPr/>
        <p:txBody>
          <a:bodyPr/>
          <a:lstStyle>
            <a:lvl1pPr>
              <a:defRPr/>
            </a:lvl1pPr>
          </a:lstStyle>
          <a:p>
            <a:fld id="{AA0CABDE-7B1D-4F9A-9400-05CE9FE3A7F0}" type="slidenum">
              <a:rPr lang="ko-KR" altLang="en-US"/>
              <a:pPr/>
              <a:t>‹#›</a:t>
            </a:fld>
            <a:endParaRPr lang="en-US" altLang="ko-K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lvl1pPr>
              <a:defRPr/>
            </a:lvl1pPr>
          </a:lstStyle>
          <a:p>
            <a:fld id="{EDC30AB4-F586-461D-9A1D-CD5A02AE5465}" type="datetimeFigureOut">
              <a:rPr lang="ko-KR" altLang="en-US"/>
              <a:pPr/>
              <a:t>2012-03-29</a:t>
            </a:fld>
            <a:endParaRPr lang="en-US" altLang="ko-KR"/>
          </a:p>
        </p:txBody>
      </p:sp>
      <p:sp>
        <p:nvSpPr>
          <p:cNvPr id="5" name="Footer Placeholder 4"/>
          <p:cNvSpPr>
            <a:spLocks noGrp="1"/>
          </p:cNvSpPr>
          <p:nvPr>
            <p:ph type="ftr" sz="quarter" idx="11"/>
          </p:nvPr>
        </p:nvSpPr>
        <p:spPr/>
        <p:txBody>
          <a:bodyPr/>
          <a:lstStyle>
            <a:lvl1pPr>
              <a:defRPr/>
            </a:lvl1pPr>
          </a:lstStyle>
          <a:p>
            <a:endParaRPr lang="ko-KR" altLang="en-US"/>
          </a:p>
        </p:txBody>
      </p:sp>
      <p:sp>
        <p:nvSpPr>
          <p:cNvPr id="6" name="Slide Number Placeholder 5"/>
          <p:cNvSpPr>
            <a:spLocks noGrp="1"/>
          </p:cNvSpPr>
          <p:nvPr>
            <p:ph type="sldNum" sz="quarter" idx="12"/>
          </p:nvPr>
        </p:nvSpPr>
        <p:spPr/>
        <p:txBody>
          <a:bodyPr/>
          <a:lstStyle>
            <a:lvl1pPr>
              <a:defRPr/>
            </a:lvl1pPr>
          </a:lstStyle>
          <a:p>
            <a:fld id="{5361BC3C-9E4E-4100-97BB-0A64FC6A4B87}" type="slidenum">
              <a:rPr lang="ko-KR" altLang="en-US"/>
              <a:pPr/>
              <a:t>‹#›</a:t>
            </a:fld>
            <a:endParaRPr lang="en-US" altLang="ko-K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Content Placeholder 2"/>
          <p:cNvSpPr>
            <a:spLocks noGrp="1"/>
          </p:cNvSpPr>
          <p:nvPr>
            <p:ph idx="1"/>
          </p:nvPr>
        </p:nvSpPr>
        <p:spPr/>
        <p:txBody>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lvl1pPr>
              <a:defRPr/>
            </a:lvl1pPr>
          </a:lstStyle>
          <a:p>
            <a:fld id="{5AF00377-C133-418D-BB1D-6944AEC65364}" type="datetimeFigureOut">
              <a:rPr lang="ko-KR" altLang="en-US"/>
              <a:pPr/>
              <a:t>2012-03-29</a:t>
            </a:fld>
            <a:endParaRPr lang="en-US" altLang="ko-KR"/>
          </a:p>
        </p:txBody>
      </p:sp>
      <p:sp>
        <p:nvSpPr>
          <p:cNvPr id="5" name="Footer Placeholder 4"/>
          <p:cNvSpPr>
            <a:spLocks noGrp="1"/>
          </p:cNvSpPr>
          <p:nvPr>
            <p:ph type="ftr" sz="quarter" idx="11"/>
          </p:nvPr>
        </p:nvSpPr>
        <p:spPr/>
        <p:txBody>
          <a:bodyPr/>
          <a:lstStyle>
            <a:lvl1pPr>
              <a:defRPr/>
            </a:lvl1pPr>
          </a:lstStyle>
          <a:p>
            <a:endParaRPr lang="ko-KR" altLang="en-US"/>
          </a:p>
        </p:txBody>
      </p:sp>
      <p:sp>
        <p:nvSpPr>
          <p:cNvPr id="6" name="Slide Number Placeholder 5"/>
          <p:cNvSpPr>
            <a:spLocks noGrp="1"/>
          </p:cNvSpPr>
          <p:nvPr>
            <p:ph type="sldNum" sz="quarter" idx="12"/>
          </p:nvPr>
        </p:nvSpPr>
        <p:spPr/>
        <p:txBody>
          <a:bodyPr/>
          <a:lstStyle>
            <a:lvl1pPr>
              <a:defRPr/>
            </a:lvl1pPr>
          </a:lstStyle>
          <a:p>
            <a:fld id="{2FCD74DE-DF38-45BD-A096-7AECA8112795}" type="slidenum">
              <a:rPr lang="ko-KR" altLang="en-US"/>
              <a:pPr/>
              <a:t>‹#›</a:t>
            </a:fld>
            <a:endParaRPr lang="en-US" altLang="ko-K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ko-KR" smtClean="0"/>
              <a:t>Click to edit Master text styles</a:t>
            </a:r>
          </a:p>
        </p:txBody>
      </p:sp>
      <p:sp>
        <p:nvSpPr>
          <p:cNvPr id="4" name="Date Placeholder 3"/>
          <p:cNvSpPr>
            <a:spLocks noGrp="1"/>
          </p:cNvSpPr>
          <p:nvPr>
            <p:ph type="dt" sz="half" idx="10"/>
          </p:nvPr>
        </p:nvSpPr>
        <p:spPr/>
        <p:txBody>
          <a:bodyPr/>
          <a:lstStyle>
            <a:lvl1pPr>
              <a:defRPr/>
            </a:lvl1pPr>
          </a:lstStyle>
          <a:p>
            <a:fld id="{FAFA3EDC-B3A3-4263-AC50-15517500CA00}" type="datetimeFigureOut">
              <a:rPr lang="ko-KR" altLang="en-US"/>
              <a:pPr/>
              <a:t>2012-03-29</a:t>
            </a:fld>
            <a:endParaRPr lang="en-US" altLang="ko-KR"/>
          </a:p>
        </p:txBody>
      </p:sp>
      <p:sp>
        <p:nvSpPr>
          <p:cNvPr id="5" name="Footer Placeholder 4"/>
          <p:cNvSpPr>
            <a:spLocks noGrp="1"/>
          </p:cNvSpPr>
          <p:nvPr>
            <p:ph type="ftr" sz="quarter" idx="11"/>
          </p:nvPr>
        </p:nvSpPr>
        <p:spPr/>
        <p:txBody>
          <a:bodyPr/>
          <a:lstStyle>
            <a:lvl1pPr>
              <a:defRPr/>
            </a:lvl1pPr>
          </a:lstStyle>
          <a:p>
            <a:endParaRPr lang="ko-KR" altLang="en-US"/>
          </a:p>
        </p:txBody>
      </p:sp>
      <p:sp>
        <p:nvSpPr>
          <p:cNvPr id="6" name="Slide Number Placeholder 5"/>
          <p:cNvSpPr>
            <a:spLocks noGrp="1"/>
          </p:cNvSpPr>
          <p:nvPr>
            <p:ph type="sldNum" sz="quarter" idx="12"/>
          </p:nvPr>
        </p:nvSpPr>
        <p:spPr/>
        <p:txBody>
          <a:bodyPr/>
          <a:lstStyle>
            <a:lvl1pPr>
              <a:defRPr/>
            </a:lvl1pPr>
          </a:lstStyle>
          <a:p>
            <a:fld id="{31BBF09B-041B-4E5F-94FA-D4EDC7480376}" type="slidenum">
              <a:rPr lang="ko-KR" altLang="en-US"/>
              <a:pPr/>
              <a:t>‹#›</a:t>
            </a:fld>
            <a:endParaRPr lang="en-US" altLang="ko-K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Date Placeholder 3"/>
          <p:cNvSpPr>
            <a:spLocks noGrp="1"/>
          </p:cNvSpPr>
          <p:nvPr>
            <p:ph type="dt" sz="half" idx="10"/>
          </p:nvPr>
        </p:nvSpPr>
        <p:spPr/>
        <p:txBody>
          <a:bodyPr/>
          <a:lstStyle>
            <a:lvl1pPr>
              <a:defRPr/>
            </a:lvl1pPr>
          </a:lstStyle>
          <a:p>
            <a:fld id="{781F1354-30B3-4306-99D1-3BEBC4E08244}" type="datetimeFigureOut">
              <a:rPr lang="ko-KR" altLang="en-US"/>
              <a:pPr/>
              <a:t>2012-03-29</a:t>
            </a:fld>
            <a:endParaRPr lang="en-US" altLang="ko-KR"/>
          </a:p>
        </p:txBody>
      </p:sp>
      <p:sp>
        <p:nvSpPr>
          <p:cNvPr id="6" name="Footer Placeholder 4"/>
          <p:cNvSpPr>
            <a:spLocks noGrp="1"/>
          </p:cNvSpPr>
          <p:nvPr>
            <p:ph type="ftr" sz="quarter" idx="11"/>
          </p:nvPr>
        </p:nvSpPr>
        <p:spPr/>
        <p:txBody>
          <a:bodyPr/>
          <a:lstStyle>
            <a:lvl1pPr>
              <a:defRPr/>
            </a:lvl1pPr>
          </a:lstStyle>
          <a:p>
            <a:endParaRPr lang="ko-KR" altLang="en-US"/>
          </a:p>
        </p:txBody>
      </p:sp>
      <p:sp>
        <p:nvSpPr>
          <p:cNvPr id="7" name="Slide Number Placeholder 5"/>
          <p:cNvSpPr>
            <a:spLocks noGrp="1"/>
          </p:cNvSpPr>
          <p:nvPr>
            <p:ph type="sldNum" sz="quarter" idx="12"/>
          </p:nvPr>
        </p:nvSpPr>
        <p:spPr/>
        <p:txBody>
          <a:bodyPr/>
          <a:lstStyle>
            <a:lvl1pPr>
              <a:defRPr/>
            </a:lvl1pPr>
          </a:lstStyle>
          <a:p>
            <a:fld id="{6C634B46-0ECB-4ABF-B2BB-1578CF64CC36}" type="slidenum">
              <a:rPr lang="ko-KR" altLang="en-US"/>
              <a:pPr/>
              <a:t>‹#›</a:t>
            </a:fld>
            <a:endParaRPr lang="en-US" altLang="ko-K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7" name="Date Placeholder 3"/>
          <p:cNvSpPr>
            <a:spLocks noGrp="1"/>
          </p:cNvSpPr>
          <p:nvPr>
            <p:ph type="dt" sz="half" idx="10"/>
          </p:nvPr>
        </p:nvSpPr>
        <p:spPr/>
        <p:txBody>
          <a:bodyPr/>
          <a:lstStyle>
            <a:lvl1pPr>
              <a:defRPr/>
            </a:lvl1pPr>
          </a:lstStyle>
          <a:p>
            <a:fld id="{97C2917A-3D04-4DBA-8E96-4CFA188E0D6E}" type="datetimeFigureOut">
              <a:rPr lang="ko-KR" altLang="en-US"/>
              <a:pPr/>
              <a:t>2012-03-29</a:t>
            </a:fld>
            <a:endParaRPr lang="en-US" altLang="ko-KR"/>
          </a:p>
        </p:txBody>
      </p:sp>
      <p:sp>
        <p:nvSpPr>
          <p:cNvPr id="8" name="Footer Placeholder 4"/>
          <p:cNvSpPr>
            <a:spLocks noGrp="1"/>
          </p:cNvSpPr>
          <p:nvPr>
            <p:ph type="ftr" sz="quarter" idx="11"/>
          </p:nvPr>
        </p:nvSpPr>
        <p:spPr/>
        <p:txBody>
          <a:bodyPr/>
          <a:lstStyle>
            <a:lvl1pPr>
              <a:defRPr/>
            </a:lvl1pPr>
          </a:lstStyle>
          <a:p>
            <a:endParaRPr lang="ko-KR" altLang="en-US"/>
          </a:p>
        </p:txBody>
      </p:sp>
      <p:sp>
        <p:nvSpPr>
          <p:cNvPr id="9" name="Slide Number Placeholder 5"/>
          <p:cNvSpPr>
            <a:spLocks noGrp="1"/>
          </p:cNvSpPr>
          <p:nvPr>
            <p:ph type="sldNum" sz="quarter" idx="12"/>
          </p:nvPr>
        </p:nvSpPr>
        <p:spPr/>
        <p:txBody>
          <a:bodyPr/>
          <a:lstStyle>
            <a:lvl1pPr>
              <a:defRPr/>
            </a:lvl1pPr>
          </a:lstStyle>
          <a:p>
            <a:fld id="{FFBB8046-1CA7-475F-9431-32FEBA615FDA}" type="slidenum">
              <a:rPr lang="ko-KR" altLang="en-US"/>
              <a:pPr/>
              <a:t>‹#›</a:t>
            </a:fld>
            <a:endParaRPr lang="en-US" altLang="ko-K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Date Placeholder 3"/>
          <p:cNvSpPr>
            <a:spLocks noGrp="1"/>
          </p:cNvSpPr>
          <p:nvPr>
            <p:ph type="dt" sz="half" idx="10"/>
          </p:nvPr>
        </p:nvSpPr>
        <p:spPr/>
        <p:txBody>
          <a:bodyPr/>
          <a:lstStyle>
            <a:lvl1pPr>
              <a:defRPr/>
            </a:lvl1pPr>
          </a:lstStyle>
          <a:p>
            <a:fld id="{EB04DA6E-CA97-410C-8E89-0A76E3DD2F46}" type="datetimeFigureOut">
              <a:rPr lang="ko-KR" altLang="en-US"/>
              <a:pPr/>
              <a:t>2012-03-29</a:t>
            </a:fld>
            <a:endParaRPr lang="en-US" altLang="ko-KR"/>
          </a:p>
        </p:txBody>
      </p:sp>
      <p:sp>
        <p:nvSpPr>
          <p:cNvPr id="4" name="Footer Placeholder 4"/>
          <p:cNvSpPr>
            <a:spLocks noGrp="1"/>
          </p:cNvSpPr>
          <p:nvPr>
            <p:ph type="ftr" sz="quarter" idx="11"/>
          </p:nvPr>
        </p:nvSpPr>
        <p:spPr/>
        <p:txBody>
          <a:bodyPr/>
          <a:lstStyle>
            <a:lvl1pPr>
              <a:defRPr/>
            </a:lvl1pPr>
          </a:lstStyle>
          <a:p>
            <a:endParaRPr lang="ko-KR" altLang="en-US"/>
          </a:p>
        </p:txBody>
      </p:sp>
      <p:sp>
        <p:nvSpPr>
          <p:cNvPr id="5" name="Slide Number Placeholder 5"/>
          <p:cNvSpPr>
            <a:spLocks noGrp="1"/>
          </p:cNvSpPr>
          <p:nvPr>
            <p:ph type="sldNum" sz="quarter" idx="12"/>
          </p:nvPr>
        </p:nvSpPr>
        <p:spPr/>
        <p:txBody>
          <a:bodyPr/>
          <a:lstStyle>
            <a:lvl1pPr>
              <a:defRPr/>
            </a:lvl1pPr>
          </a:lstStyle>
          <a:p>
            <a:fld id="{9FFCC5E0-E551-441D-8498-F4E583B7B546}" type="slidenum">
              <a:rPr lang="ko-KR" altLang="en-US"/>
              <a:pPr/>
              <a:t>‹#›</a:t>
            </a:fld>
            <a:endParaRPr lang="en-US" altLang="ko-K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7AC5244-BD22-465A-8E08-7D3907F08A01}" type="datetimeFigureOut">
              <a:rPr lang="ko-KR" altLang="en-US"/>
              <a:pPr/>
              <a:t>2012-03-29</a:t>
            </a:fld>
            <a:endParaRPr lang="en-US" altLang="ko-KR"/>
          </a:p>
        </p:txBody>
      </p:sp>
      <p:sp>
        <p:nvSpPr>
          <p:cNvPr id="3" name="Footer Placeholder 4"/>
          <p:cNvSpPr>
            <a:spLocks noGrp="1"/>
          </p:cNvSpPr>
          <p:nvPr>
            <p:ph type="ftr" sz="quarter" idx="11"/>
          </p:nvPr>
        </p:nvSpPr>
        <p:spPr/>
        <p:txBody>
          <a:bodyPr/>
          <a:lstStyle>
            <a:lvl1pPr>
              <a:defRPr/>
            </a:lvl1pPr>
          </a:lstStyle>
          <a:p>
            <a:endParaRPr lang="ko-KR" altLang="en-US"/>
          </a:p>
        </p:txBody>
      </p:sp>
      <p:sp>
        <p:nvSpPr>
          <p:cNvPr id="4" name="Slide Number Placeholder 5"/>
          <p:cNvSpPr>
            <a:spLocks noGrp="1"/>
          </p:cNvSpPr>
          <p:nvPr>
            <p:ph type="sldNum" sz="quarter" idx="12"/>
          </p:nvPr>
        </p:nvSpPr>
        <p:spPr/>
        <p:txBody>
          <a:bodyPr/>
          <a:lstStyle>
            <a:lvl1pPr>
              <a:defRPr/>
            </a:lvl1pPr>
          </a:lstStyle>
          <a:p>
            <a:fld id="{3146CC12-9C4F-40BD-8D47-50D8E8ADD713}" type="slidenum">
              <a:rPr lang="ko-KR" altLang="en-US"/>
              <a:pPr/>
              <a:t>‹#›</a:t>
            </a:fld>
            <a:endParaRPr lang="en-US" altLang="ko-K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ko-KR" smtClean="0"/>
              <a:t>Click to edit Master title style</a:t>
            </a:r>
            <a:endParaRPr lang="ko-KR"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3"/>
          <p:cNvSpPr>
            <a:spLocks noGrp="1"/>
          </p:cNvSpPr>
          <p:nvPr>
            <p:ph type="dt" sz="half" idx="10"/>
          </p:nvPr>
        </p:nvSpPr>
        <p:spPr/>
        <p:txBody>
          <a:bodyPr/>
          <a:lstStyle>
            <a:lvl1pPr>
              <a:defRPr/>
            </a:lvl1pPr>
          </a:lstStyle>
          <a:p>
            <a:fld id="{43CD334D-65DA-4A0A-9593-3B2DCF1A28D8}" type="datetimeFigureOut">
              <a:rPr lang="ko-KR" altLang="en-US"/>
              <a:pPr/>
              <a:t>2012-03-29</a:t>
            </a:fld>
            <a:endParaRPr lang="en-US" altLang="ko-KR"/>
          </a:p>
        </p:txBody>
      </p:sp>
      <p:sp>
        <p:nvSpPr>
          <p:cNvPr id="6" name="Footer Placeholder 4"/>
          <p:cNvSpPr>
            <a:spLocks noGrp="1"/>
          </p:cNvSpPr>
          <p:nvPr>
            <p:ph type="ftr" sz="quarter" idx="11"/>
          </p:nvPr>
        </p:nvSpPr>
        <p:spPr/>
        <p:txBody>
          <a:bodyPr/>
          <a:lstStyle>
            <a:lvl1pPr>
              <a:defRPr/>
            </a:lvl1pPr>
          </a:lstStyle>
          <a:p>
            <a:endParaRPr lang="ko-KR" altLang="en-US"/>
          </a:p>
        </p:txBody>
      </p:sp>
      <p:sp>
        <p:nvSpPr>
          <p:cNvPr id="7" name="Slide Number Placeholder 5"/>
          <p:cNvSpPr>
            <a:spLocks noGrp="1"/>
          </p:cNvSpPr>
          <p:nvPr>
            <p:ph type="sldNum" sz="quarter" idx="12"/>
          </p:nvPr>
        </p:nvSpPr>
        <p:spPr/>
        <p:txBody>
          <a:bodyPr/>
          <a:lstStyle>
            <a:lvl1pPr>
              <a:defRPr/>
            </a:lvl1pPr>
          </a:lstStyle>
          <a:p>
            <a:fld id="{A5ED54E5-571A-4CCD-8568-2BE37B76EBB1}" type="slidenum">
              <a:rPr lang="ko-KR" altLang="en-US"/>
              <a:pPr/>
              <a:t>‹#›</a:t>
            </a:fld>
            <a:endParaRPr lang="en-US" altLang="ko-K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ko-KR" smtClean="0"/>
              <a:t>Click to edit Master title style</a:t>
            </a:r>
            <a:endParaRPr lang="ko-KR" alt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3"/>
          <p:cNvSpPr>
            <a:spLocks noGrp="1"/>
          </p:cNvSpPr>
          <p:nvPr>
            <p:ph type="dt" sz="half" idx="10"/>
          </p:nvPr>
        </p:nvSpPr>
        <p:spPr/>
        <p:txBody>
          <a:bodyPr/>
          <a:lstStyle>
            <a:lvl1pPr>
              <a:defRPr/>
            </a:lvl1pPr>
          </a:lstStyle>
          <a:p>
            <a:fld id="{FCBE3A7C-4276-438B-9BF9-226D35683F70}" type="datetimeFigureOut">
              <a:rPr lang="ko-KR" altLang="en-US"/>
              <a:pPr/>
              <a:t>2012-03-29</a:t>
            </a:fld>
            <a:endParaRPr lang="en-US" altLang="ko-KR"/>
          </a:p>
        </p:txBody>
      </p:sp>
      <p:sp>
        <p:nvSpPr>
          <p:cNvPr id="6" name="Footer Placeholder 4"/>
          <p:cNvSpPr>
            <a:spLocks noGrp="1"/>
          </p:cNvSpPr>
          <p:nvPr>
            <p:ph type="ftr" sz="quarter" idx="11"/>
          </p:nvPr>
        </p:nvSpPr>
        <p:spPr/>
        <p:txBody>
          <a:bodyPr/>
          <a:lstStyle>
            <a:lvl1pPr>
              <a:defRPr/>
            </a:lvl1pPr>
          </a:lstStyle>
          <a:p>
            <a:endParaRPr lang="ko-KR" altLang="en-US"/>
          </a:p>
        </p:txBody>
      </p:sp>
      <p:sp>
        <p:nvSpPr>
          <p:cNvPr id="7" name="Slide Number Placeholder 5"/>
          <p:cNvSpPr>
            <a:spLocks noGrp="1"/>
          </p:cNvSpPr>
          <p:nvPr>
            <p:ph type="sldNum" sz="quarter" idx="12"/>
          </p:nvPr>
        </p:nvSpPr>
        <p:spPr/>
        <p:txBody>
          <a:bodyPr/>
          <a:lstStyle>
            <a:lvl1pPr>
              <a:defRPr/>
            </a:lvl1pPr>
          </a:lstStyle>
          <a:p>
            <a:fld id="{EB270A60-58B9-4A9F-8F77-93B48E7F86E4}" type="slidenum">
              <a:rPr lang="ko-KR" altLang="en-US"/>
              <a:pPr/>
              <a:t>‹#›</a:t>
            </a:fld>
            <a:endParaRPr lang="en-US" altLang="ko-K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ko-KR" smtClean="0"/>
              <a:t>Click to edit Master title style</a:t>
            </a:r>
            <a:endParaRPr lang="ko-KR"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kumimoji="0" sz="1200">
                <a:solidFill>
                  <a:srgbClr val="898989"/>
                </a:solidFill>
                <a:latin typeface="Malgun Gothic" pitchFamily="34" charset="-127"/>
                <a:ea typeface="Malgun Gothic" pitchFamily="34" charset="-127"/>
              </a:defRPr>
            </a:lvl1pPr>
          </a:lstStyle>
          <a:p>
            <a:fld id="{C691A2BC-AAF9-42C9-8E38-621073167F17}" type="datetimeFigureOut">
              <a:rPr lang="ko-KR" altLang="en-US"/>
              <a:pPr/>
              <a:t>2012-03-29</a:t>
            </a:fld>
            <a:endParaRPr lang="en-US" altLang="ko-K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kumimoji="0" sz="1200">
                <a:solidFill>
                  <a:srgbClr val="898989"/>
                </a:solidFill>
                <a:latin typeface="Malgun Gothic" pitchFamily="34" charset="-127"/>
                <a:ea typeface="Malgun Gothic" pitchFamily="34" charset="-127"/>
              </a:defRPr>
            </a:lvl1pPr>
          </a:lstStyle>
          <a:p>
            <a:endParaRPr lang="ko-KR"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kumimoji="0" sz="1200">
                <a:solidFill>
                  <a:srgbClr val="898989"/>
                </a:solidFill>
                <a:latin typeface="Malgun Gothic" pitchFamily="34" charset="-127"/>
                <a:ea typeface="Malgun Gothic" pitchFamily="34" charset="-127"/>
              </a:defRPr>
            </a:lvl1pPr>
          </a:lstStyle>
          <a:p>
            <a:fld id="{5BA3370E-0862-491E-A998-BBF04578637B}" type="slidenum">
              <a:rPr lang="ko-KR" altLang="en-US"/>
              <a:pPr/>
              <a:t>‹#›</a:t>
            </a:fld>
            <a:endParaRPr lang="en-US" altLang="ko-K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latinLnBrk="1" hangingPunct="0">
        <a:spcBef>
          <a:spcPct val="0"/>
        </a:spcBef>
        <a:spcAft>
          <a:spcPct val="0"/>
        </a:spcAft>
        <a:defRPr sz="4400" kern="1200">
          <a:solidFill>
            <a:schemeClr val="tx1"/>
          </a:solidFill>
          <a:latin typeface="Malgun Gothic" pitchFamily="34" charset="-127"/>
          <a:ea typeface="Malgun Gothic" pitchFamily="34" charset="-127"/>
          <a:cs typeface="+mj-cs"/>
        </a:defRPr>
      </a:lvl1pPr>
      <a:lvl2pPr algn="ctr" rtl="0" eaLnBrk="0" fontAlgn="base" latinLnBrk="1" hangingPunct="0">
        <a:spcBef>
          <a:spcPct val="0"/>
        </a:spcBef>
        <a:spcAft>
          <a:spcPct val="0"/>
        </a:spcAft>
        <a:defRPr sz="4400">
          <a:solidFill>
            <a:schemeClr val="tx1"/>
          </a:solidFill>
          <a:latin typeface="Malgun Gothic" pitchFamily="34" charset="-127"/>
          <a:ea typeface="Malgun Gothic" pitchFamily="34" charset="-127"/>
        </a:defRPr>
      </a:lvl2pPr>
      <a:lvl3pPr algn="ctr" rtl="0" eaLnBrk="0" fontAlgn="base" latinLnBrk="1" hangingPunct="0">
        <a:spcBef>
          <a:spcPct val="0"/>
        </a:spcBef>
        <a:spcAft>
          <a:spcPct val="0"/>
        </a:spcAft>
        <a:defRPr sz="4400">
          <a:solidFill>
            <a:schemeClr val="tx1"/>
          </a:solidFill>
          <a:latin typeface="Malgun Gothic" pitchFamily="34" charset="-127"/>
          <a:ea typeface="Malgun Gothic" pitchFamily="34" charset="-127"/>
        </a:defRPr>
      </a:lvl3pPr>
      <a:lvl4pPr algn="ctr" rtl="0" eaLnBrk="0" fontAlgn="base" latinLnBrk="1" hangingPunct="0">
        <a:spcBef>
          <a:spcPct val="0"/>
        </a:spcBef>
        <a:spcAft>
          <a:spcPct val="0"/>
        </a:spcAft>
        <a:defRPr sz="4400">
          <a:solidFill>
            <a:schemeClr val="tx1"/>
          </a:solidFill>
          <a:latin typeface="Malgun Gothic" pitchFamily="34" charset="-127"/>
          <a:ea typeface="Malgun Gothic" pitchFamily="34" charset="-127"/>
        </a:defRPr>
      </a:lvl4pPr>
      <a:lvl5pPr algn="ctr" rtl="0" eaLnBrk="0" fontAlgn="base" latinLnBrk="1" hangingPunct="0">
        <a:spcBef>
          <a:spcPct val="0"/>
        </a:spcBef>
        <a:spcAft>
          <a:spcPct val="0"/>
        </a:spcAft>
        <a:defRPr sz="4400">
          <a:solidFill>
            <a:schemeClr val="tx1"/>
          </a:solidFill>
          <a:latin typeface="Malgun Gothic" pitchFamily="34" charset="-127"/>
          <a:ea typeface="Malgun Gothic" pitchFamily="34" charset="-127"/>
        </a:defRPr>
      </a:lvl5pPr>
      <a:lvl6pPr marL="457200" algn="ctr" rtl="0" fontAlgn="base" latinLnBrk="1">
        <a:spcBef>
          <a:spcPct val="0"/>
        </a:spcBef>
        <a:spcAft>
          <a:spcPct val="0"/>
        </a:spcAft>
        <a:defRPr sz="4400">
          <a:solidFill>
            <a:schemeClr val="tx1"/>
          </a:solidFill>
          <a:latin typeface="맑은 고딕" pitchFamily="50" charset="-127"/>
          <a:ea typeface="맑은 고딕" pitchFamily="50" charset="-127"/>
        </a:defRPr>
      </a:lvl6pPr>
      <a:lvl7pPr marL="914400" algn="ctr" rtl="0" fontAlgn="base" latinLnBrk="1">
        <a:spcBef>
          <a:spcPct val="0"/>
        </a:spcBef>
        <a:spcAft>
          <a:spcPct val="0"/>
        </a:spcAft>
        <a:defRPr sz="4400">
          <a:solidFill>
            <a:schemeClr val="tx1"/>
          </a:solidFill>
          <a:latin typeface="맑은 고딕" pitchFamily="50" charset="-127"/>
          <a:ea typeface="맑은 고딕" pitchFamily="50" charset="-127"/>
        </a:defRPr>
      </a:lvl7pPr>
      <a:lvl8pPr marL="1371600" algn="ctr" rtl="0" fontAlgn="base" latinLnBrk="1">
        <a:spcBef>
          <a:spcPct val="0"/>
        </a:spcBef>
        <a:spcAft>
          <a:spcPct val="0"/>
        </a:spcAft>
        <a:defRPr sz="4400">
          <a:solidFill>
            <a:schemeClr val="tx1"/>
          </a:solidFill>
          <a:latin typeface="맑은 고딕" pitchFamily="50" charset="-127"/>
          <a:ea typeface="맑은 고딕" pitchFamily="50" charset="-127"/>
        </a:defRPr>
      </a:lvl8pPr>
      <a:lvl9pPr marL="1828800" algn="ctr" rtl="0" fontAlgn="base" latinLnBrk="1">
        <a:spcBef>
          <a:spcPct val="0"/>
        </a:spcBef>
        <a:spcAft>
          <a:spcPct val="0"/>
        </a:spcAft>
        <a:defRPr sz="4400">
          <a:solidFill>
            <a:schemeClr val="tx1"/>
          </a:solidFill>
          <a:latin typeface="맑은 고딕" pitchFamily="50" charset="-127"/>
          <a:ea typeface="맑은 고딕" pitchFamily="50" charset="-127"/>
        </a:defRPr>
      </a:lvl9pPr>
    </p:titleStyle>
    <p:bodyStyle>
      <a:lvl1pPr marL="342900" indent="-342900" algn="l" rtl="0" eaLnBrk="0" fontAlgn="base" latinLnBrk="1" hangingPunct="0">
        <a:spcBef>
          <a:spcPct val="20000"/>
        </a:spcBef>
        <a:spcAft>
          <a:spcPct val="0"/>
        </a:spcAft>
        <a:buFont typeface="Arial" pitchFamily="34" charset="0"/>
        <a:buChar char="•"/>
        <a:defRPr sz="3200" kern="1200">
          <a:solidFill>
            <a:schemeClr val="tx1"/>
          </a:solidFill>
          <a:latin typeface="Malgun Gothic" pitchFamily="34" charset="-127"/>
          <a:ea typeface="Malgun Gothic" pitchFamily="34" charset="-127"/>
          <a:cs typeface="+mn-cs"/>
        </a:defRPr>
      </a:lvl1pPr>
      <a:lvl2pPr marL="742950" indent="-285750" algn="l" rtl="0" eaLnBrk="0" fontAlgn="base" latinLnBrk="1" hangingPunct="0">
        <a:spcBef>
          <a:spcPct val="20000"/>
        </a:spcBef>
        <a:spcAft>
          <a:spcPct val="0"/>
        </a:spcAft>
        <a:buFont typeface="Arial" pitchFamily="34" charset="0"/>
        <a:buChar char="–"/>
        <a:defRPr sz="2800" kern="1200">
          <a:solidFill>
            <a:schemeClr val="tx1"/>
          </a:solidFill>
          <a:latin typeface="Malgun Gothic" pitchFamily="34" charset="-127"/>
          <a:ea typeface="Malgun Gothic" pitchFamily="34" charset="-127"/>
          <a:cs typeface="+mn-cs"/>
        </a:defRPr>
      </a:lvl2pPr>
      <a:lvl3pPr marL="1143000" indent="-228600" algn="l" rtl="0" eaLnBrk="0" fontAlgn="base" latinLnBrk="1" hangingPunct="0">
        <a:spcBef>
          <a:spcPct val="20000"/>
        </a:spcBef>
        <a:spcAft>
          <a:spcPct val="0"/>
        </a:spcAft>
        <a:buFont typeface="Arial" pitchFamily="34" charset="0"/>
        <a:buChar char="•"/>
        <a:defRPr sz="2400" kern="1200">
          <a:solidFill>
            <a:schemeClr val="tx1"/>
          </a:solidFill>
          <a:latin typeface="Malgun Gothic" pitchFamily="34" charset="-127"/>
          <a:ea typeface="Malgun Gothic" pitchFamily="34" charset="-127"/>
          <a:cs typeface="+mn-cs"/>
        </a:defRPr>
      </a:lvl3pPr>
      <a:lvl4pPr marL="1600200" indent="-228600" algn="l" rtl="0" eaLnBrk="0" fontAlgn="base" latinLnBrk="1" hangingPunct="0">
        <a:spcBef>
          <a:spcPct val="20000"/>
        </a:spcBef>
        <a:spcAft>
          <a:spcPct val="0"/>
        </a:spcAft>
        <a:buFont typeface="Arial" pitchFamily="34" charset="0"/>
        <a:buChar char="–"/>
        <a:defRPr sz="2000" kern="1200">
          <a:solidFill>
            <a:schemeClr val="tx1"/>
          </a:solidFill>
          <a:latin typeface="Malgun Gothic" pitchFamily="34" charset="-127"/>
          <a:ea typeface="Malgun Gothic" pitchFamily="34" charset="-127"/>
          <a:cs typeface="+mn-cs"/>
        </a:defRPr>
      </a:lvl4pPr>
      <a:lvl5pPr marL="2057400" indent="-228600" algn="l" rtl="0" eaLnBrk="0" fontAlgn="base" latinLnBrk="1" hangingPunct="0">
        <a:spcBef>
          <a:spcPct val="20000"/>
        </a:spcBef>
        <a:spcAft>
          <a:spcPct val="0"/>
        </a:spcAft>
        <a:buFont typeface="Arial" pitchFamily="34" charset="0"/>
        <a:buChar char="»"/>
        <a:defRPr sz="2000" kern="1200">
          <a:solidFill>
            <a:schemeClr val="tx1"/>
          </a:solidFill>
          <a:latin typeface="Malgun Gothic" pitchFamily="34" charset="-127"/>
          <a:ea typeface="Malgun Gothic" pitchFamily="34" charset="-127"/>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flash-screen.com/free-wallpaper/uploads/201003/thus/1269591949_470x353_colour-pencil-wallpaper.jpg"/>
          <p:cNvPicPr>
            <a:picLocks noChangeAspect="1" noChangeArrowheads="1"/>
          </p:cNvPicPr>
          <p:nvPr/>
        </p:nvPicPr>
        <p:blipFill>
          <a:blip r:embed="rId2" cstate="email"/>
          <a:srcRect/>
          <a:stretch>
            <a:fillRect/>
          </a:stretch>
        </p:blipFill>
        <p:spPr bwMode="auto">
          <a:xfrm>
            <a:off x="0" y="0"/>
            <a:ext cx="9144000" cy="6867525"/>
          </a:xfrm>
          <a:prstGeom prst="rect">
            <a:avLst/>
          </a:prstGeom>
          <a:noFill/>
          <a:ln w="9525">
            <a:noFill/>
            <a:miter lim="800000"/>
            <a:headEnd/>
            <a:tailEnd/>
          </a:ln>
        </p:spPr>
      </p:pic>
      <p:pic>
        <p:nvPicPr>
          <p:cNvPr id="2051" name="Picture 4" descr="ball copy.gif"/>
          <p:cNvPicPr>
            <a:picLocks noChangeAspect="1"/>
          </p:cNvPicPr>
          <p:nvPr/>
        </p:nvPicPr>
        <p:blipFill>
          <a:blip r:embed="rId3" cstate="email"/>
          <a:srcRect/>
          <a:stretch>
            <a:fillRect/>
          </a:stretch>
        </p:blipFill>
        <p:spPr bwMode="auto">
          <a:xfrm>
            <a:off x="1854200" y="357188"/>
            <a:ext cx="4860925" cy="4787900"/>
          </a:xfrm>
          <a:prstGeom prst="rect">
            <a:avLst/>
          </a:prstGeom>
          <a:noFill/>
          <a:ln w="9525">
            <a:noFill/>
            <a:miter lim="800000"/>
            <a:headEnd/>
            <a:tailEnd/>
          </a:ln>
        </p:spPr>
      </p:pic>
      <p:sp>
        <p:nvSpPr>
          <p:cNvPr id="6" name="Rectangle 5"/>
          <p:cNvSpPr/>
          <p:nvPr/>
        </p:nvSpPr>
        <p:spPr>
          <a:xfrm>
            <a:off x="3251151" y="1209620"/>
            <a:ext cx="2106667" cy="2862322"/>
          </a:xfrm>
          <a:prstGeom prst="rect">
            <a:avLst/>
          </a:prstGeom>
          <a:noFill/>
        </p:spPr>
        <p:txBody>
          <a:bodyPr wrap="none">
            <a:spAutoFit/>
          </a:bodyPr>
          <a:lstStyle/>
          <a:p>
            <a:pPr algn="ctr">
              <a:defRPr/>
            </a:pPr>
            <a:r>
              <a:rPr lang="en-US" sz="6000" b="1" dirty="0">
                <a:ln w="12700">
                  <a:solidFill>
                    <a:schemeClr val="bg1"/>
                  </a:solidFill>
                  <a:prstDash val="solid"/>
                </a:ln>
                <a:solidFill>
                  <a:schemeClr val="bg2">
                    <a:tint val="85000"/>
                    <a:satMod val="155000"/>
                  </a:schemeClr>
                </a:solidFill>
                <a:effectLst>
                  <a:outerShdw blurRad="41275" dist="20320" dir="1800000" algn="tl" rotWithShape="0">
                    <a:srgbClr val="000000">
                      <a:alpha val="40000"/>
                    </a:srgbClr>
                  </a:outerShdw>
                </a:effectLst>
                <a:latin typeface="Comic Sans MS" pitchFamily="66" charset="0"/>
                <a:ea typeface="굴림" pitchFamily="34" charset="-127"/>
              </a:rPr>
              <a:t>Pass </a:t>
            </a:r>
          </a:p>
          <a:p>
            <a:pPr algn="ctr">
              <a:defRPr/>
            </a:pPr>
            <a:r>
              <a:rPr lang="en-US" sz="6000" b="1" dirty="0">
                <a:ln w="12700">
                  <a:solidFill>
                    <a:schemeClr val="bg1"/>
                  </a:solidFill>
                  <a:prstDash val="solid"/>
                </a:ln>
                <a:solidFill>
                  <a:schemeClr val="bg2">
                    <a:tint val="85000"/>
                    <a:satMod val="155000"/>
                  </a:schemeClr>
                </a:solidFill>
                <a:effectLst>
                  <a:outerShdw blurRad="41275" dist="20320" dir="1800000" algn="tl" rotWithShape="0">
                    <a:srgbClr val="000000">
                      <a:alpha val="40000"/>
                    </a:srgbClr>
                  </a:outerShdw>
                </a:effectLst>
                <a:latin typeface="Comic Sans MS" pitchFamily="66" charset="0"/>
                <a:ea typeface="굴림" pitchFamily="34" charset="-127"/>
              </a:rPr>
              <a:t>the </a:t>
            </a:r>
          </a:p>
          <a:p>
            <a:pPr algn="ctr">
              <a:defRPr/>
            </a:pPr>
            <a:r>
              <a:rPr lang="en-US" sz="6000" b="1" dirty="0">
                <a:ln w="12700">
                  <a:solidFill>
                    <a:schemeClr val="bg1"/>
                  </a:solidFill>
                  <a:prstDash val="solid"/>
                </a:ln>
                <a:solidFill>
                  <a:schemeClr val="bg2">
                    <a:tint val="85000"/>
                    <a:satMod val="155000"/>
                  </a:schemeClr>
                </a:solidFill>
                <a:effectLst>
                  <a:outerShdw blurRad="41275" dist="20320" dir="1800000" algn="tl" rotWithShape="0">
                    <a:srgbClr val="000000">
                      <a:alpha val="40000"/>
                    </a:srgbClr>
                  </a:outerShdw>
                </a:effectLst>
                <a:latin typeface="Comic Sans MS" pitchFamily="66" charset="0"/>
                <a:ea typeface="굴림" pitchFamily="34" charset="-127"/>
              </a:rPr>
              <a:t>Ball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descr="view"/>
          <p:cNvPicPr>
            <a:picLocks noChangeAspect="1" noChangeArrowheads="1"/>
          </p:cNvPicPr>
          <p:nvPr/>
        </p:nvPicPr>
        <p:blipFill>
          <a:blip r:embed="rId2" cstate="email"/>
          <a:srcRect/>
          <a:stretch>
            <a:fillRect/>
          </a:stretch>
        </p:blipFill>
        <p:spPr bwMode="auto">
          <a:xfrm>
            <a:off x="2928938" y="1271588"/>
            <a:ext cx="3286125" cy="431482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12292"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6" name="Picture 4" descr="0_88d2_da341952_XL"/>
          <p:cNvPicPr>
            <a:picLocks noChangeAspect="1" noChangeArrowheads="1"/>
          </p:cNvPicPr>
          <p:nvPr/>
        </p:nvPicPr>
        <p:blipFill>
          <a:blip r:embed="rId2" cstate="email"/>
          <a:srcRect/>
          <a:stretch>
            <a:fillRect/>
          </a:stretch>
        </p:blipFill>
        <p:spPr bwMode="auto">
          <a:xfrm>
            <a:off x="127000" y="95250"/>
            <a:ext cx="8890000" cy="66675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14340"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4" descr="888159_normal"/>
          <p:cNvPicPr>
            <a:picLocks noChangeAspect="1" noChangeArrowheads="1"/>
          </p:cNvPicPr>
          <p:nvPr/>
        </p:nvPicPr>
        <p:blipFill>
          <a:blip r:embed="rId2" cstate="email"/>
          <a:srcRect/>
          <a:stretch>
            <a:fillRect/>
          </a:stretch>
        </p:blipFill>
        <p:spPr bwMode="auto">
          <a:xfrm>
            <a:off x="2159000" y="571500"/>
            <a:ext cx="4826000" cy="57150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16388"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4" descr="1df0f8264799"/>
          <p:cNvPicPr>
            <a:picLocks noChangeAspect="1" noChangeArrowheads="1"/>
          </p:cNvPicPr>
          <p:nvPr/>
        </p:nvPicPr>
        <p:blipFill>
          <a:blip r:embed="rId2" cstate="email"/>
          <a:srcRect/>
          <a:stretch>
            <a:fillRect/>
          </a:stretch>
        </p:blipFill>
        <p:spPr bwMode="auto">
          <a:xfrm>
            <a:off x="1524000" y="933450"/>
            <a:ext cx="6096000" cy="49911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18436"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descr="http://www.edupics.com/mosquito-bite-t11826.jpg"/>
          <p:cNvSpPr>
            <a:spLocks noChangeAspect="1" noChangeArrowheads="1"/>
          </p:cNvSpPr>
          <p:nvPr/>
        </p:nvSpPr>
        <p:spPr bwMode="auto">
          <a:xfrm>
            <a:off x="76200" y="-136525"/>
            <a:ext cx="304800" cy="304800"/>
          </a:xfrm>
          <a:prstGeom prst="rect">
            <a:avLst/>
          </a:prstGeom>
          <a:noFill/>
          <a:ln w="9525">
            <a:noFill/>
            <a:miter lim="800000"/>
            <a:headEnd/>
            <a:tailEnd/>
          </a:ln>
        </p:spPr>
        <p:txBody>
          <a:bodyPr/>
          <a:lstStyle/>
          <a:p>
            <a:endParaRPr kumimoji="0" lang="ko-KR" altLang="en-US">
              <a:latin typeface="Malgun Gothic" pitchFamily="34" charset="-127"/>
              <a:ea typeface="Malgun Gothic" pitchFamily="34" charset="-127"/>
            </a:endParaRPr>
          </a:p>
        </p:txBody>
      </p:sp>
      <p:sp>
        <p:nvSpPr>
          <p:cNvPr id="19459" name="AutoShape 4" descr="http://www.edupics.com/mosquito-bite-t11826.jpg"/>
          <p:cNvSpPr>
            <a:spLocks noChangeAspect="1" noChangeArrowheads="1"/>
          </p:cNvSpPr>
          <p:nvPr/>
        </p:nvSpPr>
        <p:spPr bwMode="auto">
          <a:xfrm>
            <a:off x="76200" y="-136525"/>
            <a:ext cx="304800" cy="304800"/>
          </a:xfrm>
          <a:prstGeom prst="rect">
            <a:avLst/>
          </a:prstGeom>
          <a:noFill/>
          <a:ln w="9525">
            <a:noFill/>
            <a:miter lim="800000"/>
            <a:headEnd/>
            <a:tailEnd/>
          </a:ln>
        </p:spPr>
        <p:txBody>
          <a:bodyPr/>
          <a:lstStyle/>
          <a:p>
            <a:endParaRPr kumimoji="0" lang="ko-KR" altLang="en-US">
              <a:latin typeface="Malgun Gothic" pitchFamily="34" charset="-127"/>
              <a:ea typeface="Malgun Gothic" pitchFamily="34" charset="-127"/>
            </a:endParaRPr>
          </a:p>
        </p:txBody>
      </p:sp>
      <p:sp>
        <p:nvSpPr>
          <p:cNvPr id="19460" name="AutoShape 6" descr="http://www.edupics.com/mosquito-bite-t11826.jpg"/>
          <p:cNvSpPr>
            <a:spLocks noChangeAspect="1" noChangeArrowheads="1"/>
          </p:cNvSpPr>
          <p:nvPr/>
        </p:nvSpPr>
        <p:spPr bwMode="auto">
          <a:xfrm>
            <a:off x="76200" y="-136525"/>
            <a:ext cx="304800" cy="304800"/>
          </a:xfrm>
          <a:prstGeom prst="rect">
            <a:avLst/>
          </a:prstGeom>
          <a:noFill/>
          <a:ln w="9525">
            <a:noFill/>
            <a:miter lim="800000"/>
            <a:headEnd/>
            <a:tailEnd/>
          </a:ln>
        </p:spPr>
        <p:txBody>
          <a:bodyPr/>
          <a:lstStyle/>
          <a:p>
            <a:endParaRPr kumimoji="0" lang="ko-KR" altLang="en-US">
              <a:latin typeface="Malgun Gothic" pitchFamily="34" charset="-127"/>
              <a:ea typeface="Malgun Gothic" pitchFamily="34" charset="-127"/>
            </a:endParaRPr>
          </a:p>
        </p:txBody>
      </p:sp>
      <p:pic>
        <p:nvPicPr>
          <p:cNvPr id="19463" name="Picture 7" descr="Boot_HEAD_5Star"/>
          <p:cNvPicPr>
            <a:picLocks noChangeAspect="1" noChangeArrowheads="1"/>
          </p:cNvPicPr>
          <p:nvPr/>
        </p:nvPicPr>
        <p:blipFill>
          <a:blip r:embed="rId2" cstate="email"/>
          <a:srcRect/>
          <a:stretch>
            <a:fillRect/>
          </a:stretch>
        </p:blipFill>
        <p:spPr bwMode="auto">
          <a:xfrm>
            <a:off x="2043113" y="571500"/>
            <a:ext cx="5057775" cy="57150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20484"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79388" y="1916113"/>
            <a:ext cx="9144000" cy="4864100"/>
          </a:xfrm>
          <a:prstGeom prst="rect">
            <a:avLst/>
          </a:prstGeom>
          <a:noFill/>
          <a:ln w="9525">
            <a:noFill/>
            <a:miter lim="800000"/>
            <a:headEnd/>
            <a:tailEnd/>
          </a:ln>
        </p:spPr>
        <p:txBody>
          <a:bodyPr>
            <a:spAutoFit/>
          </a:bodyPr>
          <a:lstStyle/>
          <a:p>
            <a:pPr latinLnBrk="0">
              <a:spcBef>
                <a:spcPct val="50000"/>
              </a:spcBef>
            </a:pPr>
            <a:r>
              <a:rPr kumimoji="0" lang="en-US" altLang="ko-KR" sz="2000" b="1"/>
              <a:t>INSTRUCTIONS: </a:t>
            </a:r>
          </a:p>
          <a:p>
            <a:pPr latinLnBrk="0">
              <a:spcBef>
                <a:spcPct val="50000"/>
              </a:spcBef>
            </a:pPr>
            <a:r>
              <a:rPr kumimoji="0" lang="en-US" altLang="ko-KR" sz="2000" b="1"/>
              <a:t>When the music </a:t>
            </a:r>
            <a:r>
              <a:rPr kumimoji="0" lang="ko-KR" altLang="en-US" sz="2000" b="1"/>
              <a:t> </a:t>
            </a:r>
            <a:r>
              <a:rPr kumimoji="0" lang="en-US" altLang="ko-KR" sz="2000" b="1"/>
              <a:t>plays, the students pass the ball. They stop passing, when the music stops. The students without the ball ask “what’s that?” The student with the ball, answers according the picture on screen. </a:t>
            </a:r>
          </a:p>
          <a:p>
            <a:pPr latinLnBrk="0">
              <a:spcBef>
                <a:spcPct val="50000"/>
              </a:spcBef>
            </a:pPr>
            <a:r>
              <a:rPr kumimoji="0" lang="en-US" altLang="ko-KR" sz="2000" b="1">
                <a:solidFill>
                  <a:srgbClr val="FF0000"/>
                </a:solidFill>
              </a:rPr>
              <a:t>Alternative: The student with the ball asks “what’s that?” and the other students answer according to the picture.</a:t>
            </a:r>
          </a:p>
          <a:p>
            <a:pPr latinLnBrk="0">
              <a:spcBef>
                <a:spcPct val="50000"/>
              </a:spcBef>
            </a:pPr>
            <a:endParaRPr kumimoji="0" lang="en-US" altLang="ko-KR" sz="2000" b="1">
              <a:solidFill>
                <a:srgbClr val="FF0000"/>
              </a:solidFill>
            </a:endParaRPr>
          </a:p>
          <a:p>
            <a:pPr latinLnBrk="0">
              <a:spcBef>
                <a:spcPct val="50000"/>
              </a:spcBef>
            </a:pPr>
            <a:r>
              <a:rPr kumimoji="0" lang="en-US" altLang="ko-KR" sz="2000" b="1"/>
              <a:t>You may also print out the slides as flashcards and play various language games. </a:t>
            </a:r>
            <a:endParaRPr kumimoji="0" lang="en-US" altLang="ko-KR" sz="2000" b="1">
              <a:solidFill>
                <a:srgbClr val="FF0000"/>
              </a:solidFill>
            </a:endParaRPr>
          </a:p>
          <a:p>
            <a:pPr latinLnBrk="0">
              <a:spcBef>
                <a:spcPct val="50000"/>
              </a:spcBef>
            </a:pPr>
            <a:endParaRPr kumimoji="0" lang="en-US" altLang="ko-KR" sz="2000" b="1">
              <a:solidFill>
                <a:srgbClr val="FF0000"/>
              </a:solidFill>
            </a:endParaRPr>
          </a:p>
          <a:p>
            <a:pPr latinLnBrk="0">
              <a:spcBef>
                <a:spcPct val="50000"/>
              </a:spcBef>
            </a:pPr>
            <a:endParaRPr kumimoji="0" lang="en-US" altLang="ko-KR" sz="2000" b="1">
              <a:solidFill>
                <a:srgbClr val="FF0000"/>
              </a:solidFill>
            </a:endParaRPr>
          </a:p>
          <a:p>
            <a:pPr latinLnBrk="0">
              <a:spcBef>
                <a:spcPct val="50000"/>
              </a:spcBef>
            </a:pPr>
            <a:endParaRPr kumimoji="0" lang="en-US" altLang="ko-KR" sz="2000" b="1">
              <a:solidFill>
                <a:srgbClr val="FF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8" name="Picture 4" descr="4a07ff03ecdb"/>
          <p:cNvPicPr>
            <a:picLocks noChangeAspect="1" noChangeArrowheads="1"/>
          </p:cNvPicPr>
          <p:nvPr/>
        </p:nvPicPr>
        <p:blipFill>
          <a:blip r:embed="rId2" cstate="email"/>
          <a:srcRect/>
          <a:stretch>
            <a:fillRect/>
          </a:stretch>
        </p:blipFill>
        <p:spPr bwMode="auto">
          <a:xfrm>
            <a:off x="468313" y="333375"/>
            <a:ext cx="7920037" cy="6335713"/>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Well done.</a:t>
            </a:r>
          </a:p>
        </p:txBody>
      </p:sp>
      <p:pic>
        <p:nvPicPr>
          <p:cNvPr id="22531" name="Picture 8" descr="thumb_ballrattle"/>
          <p:cNvPicPr>
            <a:picLocks noChangeAspect="1" noChangeArrowheads="1"/>
          </p:cNvPicPr>
          <p:nvPr/>
        </p:nvPicPr>
        <p:blipFill>
          <a:blip r:embed="rId3" cstate="email"/>
          <a:srcRect/>
          <a:stretch>
            <a:fillRect/>
          </a:stretch>
        </p:blipFill>
        <p:spPr bwMode="auto">
          <a:xfrm>
            <a:off x="3059113" y="2924175"/>
            <a:ext cx="2828925" cy="2876550"/>
          </a:xfrm>
          <a:prstGeom prst="rect">
            <a:avLst/>
          </a:prstGeom>
          <a:noFill/>
          <a:ln w="9525">
            <a:noFill/>
            <a:miter lim="800000"/>
            <a:headEnd/>
            <a:tailEnd/>
          </a:ln>
        </p:spPr>
      </p:pic>
      <p:sp>
        <p:nvSpPr>
          <p:cNvPr id="5" name="직사각형 4"/>
          <p:cNvSpPr/>
          <p:nvPr/>
        </p:nvSpPr>
        <p:spPr>
          <a:xfrm>
            <a:off x="0" y="0"/>
            <a:ext cx="9144000" cy="47625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ko-KR" sz="2000" b="1">
                <a:solidFill>
                  <a:schemeClr val="tx1"/>
                </a:solidFill>
                <a:latin typeface="Arial Narrow" pitchFamily="34" charset="0"/>
              </a:rPr>
              <a:t>The End</a:t>
            </a:r>
            <a:endParaRPr lang="ko-KR" altLang="en-US" sz="2000" b="1">
              <a:solidFill>
                <a:schemeClr val="tx1"/>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4100"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Hl-57-1L"/>
          <p:cNvPicPr>
            <a:picLocks noChangeAspect="1" noChangeArrowheads="1"/>
          </p:cNvPicPr>
          <p:nvPr/>
        </p:nvPicPr>
        <p:blipFill>
          <a:blip r:embed="rId3" cstate="email"/>
          <a:srcRect/>
          <a:stretch>
            <a:fillRect/>
          </a:stretch>
        </p:blipFill>
        <p:spPr bwMode="auto">
          <a:xfrm>
            <a:off x="1727200" y="1295400"/>
            <a:ext cx="5689600" cy="4267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6148"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descr="moon%20man"/>
          <p:cNvPicPr>
            <a:picLocks noChangeAspect="1" noChangeArrowheads="1"/>
          </p:cNvPicPr>
          <p:nvPr/>
        </p:nvPicPr>
        <p:blipFill>
          <a:blip r:embed="rId2" cstate="email"/>
          <a:srcRect/>
          <a:stretch>
            <a:fillRect/>
          </a:stretch>
        </p:blipFill>
        <p:spPr bwMode="auto">
          <a:xfrm>
            <a:off x="539750" y="608013"/>
            <a:ext cx="8064500" cy="564197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8196"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descr="post-354-1274283533_thumb"/>
          <p:cNvPicPr>
            <a:picLocks noChangeAspect="1" noChangeArrowheads="1"/>
          </p:cNvPicPr>
          <p:nvPr/>
        </p:nvPicPr>
        <p:blipFill>
          <a:blip r:embed="rId2" cstate="email"/>
          <a:srcRect/>
          <a:stretch>
            <a:fillRect/>
          </a:stretch>
        </p:blipFill>
        <p:spPr bwMode="auto">
          <a:xfrm>
            <a:off x="1042988" y="620713"/>
            <a:ext cx="7416800" cy="561657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1341438"/>
            <a:ext cx="8229600" cy="1143000"/>
          </a:xfrm>
        </p:spPr>
        <p:txBody>
          <a:bodyPr/>
          <a:lstStyle/>
          <a:p>
            <a:pPr eaLnBrk="1" hangingPunct="1"/>
            <a:r>
              <a:rPr lang="en-US" altLang="ko-KR" sz="5400" b="1" smtClean="0">
                <a:latin typeface="Arial Rounded MT Bold" pitchFamily="34" charset="0"/>
                <a:ea typeface="Gulim" pitchFamily="34" charset="-127"/>
              </a:rPr>
              <a:t>Pass the ball.</a:t>
            </a:r>
          </a:p>
        </p:txBody>
      </p:sp>
      <p:pic>
        <p:nvPicPr>
          <p:cNvPr id="6153" name="Picture 9">
            <a:hlinkClick r:id="" action="ppaction://media"/>
          </p:cNvPr>
          <p:cNvPicPr>
            <a:picLocks noRot="1" noChangeAspect="1" noChangeArrowheads="1"/>
          </p:cNvPicPr>
          <p:nvPr>
            <a:wavAudioFile r:embed="rId1" name="muppetshowshort.wav"/>
          </p:nvPr>
        </p:nvPicPr>
        <p:blipFill>
          <a:blip r:embed="rId4" cstate="email"/>
          <a:srcRect/>
          <a:stretch>
            <a:fillRect/>
          </a:stretch>
        </p:blipFill>
        <p:spPr bwMode="auto">
          <a:xfrm>
            <a:off x="6248400" y="6858000"/>
            <a:ext cx="304800" cy="304800"/>
          </a:xfrm>
          <a:prstGeom prst="rect">
            <a:avLst/>
          </a:prstGeom>
          <a:noFill/>
          <a:ln w="9525">
            <a:noFill/>
            <a:miter lim="800000"/>
            <a:headEnd/>
            <a:tailEnd/>
          </a:ln>
        </p:spPr>
      </p:pic>
      <p:pic>
        <p:nvPicPr>
          <p:cNvPr id="10244" name="Picture 8" descr="thumb_ballrattle"/>
          <p:cNvPicPr>
            <a:picLocks noChangeAspect="1" noChangeArrowheads="1"/>
          </p:cNvPicPr>
          <p:nvPr/>
        </p:nvPicPr>
        <p:blipFill>
          <a:blip r:embed="rId5" cstate="email"/>
          <a:srcRect/>
          <a:stretch>
            <a:fillRect/>
          </a:stretch>
        </p:blipFill>
        <p:spPr bwMode="auto">
          <a:xfrm>
            <a:off x="3059113" y="2924175"/>
            <a:ext cx="2828925" cy="2876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
                                      <p:cBhvr>
                                        <p:cTn id="6" dur="1" fill="hold"/>
                                        <p:tgtEl>
                                          <p:spTgt spid="61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78000" showWhenStopped="0">
                <p:cTn id="7" repeatCount="indefinite" fill="hold" display="0">
                  <p:stCondLst>
                    <p:cond delay="indefinite"/>
                  </p:stCondLst>
                  <p:endCondLst>
                    <p:cond evt="onPrev" delay="0">
                      <p:tgtEl>
                        <p:sldTgt/>
                      </p:tgtEl>
                    </p:cond>
                    <p:cond evt="onStopAudio" delay="0">
                      <p:tgtEl>
                        <p:sldTgt/>
                      </p:tgtEl>
                    </p:cond>
                  </p:endCondLst>
                </p:cTn>
                <p:tgtEl>
                  <p:spTgt spid="6153"/>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287</TotalTime>
  <Words>420</Words>
  <Application>Microsoft Office PowerPoint</Application>
  <PresentationFormat>Экран (4:3)</PresentationFormat>
  <Paragraphs>42</Paragraphs>
  <Slides>21</Slides>
  <Notes>11</Notes>
  <HiddenSlides>0</HiddenSlides>
  <MMClips>9</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21</vt:i4>
      </vt:variant>
    </vt:vector>
  </HeadingPairs>
  <TitlesOfParts>
    <vt:vector size="27" baseType="lpstr">
      <vt:lpstr>Gulim</vt:lpstr>
      <vt:lpstr>Arial</vt:lpstr>
      <vt:lpstr>Malgun Gothic</vt:lpstr>
      <vt:lpstr>Arial Rounded MT Bold</vt:lpstr>
      <vt:lpstr>Arial Narrow</vt:lpstr>
      <vt:lpstr>Office Theme</vt:lpstr>
      <vt:lpstr>Слайд 1</vt:lpstr>
      <vt:lpstr>Слайд 2</vt:lpstr>
      <vt:lpstr>Pass the ball.</vt:lpstr>
      <vt:lpstr>Слайд 4</vt:lpstr>
      <vt:lpstr>Pass the ball.</vt:lpstr>
      <vt:lpstr>Слайд 6</vt:lpstr>
      <vt:lpstr>Pass the ball.</vt:lpstr>
      <vt:lpstr>Слайд 8</vt:lpstr>
      <vt:lpstr>Pass the ball.</vt:lpstr>
      <vt:lpstr>Слайд 10</vt:lpstr>
      <vt:lpstr>Pass the ball.</vt:lpstr>
      <vt:lpstr>Слайд 12</vt:lpstr>
      <vt:lpstr>Pass the ball.</vt:lpstr>
      <vt:lpstr>Слайд 14</vt:lpstr>
      <vt:lpstr>Pass the ball.</vt:lpstr>
      <vt:lpstr>Слайд 16</vt:lpstr>
      <vt:lpstr>Pass the ball.</vt:lpstr>
      <vt:lpstr>Слайд 18</vt:lpstr>
      <vt:lpstr>Pass the ball.</vt:lpstr>
      <vt:lpstr>Слайд 20</vt:lpstr>
      <vt:lpstr>Well done.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Rain</dc:creator>
  <cp:lastModifiedBy>Дарёна</cp:lastModifiedBy>
  <cp:revision>48</cp:revision>
  <dcterms:created xsi:type="dcterms:W3CDTF">2010-10-21T09:25:46Z</dcterms:created>
  <dcterms:modified xsi:type="dcterms:W3CDTF">2012-03-29T12:23:56Z</dcterms:modified>
</cp:coreProperties>
</file>