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2" r:id="rId13"/>
    <p:sldId id="269" r:id="rId14"/>
    <p:sldId id="274" r:id="rId15"/>
    <p:sldId id="258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3399"/>
    <a:srgbClr val="FFCCFF"/>
    <a:srgbClr val="66CCFF"/>
    <a:srgbClr val="0033CC"/>
    <a:srgbClr val="003399"/>
    <a:srgbClr val="00FFFF"/>
    <a:srgbClr val="66FFFF"/>
    <a:srgbClr val="9933FF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5C59C-AE4A-4239-8723-EB04D223AA01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BFE7A-5A6D-4836-895E-ADAEAF685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FE7A-5A6D-4836-895E-ADAEAF6854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9421F2-75FB-45CB-B2B5-BB4EA8C3D15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6E9E09-324C-4192-B5B6-1ED731B0D8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  <a:t>ПОСВЯЩЕНИЕ ЖЕНЩИНЕ</a:t>
            </a:r>
            <a:b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628652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Авторы-составители: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Есина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Е.Л., Панкова Л.П.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D:\Портфель\Мама документы\для Людмилы Павловны\Посвящение женщине Всерос. фестиваль2011-2012\flowers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071546"/>
            <a:ext cx="6900722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ртфель\Мама документы\для Людмилы Павловны\Посвящение женщине Всерос. фестиваль2011-2012\рабочий материал\фото,\a49ba24742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</p:pic>
      <p:pic>
        <p:nvPicPr>
          <p:cNvPr id="6" name="Содержимое 5" descr="sad2.jpg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lum bright="-10000" contrast="30000"/>
          </a:blip>
          <a:srcRect/>
          <a:stretch>
            <a:fillRect/>
          </a:stretch>
        </p:blipFill>
        <p:spPr>
          <a:xfrm rot="21291849">
            <a:off x="143095" y="3351598"/>
            <a:ext cx="3527821" cy="3355236"/>
          </a:xfrm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5214942" cy="307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По утру, на заре, </a:t>
            </a:r>
          </a:p>
          <a:p>
            <a:pPr>
              <a:lnSpc>
                <a:spcPts val="21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по росистой траве</a:t>
            </a:r>
            <a:endParaRPr lang="ru-RU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lnSpc>
                <a:spcPts val="21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Я пойду свежим утром </a:t>
            </a:r>
          </a:p>
          <a:p>
            <a:pPr>
              <a:lnSpc>
                <a:spcPts val="21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дышать;</a:t>
            </a:r>
          </a:p>
          <a:p>
            <a:pPr>
              <a:lnSpc>
                <a:spcPts val="21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И в душистую тень, </a:t>
            </a:r>
          </a:p>
          <a:p>
            <a:pPr>
              <a:lnSpc>
                <a:spcPts val="21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где теснится сирень,</a:t>
            </a:r>
          </a:p>
          <a:p>
            <a:pPr>
              <a:lnSpc>
                <a:spcPts val="21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Я пойду свое счастье искать...</a:t>
            </a:r>
          </a:p>
          <a:p>
            <a:pPr indent="449263"/>
            <a:r>
              <a:rPr lang="ru-RU" sz="2800" b="1" i="1" dirty="0" smtClean="0">
                <a:solidFill>
                  <a:schemeClr val="bg1"/>
                </a:solidFill>
                <a:latin typeface="Monotype Corsiva" pitchFamily="66" charset="0"/>
              </a:rPr>
              <a:t>		</a:t>
            </a:r>
            <a:r>
              <a:rPr lang="ru-RU" sz="2000" b="1" i="1" dirty="0" smtClean="0">
                <a:solidFill>
                  <a:schemeClr val="bg1"/>
                </a:solidFill>
                <a:latin typeface="Monotype Corsiva" pitchFamily="66" charset="0"/>
              </a:rPr>
              <a:t>          Е. Бекетова</a:t>
            </a:r>
          </a:p>
          <a:p>
            <a:pPr>
              <a:lnSpc>
                <a:spcPts val="2600"/>
              </a:lnSpc>
            </a:pP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800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0"/>
            <a:ext cx="8090548" cy="70788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Какая музыка звучала!..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49a43e3935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1340152"/>
            <a:ext cx="3071834" cy="5406427"/>
          </a:xfrm>
        </p:spPr>
      </p:pic>
      <p:sp>
        <p:nvSpPr>
          <p:cNvPr id="7" name="TextBox 6"/>
          <p:cNvSpPr txBox="1"/>
          <p:nvPr/>
        </p:nvSpPr>
        <p:spPr>
          <a:xfrm>
            <a:off x="214282" y="14285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Осенью 1912 г. в Тамбове, на тихой Гимназической улочке, родился известный марш «Прощание славянки», который в настоящее время является гимном Тамбовской области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63579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В.И. Агапкин</a:t>
            </a:r>
            <a:endParaRPr lang="ru-RU" dirty="0"/>
          </a:p>
        </p:txBody>
      </p:sp>
      <p:pic>
        <p:nvPicPr>
          <p:cNvPr id="4098" name="Picture 2" descr="D:\Портфель\Мама документы\для Людмилы Павловны\Посвящение женщине Всерос. фестиваль2011-2012\рабочий материал\фото,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1285860"/>
            <a:ext cx="5334017" cy="335780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143372" y="46434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 smtClean="0">
                <a:ln w="0"/>
                <a:effectLst/>
                <a:latin typeface="Monotype Corsiva" pitchFamily="66" charset="0"/>
              </a:rPr>
              <a:t>«Марш «Прощание славянки»  я посвятил женщинам-славянкам, провожающим своих сыновей, мужей и братьев на священную защиту Родины…»</a:t>
            </a:r>
            <a:endParaRPr lang="ru-RU" sz="2400" b="1" i="1" dirty="0">
              <a:ln w="0"/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554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Война - жесточе нету слова…</a:t>
            </a:r>
            <a:endParaRPr lang="ru-RU" b="1" dirty="0"/>
          </a:p>
        </p:txBody>
      </p:sp>
      <p:pic>
        <p:nvPicPr>
          <p:cNvPr id="1026" name="Picture 2" descr="D:\Портфель\Мама документы\для Людмилы Павловны\Посвящение женщине Всерос. фестиваль2011-2012\рабочий материал\фото,\1941-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2285992"/>
            <a:ext cx="2019141" cy="4389437"/>
          </a:xfrm>
          <a:prstGeom prst="rect">
            <a:avLst/>
          </a:prstGeom>
          <a:noFill/>
        </p:spPr>
      </p:pic>
      <p:pic>
        <p:nvPicPr>
          <p:cNvPr id="1027" name="Picture 3" descr="D:\Портфель\Мама документы\для Людмилы Павловны\Посвящение женщине Всерос. фестиваль2011-2012\рабочий материал\фото,\1941-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714620"/>
            <a:ext cx="3571900" cy="3386161"/>
          </a:xfrm>
          <a:prstGeom prst="rect">
            <a:avLst/>
          </a:prstGeom>
          <a:noFill/>
        </p:spPr>
      </p:pic>
      <p:pic>
        <p:nvPicPr>
          <p:cNvPr id="1028" name="Picture 4" descr="D:\Портфель\Мама документы\для Людмилы Павловны\Посвящение женщине Всерос. фестиваль2011-2012\рабочий материал\фото,\1941-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714357"/>
            <a:ext cx="3611976" cy="25791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3286124"/>
            <a:ext cx="32861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Жди меня, и я вернусь,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Всем смертям назло.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Кто не ждал меня, тот пусть Скажет: - Повезло.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 понять, не ждавшим им,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среди огня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Ожиданием своим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Ты спасла меня.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я выжил, будем знать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Только мы с тобой,-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Просто ты умела ждать,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никто другой.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К. Симонов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Отгремели победные залпы, вернулись домой солдаты, наступило мирное время.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Портфель\Мама документы\для Людмилы Павловны\Посвящение женщине Всерос. фестиваль2011-2012\рабочий материал\фото,\0_c41_4e3fc32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1127" y="1643050"/>
            <a:ext cx="5682873" cy="378621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810463"/>
            <a:ext cx="350043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Давайте вспомним эти дни, </a:t>
            </a:r>
          </a:p>
          <a:p>
            <a:r>
              <a:rPr lang="ru-RU" sz="1600" dirty="0" smtClean="0"/>
              <a:t>Когда свистели пули грозно. </a:t>
            </a:r>
          </a:p>
          <a:p>
            <a:r>
              <a:rPr lang="ru-RU" sz="1600" dirty="0" smtClean="0"/>
              <a:t>Люди испуганы, в крови, </a:t>
            </a:r>
          </a:p>
          <a:p>
            <a:r>
              <a:rPr lang="ru-RU" sz="1600" dirty="0" smtClean="0"/>
              <a:t>В глазах одни лишь только слезы.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Давайте вспомним и почтим </a:t>
            </a:r>
          </a:p>
          <a:p>
            <a:r>
              <a:rPr lang="ru-RU" sz="1600" dirty="0" smtClean="0"/>
              <a:t>Их память данною минутой. </a:t>
            </a:r>
          </a:p>
          <a:p>
            <a:r>
              <a:rPr lang="ru-RU" sz="1600" dirty="0" smtClean="0"/>
              <a:t>Мы постоим, мы помолчим, </a:t>
            </a:r>
          </a:p>
          <a:p>
            <a:r>
              <a:rPr lang="ru-RU" sz="1600" dirty="0" smtClean="0"/>
              <a:t>Подумаем, как было трудно.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Вперед,, вперед им всем идти -  Больным, измученным, голодным... Давайте помнить эти дни. </a:t>
            </a:r>
          </a:p>
          <a:p>
            <a:r>
              <a:rPr lang="ru-RU" sz="1600" dirty="0" smtClean="0"/>
              <a:t>Давайте просто, просто помнить.</a:t>
            </a:r>
          </a:p>
          <a:p>
            <a:r>
              <a:rPr lang="ru-RU" sz="1600" dirty="0" smtClean="0"/>
              <a:t> </a:t>
            </a:r>
          </a:p>
          <a:p>
            <a:pPr algn="r"/>
            <a:r>
              <a:rPr lang="ru-RU" sz="1200" dirty="0" smtClean="0"/>
              <a:t>Анастасия </a:t>
            </a:r>
            <a:r>
              <a:rPr lang="ru-RU" sz="1200" dirty="0" err="1" smtClean="0"/>
              <a:t>Челюбеева</a:t>
            </a:r>
            <a:r>
              <a:rPr lang="ru-RU" sz="1200" dirty="0" smtClean="0"/>
              <a:t>, </a:t>
            </a:r>
          </a:p>
          <a:p>
            <a:pPr algn="r"/>
            <a:r>
              <a:rPr lang="ru-RU" sz="1200" dirty="0" smtClean="0"/>
              <a:t>ученица 10 б класса школы №9 г. Тамбова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Елене Леонидовне\фото пришкольный 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285859"/>
            <a:ext cx="4149334" cy="553244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9015" y="-242256"/>
            <a:ext cx="8576389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Когда-то на этом месте была школа, откуда в 1941 году ушли по призыву 580 жителей села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Покрово-Пригородное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что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Тамбовщине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Ушли защищать честь и свободу Родины-матери.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полей сраженья не дождались своих сыновей 280 матерей.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Насыщен болью,	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нестерпимой, острой,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знаменный шелк,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упавший до земли….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Умолк оркестр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И траурные звезды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С небес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На землю тихую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                    сошли.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Трава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и та, казалось,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побледнела.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Насупились седые облака.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… Мать вскрикнула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и вдруг… окаменела.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Окаменела в скорби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на века.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  <a:tab pos="50577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                                       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Кузнецов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876" y="6304002"/>
            <a:ext cx="385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«Скорбящая мать».</a:t>
            </a:r>
          </a:p>
          <a:p>
            <a:pPr algn="r"/>
            <a:r>
              <a:rPr lang="ru-RU" sz="1200" dirty="0" smtClean="0"/>
              <a:t>Архитектор Б.С. Горбунов </a:t>
            </a:r>
            <a:endParaRPr lang="ru-RU" sz="1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8F8F8"/>
                </a:solidFill>
              </a:rPr>
              <a:t>Опять весна на белом свете…</a:t>
            </a:r>
            <a:endParaRPr lang="ru-RU" i="1" dirty="0">
              <a:solidFill>
                <a:srgbClr val="F8F8F8"/>
              </a:solidFill>
            </a:endParaRPr>
          </a:p>
        </p:txBody>
      </p:sp>
      <p:pic>
        <p:nvPicPr>
          <p:cNvPr id="5" name="Содержимое 4" descr="3412395_3161e30b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 rot="21116968">
            <a:off x="317572" y="1900834"/>
            <a:ext cx="3172319" cy="4758479"/>
          </a:xfrm>
        </p:spPr>
      </p:pic>
      <p:pic>
        <p:nvPicPr>
          <p:cNvPr id="6" name="Содержимое 5" descr="171848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 rot="1374304">
            <a:off x="4263563" y="3018404"/>
            <a:ext cx="4453747" cy="30949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3966" cy="632666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Мама, милая мама, как тебя я люблю.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05342"/>
            <a:ext cx="4900618" cy="22526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О, как прекрасно слово «Мама»!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Всё на земле от материнских рук.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Она нас, непослушных и упрямых,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Добру учила – высшей из наук.</a:t>
            </a:r>
          </a:p>
          <a:p>
            <a:endParaRPr lang="ru-RU" dirty="0"/>
          </a:p>
        </p:txBody>
      </p:sp>
      <p:pic>
        <p:nvPicPr>
          <p:cNvPr id="45059" name="Picture 3" descr="D:\Портфель\Мама документы\для Людмилы Павловны\Посвящение женщине Всерос. фестиваль2011-2012\рабочий материал\фото,\den_mam_12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4405310" cy="3356846"/>
          </a:xfrm>
          <a:prstGeom prst="rect">
            <a:avLst/>
          </a:prstGeom>
          <a:noFill/>
        </p:spPr>
      </p:pic>
      <p:pic>
        <p:nvPicPr>
          <p:cNvPr id="45060" name="Picture 4" descr="D:\Портфель\Мама документы\для Людмилы Павловны\Посвящение женщине Всерос. фестиваль2011-2012\рабочий материал\фото,\den_mam_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928934"/>
            <a:ext cx="4357686" cy="30852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6429420"/>
          </a:xfrm>
          <a:ln>
            <a:noFill/>
          </a:ln>
        </p:spPr>
        <p:txBody>
          <a:bodyPr>
            <a:prstTxWarp prst="textDeflateInflateDeflat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110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С </a:t>
            </a:r>
            <a:br>
              <a:rPr lang="ru-RU" sz="110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</a:br>
            <a:r>
              <a:rPr lang="ru-RU" sz="110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праздником женского очарования!</a:t>
            </a:r>
            <a:endParaRPr lang="ru-RU" sz="110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mart-1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58" y="928670"/>
            <a:ext cx="3500462" cy="569683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500042"/>
            <a:ext cx="5143504" cy="56261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4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800" b="1" i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божество,</a:t>
            </a:r>
          </a:p>
          <a:p>
            <a:pPr marL="0" indent="0">
              <a:buNone/>
            </a:pPr>
            <a:r>
              <a:rPr lang="ru-RU" sz="4800" b="1" i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вдохновенье, </a:t>
            </a:r>
          </a:p>
          <a:p>
            <a:pPr marL="0" indent="0">
              <a:buNone/>
            </a:pPr>
            <a:r>
              <a:rPr lang="ru-RU" sz="4800" b="1" i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жизнь, </a:t>
            </a:r>
          </a:p>
          <a:p>
            <a:pPr marL="0" indent="0">
              <a:buNone/>
            </a:pPr>
            <a:r>
              <a:rPr lang="ru-RU" sz="4800" b="1" i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слёзы, </a:t>
            </a:r>
          </a:p>
          <a:p>
            <a:pPr marL="0" indent="0">
              <a:buNone/>
            </a:pPr>
            <a:r>
              <a:rPr lang="ru-RU" sz="4800" b="1" i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любовь.</a:t>
            </a:r>
            <a:endParaRPr lang="ru-RU" sz="4800" b="1" i="1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950" y="59293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А.С. Пушкин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00530" y="5000636"/>
            <a:ext cx="4643470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Еще не слышна песнь ручья,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льется жаворонков трель,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солнце ярче, и капель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Вещает нам: «Идет Весна!»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9700" name="Picture 4" descr="D:\Портфель\Мама документы\для Людмилы Павловны\Посвящение женщине Всерос. фестиваль2011-2012\Новый рисунок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89338"/>
            <a:ext cx="4214810" cy="6025810"/>
          </a:xfrm>
          <a:prstGeom prst="rect">
            <a:avLst/>
          </a:prstGeom>
          <a:noFill/>
        </p:spPr>
      </p:pic>
      <p:pic>
        <p:nvPicPr>
          <p:cNvPr id="29701" name="Picture 5" descr="D:\Портфель\Мама документы\для Людмилы Павловны\Посвящение женщине Всерос. фестиваль2011-2012\Новый рисунок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928670"/>
            <a:ext cx="5263041" cy="38159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35362806c7f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500042"/>
            <a:ext cx="4570866" cy="611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281518" cy="56405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Всё</a:t>
            </a:r>
          </a:p>
          <a:p>
            <a:pPr>
              <a:buNone/>
            </a:pPr>
            <a:endParaRPr lang="ru-RU" sz="48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начинается</a:t>
            </a:r>
          </a:p>
          <a:p>
            <a:pPr>
              <a:buNone/>
            </a:pPr>
            <a:endParaRPr lang="ru-RU" sz="48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 женщины…</a:t>
            </a:r>
            <a:endParaRPr lang="ru-RU" sz="48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03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14282" y="571480"/>
            <a:ext cx="3643306" cy="4433888"/>
          </a:xfrm>
        </p:spPr>
      </p:pic>
      <p:sp>
        <p:nvSpPr>
          <p:cNvPr id="8" name="TextBox 7"/>
          <p:cNvSpPr txBox="1"/>
          <p:nvPr/>
        </p:nvSpPr>
        <p:spPr>
          <a:xfrm>
            <a:off x="785786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А.С.Пушкин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50720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А.П.Керн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Я помню чудное мгновенье…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488" y="4857760"/>
            <a:ext cx="36343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Я помню чудное мгновенье: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Передо мной явилась ты,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Как мимолетное виденье,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Как гений чистой красоты…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" name="Picture 2" descr="D:\Портфель\Мама документы\для Людмилы Павловны\Посвящение женщине Всерос. фестиваль2011-2012\___1_~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571480"/>
            <a:ext cx="3787592" cy="4433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Чистейшей прелести чистейший образец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1435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 smtClean="0">
                <a:latin typeface="Monotype Corsiva" pitchFamily="66" charset="0"/>
              </a:rPr>
              <a:t>«Жена моя прелесть, и чем доле я с ней живу, тем больше люблю это милое, чистое, доброе создание» </a:t>
            </a:r>
          </a:p>
          <a:p>
            <a:r>
              <a:rPr lang="ru-RU" sz="2400" i="1" dirty="0" smtClean="0">
                <a:latin typeface="Monotype Corsiva" pitchFamily="66" charset="0"/>
              </a:rPr>
              <a:t>                                           </a:t>
            </a:r>
            <a:r>
              <a:rPr lang="ru-RU" dirty="0" smtClean="0"/>
              <a:t>А.С. Пушкин</a:t>
            </a:r>
            <a:endParaRPr lang="ru-RU" dirty="0"/>
          </a:p>
        </p:txBody>
      </p:sp>
      <p:pic>
        <p:nvPicPr>
          <p:cNvPr id="2050" name="Picture 2" descr="D:\Портфель\Мама документы\для Людмилы Павловны\Посвящение женщине Всерос. фестиваль2011-2012\image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285861"/>
            <a:ext cx="3832663" cy="4574348"/>
          </a:xfrm>
          <a:prstGeom prst="rect">
            <a:avLst/>
          </a:prstGeom>
          <a:noFill/>
        </p:spPr>
      </p:pic>
      <p:pic>
        <p:nvPicPr>
          <p:cNvPr id="2051" name="Picture 3" descr="D:\Портфель\Мама документы\для Людмилы Павловны\Посвящение женщине Всерос. фестиваль2011-2012\pushkin_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285860"/>
            <a:ext cx="3021031" cy="38824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15074" y="60007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Н.Н. Пушкина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ртфель\Мама документы\для Людмилы Павловны\Посвящение женщине Всерос. фестиваль2011-2012\v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83823" y="3143248"/>
            <a:ext cx="5317333" cy="35626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00042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Я помню время золотое…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457" name="Picture 1" descr="D:\Портфель\Мама документы\для Людмилы Павловны\Посвящение женщине Всерос. фестиваль2011-2012\рабочий материал\фото,\Tutchev_11_Aleksandrovskiy_Portret_poeta_M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214422"/>
            <a:ext cx="4143404" cy="506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8728" y="635795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Ф.И. Тютчев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1357298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Я помню время золотое,</a:t>
            </a:r>
          </a:p>
          <a:p>
            <a:r>
              <a:rPr lang="ru-RU" sz="2400" b="1" dirty="0" smtClean="0">
                <a:latin typeface="Monotype Corsiva" pitchFamily="66" charset="0"/>
              </a:rPr>
              <a:t>Я помню сердцу милый край.</a:t>
            </a:r>
          </a:p>
          <a:p>
            <a:r>
              <a:rPr lang="ru-RU" sz="2400" b="1" dirty="0" smtClean="0">
                <a:latin typeface="Monotype Corsiva" pitchFamily="66" charset="0"/>
              </a:rPr>
              <a:t>День </a:t>
            </a:r>
            <a:r>
              <a:rPr lang="ru-RU" sz="2400" b="1" dirty="0" err="1" smtClean="0">
                <a:latin typeface="Monotype Corsiva" pitchFamily="66" charset="0"/>
              </a:rPr>
              <a:t>вечерел</a:t>
            </a:r>
            <a:r>
              <a:rPr lang="ru-RU" sz="2400" b="1" dirty="0" smtClean="0">
                <a:latin typeface="Monotype Corsiva" pitchFamily="66" charset="0"/>
              </a:rPr>
              <a:t>; мы были двое;</a:t>
            </a:r>
          </a:p>
          <a:p>
            <a:r>
              <a:rPr lang="ru-RU" sz="2400" b="1" dirty="0" smtClean="0">
                <a:latin typeface="Monotype Corsiva" pitchFamily="66" charset="0"/>
              </a:rPr>
              <a:t>Внизу, в тени, шумел Дунай…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ортфель\Мама документы\для Людмилы Павловны\Посвящение женщине Всерос. фестиваль2011-2012\Robert_Schumann_18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714488"/>
            <a:ext cx="4481885" cy="49325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388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Р.А. Шуман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643998" cy="35719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Первые пьесы «Альбома для юношества» немецкий композитор Роберт Шуман написал как подарок к дню рождения дочери Марии</a:t>
            </a:r>
            <a:endParaRPr lang="ru-RU" sz="3200" b="1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7" descr="no11_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142844" y="1714488"/>
            <a:ext cx="3894595" cy="5000659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лп\9033697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83755"/>
            <a:ext cx="9144000" cy="4174245"/>
          </a:xfrm>
          <a:prstGeom prst="rect">
            <a:avLst/>
          </a:prstGeom>
          <a:noFill/>
        </p:spPr>
      </p:pic>
      <p:pic>
        <p:nvPicPr>
          <p:cNvPr id="5" name="Содержимое 4" descr="rakhmaninov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 rot="20821320">
            <a:off x="413614" y="1279258"/>
            <a:ext cx="2943040" cy="4018242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86116" y="714356"/>
            <a:ext cx="3071802" cy="208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«Здесь все спокойно и  тихо… И не могу тебе сказать, до чего хорошо здесь себя чувствую!.. Был бы очень счастлив, если б удалось здесь пожить подольше…»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72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Ивановка Рахманинова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890403">
            <a:off x="5865649" y="5155151"/>
            <a:ext cx="237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Н.А. Рахманинова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Портфель\Мама документы\для Людмилы Павловны\Посвящение женщине Всерос. фестиваль2011-2012\рабочий материал\фото,\8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 rot="862980">
            <a:off x="6226977" y="1173377"/>
            <a:ext cx="2466853" cy="39357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0803432">
            <a:off x="1442717" y="5302212"/>
            <a:ext cx="221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С.В. Рахманинов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430</Words>
  <Application>Microsoft Office PowerPoint</Application>
  <PresentationFormat>Экран (4:3)</PresentationFormat>
  <Paragraphs>118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ПОСВЯЩЕНИЕ ЖЕНЩИНЕ </vt:lpstr>
      <vt:lpstr>Слайд 2</vt:lpstr>
      <vt:lpstr>Слайд 3</vt:lpstr>
      <vt:lpstr>Слайд 4</vt:lpstr>
      <vt:lpstr>Я помню чудное мгновенье…</vt:lpstr>
      <vt:lpstr>Чистейшей прелести чистейший образец</vt:lpstr>
      <vt:lpstr>Слайд 7</vt:lpstr>
      <vt:lpstr>    Первые пьесы «Альбома для юношества» немецкий композитор Роберт Шуман написал как подарок к дню рождения дочери Марии</vt:lpstr>
      <vt:lpstr>Ивановка Рахманинова</vt:lpstr>
      <vt:lpstr>Слайд 10</vt:lpstr>
      <vt:lpstr>Слайд 11</vt:lpstr>
      <vt:lpstr>Война - жесточе нету слова…</vt:lpstr>
      <vt:lpstr>Отгремели победные залпы, вернулись домой солдаты, наступило мирное время. </vt:lpstr>
      <vt:lpstr>Слайд 14</vt:lpstr>
      <vt:lpstr>Опять весна на белом свете…</vt:lpstr>
      <vt:lpstr>Мама, милая мама, как тебя я люблю.</vt:lpstr>
      <vt:lpstr>С  праздником женского очарования!</vt:lpstr>
    </vt:vector>
  </TitlesOfParts>
  <Company>приг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Дарёна</cp:lastModifiedBy>
  <cp:revision>92</cp:revision>
  <dcterms:created xsi:type="dcterms:W3CDTF">2010-03-02T10:41:06Z</dcterms:created>
  <dcterms:modified xsi:type="dcterms:W3CDTF">2012-03-29T12:21:46Z</dcterms:modified>
</cp:coreProperties>
</file>