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6" r:id="rId4"/>
    <p:sldId id="259" r:id="rId5"/>
    <p:sldId id="260" r:id="rId6"/>
    <p:sldId id="261" r:id="rId7"/>
    <p:sldId id="262" r:id="rId8"/>
    <p:sldId id="265" r:id="rId9"/>
    <p:sldId id="267" r:id="rId10"/>
    <p:sldId id="268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99CCFF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46" autoAdjust="0"/>
    <p:restoredTop sz="87589" autoAdjust="0"/>
  </p:normalViewPr>
  <p:slideViewPr>
    <p:cSldViewPr>
      <p:cViewPr varScale="1">
        <p:scale>
          <a:sx n="64" d="100"/>
          <a:sy n="64" d="100"/>
        </p:scale>
        <p:origin x="-12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2AC7BB-F93B-407C-93D5-919BDDBC019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0CB641-C90B-476D-B31B-F24A3E30B74E}" type="slidenum">
              <a:rPr lang="ru-RU"/>
              <a:pPr/>
              <a:t>1</a:t>
            </a:fld>
            <a:endParaRPr lang="ru-RU"/>
          </a:p>
        </p:txBody>
      </p:sp>
      <p:sp>
        <p:nvSpPr>
          <p:cNvPr id="4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A6950C-9674-42B9-AEB5-A31996EFB9EC}" type="slidenum">
              <a:rPr lang="ru-RU"/>
              <a:pPr/>
              <a:t>10</a:t>
            </a:fld>
            <a:endParaRPr lang="ru-RU"/>
          </a:p>
        </p:txBody>
      </p:sp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C6D634-F1C3-48A9-8EED-83B19571F6C8}" type="slidenum">
              <a:rPr lang="ru-RU"/>
              <a:pPr/>
              <a:t>2</a:t>
            </a:fld>
            <a:endParaRPr lang="ru-RU"/>
          </a:p>
        </p:txBody>
      </p:sp>
      <p:sp>
        <p:nvSpPr>
          <p:cNvPr id="6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99DCDD-D780-4611-BA4B-8E4DD42895FA}" type="slidenum">
              <a:rPr lang="ru-RU"/>
              <a:pPr/>
              <a:t>3</a:t>
            </a:fld>
            <a:endParaRPr lang="ru-RU"/>
          </a:p>
        </p:txBody>
      </p:sp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18E98F-F77A-4FC2-96E4-288A816A143B}" type="slidenum">
              <a:rPr lang="ru-RU"/>
              <a:pPr/>
              <a:t>4</a:t>
            </a:fld>
            <a:endParaRPr lang="ru-RU"/>
          </a:p>
        </p:txBody>
      </p:sp>
      <p:sp>
        <p:nvSpPr>
          <p:cNvPr id="11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DDC5A8-4BD3-4F69-AD2F-1F2471C57AA8}" type="slidenum">
              <a:rPr lang="ru-RU"/>
              <a:pPr/>
              <a:t>5</a:t>
            </a:fld>
            <a:endParaRPr lang="ru-RU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BB2831-1DD1-41BA-8B51-2267B44AD6A1}" type="slidenum">
              <a:rPr lang="ru-RU"/>
              <a:pPr/>
              <a:t>6</a:t>
            </a:fld>
            <a:endParaRPr lang="ru-RU"/>
          </a:p>
        </p:txBody>
      </p:sp>
      <p:sp>
        <p:nvSpPr>
          <p:cNvPr id="20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624326-8DDD-4C6C-B01B-FB36E463FAA0}" type="slidenum">
              <a:rPr lang="ru-RU"/>
              <a:pPr/>
              <a:t>7</a:t>
            </a:fld>
            <a:endParaRPr lang="ru-RU"/>
          </a:p>
        </p:txBody>
      </p:sp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7235CB-4D36-41D2-B91F-03EC15E2E2C1}" type="slidenum">
              <a:rPr lang="ru-RU"/>
              <a:pPr/>
              <a:t>8</a:t>
            </a:fld>
            <a:endParaRPr lang="ru-RU"/>
          </a:p>
        </p:txBody>
      </p:sp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91037D-94DA-4787-8F58-38EE20B1BF8B}" type="slidenum">
              <a:rPr lang="ru-RU"/>
              <a:pPr/>
              <a:t>9</a:t>
            </a:fld>
            <a:endParaRPr lang="ru-RU"/>
          </a:p>
        </p:txBody>
      </p:sp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F4761A-1680-4014-96BD-91E33ABA7E2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C1782E-210E-45EF-AD2F-98ACE2F3701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00616-67BF-47CB-94E2-1015D9AB727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BB94E7-B135-438E-BEA0-02BEA0B0C29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68E71B-BF54-4F55-B9E8-160D1B645DB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471E7-8929-499B-86C2-0FE2E4DDBF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0E263F-1B7B-4BD4-ABBB-8776FAD505B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950834-42A5-44F0-9AC2-0D63E30659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C22573-935C-4B6E-A3D1-870504E9AAD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89DC7F-0063-43D3-BB27-AFE890CD402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1E41B-93D2-4170-A023-83165BF51C5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99721FB-5CEC-4660-B18E-0907B87D3075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476250"/>
            <a:ext cx="7772400" cy="936625"/>
          </a:xfrm>
        </p:spPr>
        <p:txBody>
          <a:bodyPr/>
          <a:lstStyle/>
          <a:p>
            <a:r>
              <a:rPr lang="ru-RU"/>
              <a:t>Основы вязания спицами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51275" y="2781300"/>
            <a:ext cx="4897438" cy="1752600"/>
          </a:xfrm>
        </p:spPr>
        <p:txBody>
          <a:bodyPr/>
          <a:lstStyle/>
          <a:p>
            <a:r>
              <a:rPr lang="ru-RU"/>
              <a:t>Начальные сведения</a:t>
            </a:r>
          </a:p>
          <a:p>
            <a:r>
              <a:rPr lang="ru-RU"/>
              <a:t>Основные правила и приемы</a:t>
            </a:r>
          </a:p>
        </p:txBody>
      </p:sp>
      <p:pic>
        <p:nvPicPr>
          <p:cNvPr id="2052" name="Picture 4" descr="IMG_385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528763"/>
            <a:ext cx="3708400" cy="53292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975" y="274638"/>
            <a:ext cx="6346825" cy="1143000"/>
          </a:xfrm>
        </p:spPr>
        <p:txBody>
          <a:bodyPr/>
          <a:lstStyle/>
          <a:p>
            <a:r>
              <a:rPr lang="ru-RU" sz="3200">
                <a:solidFill>
                  <a:srgbClr val="6699FF"/>
                </a:solidFill>
              </a:rPr>
              <a:t>Советы начинающим</a:t>
            </a:r>
            <a:r>
              <a:rPr lang="ru-RU" sz="3200">
                <a:solidFill>
                  <a:srgbClr val="99CCFF"/>
                </a:solidFill>
              </a:rPr>
              <a:t/>
            </a:r>
            <a:br>
              <a:rPr lang="ru-RU" sz="3200">
                <a:solidFill>
                  <a:srgbClr val="99CCFF"/>
                </a:solidFill>
              </a:rPr>
            </a:br>
            <a:r>
              <a:rPr lang="ru-RU" sz="3200">
                <a:solidFill>
                  <a:srgbClr val="6699FF"/>
                </a:solidFill>
              </a:rPr>
              <a:t>вязать</a:t>
            </a:r>
            <a:r>
              <a:rPr lang="ru-RU" sz="3200">
                <a:solidFill>
                  <a:srgbClr val="99CCFF"/>
                </a:solidFill>
              </a:rPr>
              <a:t> </a:t>
            </a:r>
            <a:r>
              <a:rPr lang="ru-RU" sz="3200">
                <a:solidFill>
                  <a:srgbClr val="6699FF"/>
                </a:solidFill>
              </a:rPr>
              <a:t>спицами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00200"/>
            <a:ext cx="7859712" cy="4525963"/>
          </a:xfrm>
        </p:spPr>
        <p:txBody>
          <a:bodyPr/>
          <a:lstStyle/>
          <a:p>
            <a:pPr>
              <a:buFontTx/>
              <a:buNone/>
            </a:pPr>
            <a:r>
              <a:rPr lang="ru-RU" sz="1800"/>
              <a:t>    Первая петля в каждом ряду </a:t>
            </a:r>
            <a:r>
              <a:rPr lang="ru-RU" sz="1800">
                <a:solidFill>
                  <a:srgbClr val="6699FF"/>
                </a:solidFill>
              </a:rPr>
              <a:t>всегда</a:t>
            </a:r>
            <a:r>
              <a:rPr lang="ru-RU" sz="1800"/>
              <a:t> снимается без провязывания,</a:t>
            </a:r>
          </a:p>
          <a:p>
            <a:pPr>
              <a:buFontTx/>
              <a:buNone/>
            </a:pPr>
            <a:r>
              <a:rPr lang="ru-RU" sz="1800"/>
              <a:t>а последняя петля</a:t>
            </a:r>
            <a:r>
              <a:rPr lang="ru-RU" sz="1800">
                <a:solidFill>
                  <a:srgbClr val="99CCFF"/>
                </a:solidFill>
              </a:rPr>
              <a:t> </a:t>
            </a:r>
            <a:r>
              <a:rPr lang="ru-RU" sz="1800">
                <a:solidFill>
                  <a:srgbClr val="6699FF"/>
                </a:solidFill>
              </a:rPr>
              <a:t>всегда</a:t>
            </a:r>
            <a:r>
              <a:rPr lang="ru-RU" sz="1800">
                <a:solidFill>
                  <a:srgbClr val="99CCFF"/>
                </a:solidFill>
              </a:rPr>
              <a:t> </a:t>
            </a:r>
            <a:r>
              <a:rPr lang="ru-RU" sz="1800"/>
              <a:t>провязывается изнаночной. Эти петли</a:t>
            </a:r>
          </a:p>
          <a:p>
            <a:pPr>
              <a:buFontTx/>
              <a:buNone/>
            </a:pPr>
            <a:r>
              <a:rPr lang="ru-RU" sz="1800"/>
              <a:t>называются кромочными.</a:t>
            </a:r>
          </a:p>
          <a:p>
            <a:pPr>
              <a:buFontTx/>
              <a:buNone/>
            </a:pPr>
            <a:r>
              <a:rPr lang="ru-RU" sz="1800"/>
              <a:t>    Вязать очень туго не надо. Петли при провязывании надо </a:t>
            </a:r>
            <a:r>
              <a:rPr lang="ru-RU" sz="1800">
                <a:solidFill>
                  <a:srgbClr val="6699FF"/>
                </a:solidFill>
              </a:rPr>
              <a:t>слегка</a:t>
            </a:r>
          </a:p>
          <a:p>
            <a:pPr>
              <a:buFontTx/>
              <a:buNone/>
            </a:pPr>
            <a:r>
              <a:rPr lang="ru-RU" sz="1800">
                <a:solidFill>
                  <a:srgbClr val="6699FF"/>
                </a:solidFill>
              </a:rPr>
              <a:t>растягивать</a:t>
            </a:r>
            <a:r>
              <a:rPr lang="ru-RU" sz="1800"/>
              <a:t>, иначе следующий ряд вязать будет трудно.</a:t>
            </a:r>
          </a:p>
          <a:p>
            <a:pPr>
              <a:buFontTx/>
              <a:buNone/>
            </a:pPr>
            <a:r>
              <a:rPr lang="ru-RU" sz="1800"/>
              <a:t>    Спицы держат в руках свободно, без напряжения, под углом друг</a:t>
            </a:r>
          </a:p>
          <a:p>
            <a:pPr>
              <a:buFontTx/>
              <a:buNone/>
            </a:pPr>
            <a:r>
              <a:rPr lang="ru-RU" sz="1800"/>
              <a:t>к другу. Локти не надо прижимать к телу или опираться ими на стол.</a:t>
            </a:r>
          </a:p>
          <a:p>
            <a:pPr>
              <a:buFontTx/>
              <a:buNone/>
            </a:pPr>
            <a:r>
              <a:rPr lang="ru-RU" sz="1800"/>
              <a:t>Сидите свободно, спиной опирайтесь на спинку стула.</a:t>
            </a:r>
          </a:p>
          <a:p>
            <a:pPr>
              <a:buFontTx/>
              <a:buNone/>
            </a:pPr>
            <a:endParaRPr lang="ru-RU" sz="1800"/>
          </a:p>
          <a:p>
            <a:pPr>
              <a:buFontTx/>
              <a:buNone/>
            </a:pPr>
            <a:r>
              <a:rPr lang="ru-RU" sz="1800"/>
              <a:t>    Вязание – занятие для отдыха, для досуга. Получайте удовольствие</a:t>
            </a:r>
          </a:p>
          <a:p>
            <a:pPr>
              <a:buFontTx/>
              <a:buNone/>
            </a:pPr>
            <a:r>
              <a:rPr lang="ru-RU" sz="1800"/>
              <a:t>от этого рукоделия! Но сначала научитесь вязать. А любое учение </a:t>
            </a:r>
          </a:p>
          <a:p>
            <a:pPr>
              <a:buFontTx/>
              <a:buNone/>
            </a:pPr>
            <a:r>
              <a:rPr lang="ru-RU" sz="1800"/>
              <a:t>требует терпения. Успехов вам!</a:t>
            </a:r>
          </a:p>
          <a:p>
            <a:pPr>
              <a:buFontTx/>
              <a:buNone/>
            </a:pPr>
            <a:r>
              <a:rPr lang="ru-RU" sz="1800"/>
              <a:t>  </a:t>
            </a:r>
          </a:p>
        </p:txBody>
      </p:sp>
      <p:pic>
        <p:nvPicPr>
          <p:cNvPr id="36868" name="Picture 4" descr="IMG_3858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4213" y="188913"/>
            <a:ext cx="1524000" cy="128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Инструменты, материалы,</a:t>
            </a:r>
            <a:br>
              <a:rPr lang="ru-RU" sz="4000"/>
            </a:br>
            <a:r>
              <a:rPr lang="ru-RU" sz="4000"/>
              <a:t>техника безопасности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85225" cy="5068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Инструменты: спицы (металлические, пластмассовые или деревянные; отдельные или на соединительной леске). </a:t>
            </a:r>
          </a:p>
          <a:p>
            <a:pPr>
              <a:lnSpc>
                <a:spcPct val="90000"/>
              </a:lnSpc>
            </a:pPr>
            <a:endParaRPr lang="ru-RU" sz="2400"/>
          </a:p>
          <a:p>
            <a:pPr>
              <a:lnSpc>
                <a:spcPct val="90000"/>
              </a:lnSpc>
            </a:pPr>
            <a:r>
              <a:rPr lang="ru-RU" sz="2400"/>
              <a:t>Материалы: пряжа (шерстяная, вискозная, хлопчатобумажная, синтетическая)</a:t>
            </a:r>
          </a:p>
          <a:p>
            <a:pPr>
              <a:lnSpc>
                <a:spcPct val="90000"/>
              </a:lnSpc>
            </a:pPr>
            <a:endParaRPr lang="ru-RU" sz="2400"/>
          </a:p>
          <a:p>
            <a:pPr>
              <a:lnSpc>
                <a:spcPct val="90000"/>
              </a:lnSpc>
            </a:pPr>
            <a:r>
              <a:rPr lang="ru-RU" sz="2400"/>
              <a:t>Техника безопасности: не размахивать спицами и передавать их  друг другу аккуратно.</a:t>
            </a:r>
          </a:p>
          <a:p>
            <a:pPr>
              <a:lnSpc>
                <a:spcPct val="90000"/>
              </a:lnSpc>
            </a:pPr>
            <a:endParaRPr lang="ru-RU" sz="2400"/>
          </a:p>
          <a:p>
            <a:pPr>
              <a:lnSpc>
                <a:spcPct val="90000"/>
              </a:lnSpc>
            </a:pPr>
            <a:r>
              <a:rPr lang="ru-RU" sz="2400"/>
              <a:t>Посадка при работе и постановка рук: спина прямая, без напряжения; работа достаточно удалена от глаз; руки не опираются на стол, свободно согнуты в локтях.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3600450" cy="4525963"/>
          </a:xfrm>
        </p:spPr>
        <p:txBody>
          <a:bodyPr/>
          <a:lstStyle/>
          <a:p>
            <a:pPr>
              <a:buFontTx/>
              <a:buNone/>
            </a:pPr>
            <a:r>
              <a:rPr lang="ru-RU" sz="1700"/>
              <a:t>Возьмите от клубка конец нити,</a:t>
            </a:r>
          </a:p>
          <a:p>
            <a:pPr>
              <a:buFontTx/>
              <a:buNone/>
            </a:pPr>
            <a:r>
              <a:rPr lang="ru-RU" sz="1700"/>
              <a:t>сделайте воздушную петлю</a:t>
            </a:r>
          </a:p>
          <a:p>
            <a:pPr>
              <a:buFontTx/>
              <a:buNone/>
            </a:pPr>
            <a:r>
              <a:rPr lang="ru-RU" sz="1700"/>
              <a:t>и набросьте её на большой</a:t>
            </a:r>
          </a:p>
          <a:p>
            <a:pPr>
              <a:buFontTx/>
              <a:buNone/>
            </a:pPr>
            <a:r>
              <a:rPr lang="ru-RU" sz="1700"/>
              <a:t>палец. Указательным пальцем</a:t>
            </a:r>
          </a:p>
          <a:p>
            <a:pPr>
              <a:buFontTx/>
              <a:buNone/>
            </a:pPr>
            <a:r>
              <a:rPr lang="ru-RU" sz="1700"/>
              <a:t>подхватите нижний конец </a:t>
            </a:r>
          </a:p>
          <a:p>
            <a:pPr>
              <a:buFontTx/>
              <a:buNone/>
            </a:pPr>
            <a:r>
              <a:rPr lang="ru-RU" sz="1700"/>
              <a:t>петли. </a:t>
            </a:r>
          </a:p>
          <a:p>
            <a:pPr>
              <a:buFontTx/>
              <a:buNone/>
            </a:pPr>
            <a:r>
              <a:rPr lang="ru-RU" sz="1700"/>
              <a:t>Обе нитки от клубка пропустите</a:t>
            </a:r>
          </a:p>
          <a:p>
            <a:pPr>
              <a:buFontTx/>
              <a:buNone/>
            </a:pPr>
            <a:r>
              <a:rPr lang="ru-RU" sz="1700"/>
              <a:t>между мизинцем и безымянным</a:t>
            </a:r>
          </a:p>
          <a:p>
            <a:pPr>
              <a:buFontTx/>
              <a:buNone/>
            </a:pPr>
            <a:r>
              <a:rPr lang="ru-RU" sz="1700"/>
              <a:t>пальцами и крепко зажмите</a:t>
            </a:r>
          </a:p>
          <a:p>
            <a:pPr>
              <a:buFontTx/>
              <a:buNone/>
            </a:pPr>
            <a:r>
              <a:rPr lang="ru-RU" sz="1700"/>
              <a:t>тремя пальцами левой руки.</a:t>
            </a:r>
          </a:p>
        </p:txBody>
      </p:sp>
      <p:pic>
        <p:nvPicPr>
          <p:cNvPr id="30724" name="Picture 4" descr="IMG_3858"/>
          <p:cNvPicPr>
            <a:picLocks noChangeAspect="1" noChangeArrowheads="1"/>
          </p:cNvPicPr>
          <p:nvPr>
            <p:ph type="title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68313" y="260350"/>
            <a:ext cx="1524000" cy="1143000"/>
          </a:xfrm>
          <a:noFill/>
          <a:ln/>
        </p:spPr>
      </p:pic>
      <p:pic>
        <p:nvPicPr>
          <p:cNvPr id="30725" name="Picture 5" descr="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11638" y="0"/>
            <a:ext cx="5905500" cy="7993063"/>
          </a:xfrm>
          <a:prstGeom prst="rect">
            <a:avLst/>
          </a:prstGeom>
          <a:noFill/>
        </p:spPr>
      </p:pic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555875" y="260350"/>
            <a:ext cx="53292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600">
                <a:solidFill>
                  <a:srgbClr val="6699FF"/>
                </a:solidFill>
              </a:rPr>
              <a:t>Набор петель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4684713" y="395288"/>
            <a:ext cx="247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7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0" y="2276475"/>
            <a:ext cx="3168650" cy="3457575"/>
          </a:xfrm>
        </p:spPr>
        <p:txBody>
          <a:bodyPr/>
          <a:lstStyle/>
          <a:p>
            <a:pPr>
              <a:buFontTx/>
              <a:buNone/>
            </a:pPr>
            <a:r>
              <a:rPr lang="ru-RU" sz="1800">
                <a:solidFill>
                  <a:srgbClr val="6699FF"/>
                </a:solidFill>
              </a:rPr>
              <a:t>Сложите две спицы</a:t>
            </a:r>
          </a:p>
          <a:p>
            <a:pPr>
              <a:buFontTx/>
              <a:buNone/>
            </a:pPr>
            <a:r>
              <a:rPr lang="ru-RU" sz="1800">
                <a:solidFill>
                  <a:srgbClr val="6699FF"/>
                </a:solidFill>
              </a:rPr>
              <a:t>вместе</a:t>
            </a:r>
            <a:r>
              <a:rPr lang="ru-RU" sz="1800"/>
              <a:t>, взяв их в правую</a:t>
            </a:r>
          </a:p>
          <a:p>
            <a:pPr>
              <a:buFontTx/>
              <a:buNone/>
            </a:pPr>
            <a:r>
              <a:rPr lang="ru-RU" sz="1800"/>
              <a:t>руку, введите концы спиц в</a:t>
            </a:r>
          </a:p>
          <a:p>
            <a:pPr>
              <a:buFontTx/>
              <a:buNone/>
            </a:pPr>
            <a:r>
              <a:rPr lang="ru-RU" sz="1800"/>
              <a:t>петлю, образовавшуюся</a:t>
            </a:r>
          </a:p>
          <a:p>
            <a:pPr>
              <a:buFontTx/>
              <a:buNone/>
            </a:pPr>
            <a:r>
              <a:rPr lang="ru-RU" sz="1800"/>
              <a:t>вокруг большого пальца</a:t>
            </a:r>
          </a:p>
          <a:p>
            <a:pPr>
              <a:buFontTx/>
              <a:buNone/>
            </a:pPr>
            <a:r>
              <a:rPr lang="ru-RU" sz="1800"/>
              <a:t>(фото 2), захватите нитку с </a:t>
            </a:r>
          </a:p>
          <a:p>
            <a:pPr>
              <a:buFontTx/>
              <a:buNone/>
            </a:pPr>
            <a:r>
              <a:rPr lang="ru-RU" sz="1800"/>
              <a:t>указательного пальца</a:t>
            </a:r>
          </a:p>
          <a:p>
            <a:pPr>
              <a:buFontTx/>
              <a:buNone/>
            </a:pPr>
            <a:r>
              <a:rPr lang="ru-RU" sz="1800"/>
              <a:t>(фото 3).</a:t>
            </a:r>
          </a:p>
          <a:p>
            <a:pPr>
              <a:buFontTx/>
              <a:buNone/>
            </a:pPr>
            <a:r>
              <a:rPr lang="ru-RU" sz="1600"/>
              <a:t>  </a:t>
            </a:r>
          </a:p>
        </p:txBody>
      </p:sp>
      <p:pic>
        <p:nvPicPr>
          <p:cNvPr id="10258" name="Picture 18" descr="IMG_3858"/>
          <p:cNvPicPr>
            <a:picLocks noChangeAspect="1" noChangeArrowheads="1"/>
          </p:cNvPicPr>
          <p:nvPr>
            <p:ph type="title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39750" y="260350"/>
            <a:ext cx="1524000" cy="1143000"/>
          </a:xfrm>
          <a:noFill/>
          <a:ln/>
        </p:spPr>
      </p:pic>
      <p:pic>
        <p:nvPicPr>
          <p:cNvPr id="10259" name="Picture 19" descr="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203575" y="-1108075"/>
            <a:ext cx="7237413" cy="9290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IMG_3858"/>
          <p:cNvPicPr>
            <a:picLocks noChangeAspect="1" noChangeArrowheads="1"/>
          </p:cNvPicPr>
          <p:nvPr>
            <p:ph type="title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900113" y="260350"/>
            <a:ext cx="1524000" cy="1143000"/>
          </a:xfrm>
          <a:noFill/>
          <a:ln/>
        </p:spPr>
      </p:pic>
      <p:sp>
        <p:nvSpPr>
          <p:cNvPr id="174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2133600"/>
            <a:ext cx="3240088" cy="4383088"/>
          </a:xfrm>
        </p:spPr>
        <p:txBody>
          <a:bodyPr/>
          <a:lstStyle/>
          <a:p>
            <a:pPr>
              <a:buFontTx/>
              <a:buNone/>
            </a:pPr>
            <a:r>
              <a:rPr lang="ru-RU" sz="1600"/>
              <a:t>Протяните нить через петлю на</a:t>
            </a:r>
          </a:p>
          <a:p>
            <a:pPr>
              <a:buFontTx/>
              <a:buNone/>
            </a:pPr>
            <a:r>
              <a:rPr lang="ru-RU" sz="1600"/>
              <a:t>большом пальце (фото 4),</a:t>
            </a:r>
          </a:p>
          <a:p>
            <a:pPr>
              <a:buFontTx/>
              <a:buNone/>
            </a:pPr>
            <a:r>
              <a:rPr lang="ru-RU" sz="1600"/>
              <a:t>после чего большой палец </a:t>
            </a:r>
          </a:p>
          <a:p>
            <a:pPr>
              <a:buFontTx/>
              <a:buNone/>
            </a:pPr>
            <a:r>
              <a:rPr lang="ru-RU" sz="1600"/>
              <a:t>освободите из петли (фото 4),</a:t>
            </a:r>
          </a:p>
          <a:p>
            <a:pPr>
              <a:buFontTx/>
              <a:buNone/>
            </a:pPr>
            <a:r>
              <a:rPr lang="ru-RU" sz="1600"/>
              <a:t>затем снова введите палец</a:t>
            </a:r>
          </a:p>
          <a:p>
            <a:pPr>
              <a:buFontTx/>
              <a:buNone/>
            </a:pPr>
            <a:r>
              <a:rPr lang="ru-RU" sz="1600"/>
              <a:t>под нитку (фото 5).</a:t>
            </a:r>
          </a:p>
          <a:p>
            <a:pPr>
              <a:buFontTx/>
              <a:buNone/>
            </a:pPr>
            <a:endParaRPr lang="ru-RU" sz="1600"/>
          </a:p>
          <a:p>
            <a:pPr>
              <a:buFontTx/>
              <a:buNone/>
            </a:pPr>
            <a:r>
              <a:rPr lang="ru-RU" sz="1600"/>
              <a:t>Раздвигая указательный и</a:t>
            </a:r>
          </a:p>
          <a:p>
            <a:pPr>
              <a:buFontTx/>
              <a:buNone/>
            </a:pPr>
            <a:r>
              <a:rPr lang="ru-RU" sz="1600"/>
              <a:t>большой пальцы, затяните на</a:t>
            </a:r>
          </a:p>
          <a:p>
            <a:pPr>
              <a:buFontTx/>
              <a:buNone/>
            </a:pPr>
            <a:r>
              <a:rPr lang="ru-RU" sz="1600"/>
              <a:t>спицах </a:t>
            </a:r>
            <a:r>
              <a:rPr lang="ru-RU" sz="1600">
                <a:solidFill>
                  <a:srgbClr val="6699FF"/>
                </a:solidFill>
              </a:rPr>
              <a:t>первую петлю</a:t>
            </a:r>
            <a:r>
              <a:rPr lang="ru-RU" sz="1600"/>
              <a:t> (фото 5)</a:t>
            </a:r>
          </a:p>
          <a:p>
            <a:pPr>
              <a:buFontTx/>
              <a:buNone/>
            </a:pPr>
            <a:r>
              <a:rPr lang="ru-RU" sz="1600"/>
              <a:t> </a:t>
            </a:r>
          </a:p>
        </p:txBody>
      </p:sp>
      <p:pic>
        <p:nvPicPr>
          <p:cNvPr id="17416" name="Picture 8" descr="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419475" y="-1108075"/>
            <a:ext cx="6837363" cy="9217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83188" y="2060575"/>
            <a:ext cx="3960812" cy="4608513"/>
          </a:xfrm>
        </p:spPr>
        <p:txBody>
          <a:bodyPr/>
          <a:lstStyle/>
          <a:p>
            <a:pPr>
              <a:buFontTx/>
              <a:buNone/>
            </a:pPr>
            <a:r>
              <a:rPr lang="ru-RU" sz="1600">
                <a:solidFill>
                  <a:srgbClr val="6699FF"/>
                </a:solidFill>
              </a:rPr>
              <a:t>На спицах должна быть 1 начальная</a:t>
            </a:r>
          </a:p>
          <a:p>
            <a:pPr>
              <a:buFontTx/>
              <a:buNone/>
            </a:pPr>
            <a:r>
              <a:rPr lang="ru-RU" sz="1600">
                <a:solidFill>
                  <a:srgbClr val="6699FF"/>
                </a:solidFill>
              </a:rPr>
              <a:t>петля.</a:t>
            </a:r>
            <a:r>
              <a:rPr lang="ru-RU" sz="1600"/>
              <a:t> Если 1-я петля сделана</a:t>
            </a:r>
          </a:p>
          <a:p>
            <a:pPr>
              <a:buFontTx/>
              <a:buNone/>
            </a:pPr>
            <a:r>
              <a:rPr lang="ru-RU" sz="1600"/>
              <a:t>неправильно, то сразу образуется 2</a:t>
            </a:r>
          </a:p>
          <a:p>
            <a:pPr>
              <a:buFontTx/>
              <a:buNone/>
            </a:pPr>
            <a:r>
              <a:rPr lang="ru-RU" sz="1600"/>
              <a:t>начальные петли. В таком случае</a:t>
            </a:r>
          </a:p>
          <a:p>
            <a:pPr>
              <a:buFontTx/>
              <a:buNone/>
            </a:pPr>
            <a:r>
              <a:rPr lang="ru-RU" sz="1600"/>
              <a:t>вернитесь к слайду 3 и попробуйте</a:t>
            </a:r>
          </a:p>
          <a:p>
            <a:pPr>
              <a:buFontTx/>
              <a:buNone/>
            </a:pPr>
            <a:r>
              <a:rPr lang="ru-RU" sz="1600"/>
              <a:t>еще раз.</a:t>
            </a:r>
          </a:p>
          <a:p>
            <a:pPr>
              <a:buFontTx/>
              <a:buNone/>
            </a:pPr>
            <a:r>
              <a:rPr lang="ru-RU" sz="1600"/>
              <a:t>Затем спицы с петлей оттяните вниз</a:t>
            </a:r>
          </a:p>
          <a:p>
            <a:pPr>
              <a:buFontTx/>
              <a:buNone/>
            </a:pPr>
            <a:r>
              <a:rPr lang="ru-RU" sz="1600"/>
              <a:t>(фото 6), подденьте концы спиц под</a:t>
            </a:r>
          </a:p>
          <a:p>
            <a:pPr>
              <a:buFontTx/>
              <a:buNone/>
            </a:pPr>
            <a:r>
              <a:rPr lang="ru-RU" sz="1600"/>
              <a:t>петлю на большом пальце и, захватив</a:t>
            </a:r>
          </a:p>
          <a:p>
            <a:pPr>
              <a:buFontTx/>
              <a:buNone/>
            </a:pPr>
            <a:r>
              <a:rPr lang="ru-RU" sz="1600"/>
              <a:t>нитку с указательного пальца,</a:t>
            </a:r>
          </a:p>
          <a:p>
            <a:pPr>
              <a:buFontTx/>
              <a:buNone/>
            </a:pPr>
            <a:r>
              <a:rPr lang="ru-RU" sz="1600"/>
              <a:t>протяните её в петлю, освободив</a:t>
            </a:r>
          </a:p>
          <a:p>
            <a:pPr>
              <a:buFontTx/>
              <a:buNone/>
            </a:pPr>
            <a:r>
              <a:rPr lang="ru-RU" sz="1600"/>
              <a:t>большой палец.</a:t>
            </a:r>
          </a:p>
          <a:p>
            <a:pPr>
              <a:buFontTx/>
              <a:buNone/>
            </a:pPr>
            <a:r>
              <a:rPr lang="ru-RU" sz="1600"/>
              <a:t>Так набирайте подряд нужное </a:t>
            </a:r>
          </a:p>
          <a:p>
            <a:pPr>
              <a:buFontTx/>
              <a:buNone/>
            </a:pPr>
            <a:r>
              <a:rPr lang="ru-RU" sz="1600"/>
              <a:t>количество петель (фото 7). </a:t>
            </a:r>
            <a:r>
              <a:rPr lang="ru-RU" sz="1600">
                <a:solidFill>
                  <a:srgbClr val="6699FF"/>
                </a:solidFill>
              </a:rPr>
              <a:t>Это будет</a:t>
            </a:r>
          </a:p>
          <a:p>
            <a:pPr>
              <a:buFontTx/>
              <a:buNone/>
            </a:pPr>
            <a:r>
              <a:rPr lang="ru-RU" sz="1600">
                <a:solidFill>
                  <a:srgbClr val="6699FF"/>
                </a:solidFill>
              </a:rPr>
              <a:t>начальный ряд.</a:t>
            </a:r>
          </a:p>
        </p:txBody>
      </p:sp>
      <p:pic>
        <p:nvPicPr>
          <p:cNvPr id="19460" name="Picture 4" descr="IMG_3858"/>
          <p:cNvPicPr>
            <a:picLocks noChangeAspect="1" noChangeArrowheads="1"/>
          </p:cNvPicPr>
          <p:nvPr>
            <p:ph type="title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300788" y="476250"/>
            <a:ext cx="1524000" cy="1143000"/>
          </a:xfrm>
          <a:noFill/>
          <a:ln/>
        </p:spPr>
      </p:pic>
      <p:pic>
        <p:nvPicPr>
          <p:cNvPr id="19461" name="Picture 5" descr="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-1260475" y="-747713"/>
            <a:ext cx="6480175" cy="89455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08625" y="2060575"/>
            <a:ext cx="3455988" cy="3241675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 </a:t>
            </a:r>
            <a:r>
              <a:rPr lang="ru-RU" sz="1600"/>
              <a:t>Одну из спиц выдерните,</a:t>
            </a:r>
          </a:p>
          <a:p>
            <a:pPr>
              <a:buFontTx/>
              <a:buNone/>
            </a:pPr>
            <a:r>
              <a:rPr lang="ru-RU" sz="1600"/>
              <a:t>а второй, свободной спицей</a:t>
            </a:r>
          </a:p>
          <a:p>
            <a:pPr>
              <a:buFontTx/>
              <a:buNone/>
            </a:pPr>
            <a:r>
              <a:rPr lang="ru-RU" sz="1600"/>
              <a:t>вяжите 1-й ряд рисунка.</a:t>
            </a:r>
          </a:p>
          <a:p>
            <a:pPr>
              <a:buFontTx/>
              <a:buNone/>
            </a:pPr>
            <a:endParaRPr lang="ru-RU" sz="1600"/>
          </a:p>
          <a:p>
            <a:pPr>
              <a:buFontTx/>
              <a:buNone/>
            </a:pPr>
            <a:r>
              <a:rPr lang="ru-RU" sz="1600"/>
              <a:t>1-ю петлю снимите с левой спицы</a:t>
            </a:r>
          </a:p>
          <a:p>
            <a:pPr>
              <a:buFontTx/>
              <a:buNone/>
            </a:pPr>
            <a:r>
              <a:rPr lang="ru-RU" sz="1600"/>
              <a:t>на правую (</a:t>
            </a:r>
            <a:r>
              <a:rPr lang="ru-RU" sz="1600">
                <a:solidFill>
                  <a:srgbClr val="6699FF"/>
                </a:solidFill>
              </a:rPr>
              <a:t>это</a:t>
            </a:r>
            <a:r>
              <a:rPr lang="ru-RU" sz="1600"/>
              <a:t> </a:t>
            </a:r>
            <a:r>
              <a:rPr lang="ru-RU" sz="1600">
                <a:solidFill>
                  <a:srgbClr val="6699FF"/>
                </a:solidFill>
              </a:rPr>
              <a:t>кромочная петля,</a:t>
            </a:r>
          </a:p>
          <a:p>
            <a:pPr>
              <a:buFontTx/>
              <a:buNone/>
            </a:pPr>
            <a:r>
              <a:rPr lang="ru-RU" sz="1600">
                <a:solidFill>
                  <a:srgbClr val="6699FF"/>
                </a:solidFill>
              </a:rPr>
              <a:t>её не провязывают).</a:t>
            </a:r>
            <a:r>
              <a:rPr lang="ru-RU" sz="1600"/>
              <a:t>Спицу в</a:t>
            </a:r>
          </a:p>
          <a:p>
            <a:pPr>
              <a:buFontTx/>
              <a:buNone/>
            </a:pPr>
            <a:r>
              <a:rPr lang="ru-RU" sz="1600"/>
              <a:t>петлю вводите слева направо</a:t>
            </a:r>
          </a:p>
          <a:p>
            <a:pPr>
              <a:buFontTx/>
              <a:buNone/>
            </a:pPr>
            <a:r>
              <a:rPr lang="ru-RU" sz="1600"/>
              <a:t>(рис.9)</a:t>
            </a:r>
          </a:p>
          <a:p>
            <a:pPr>
              <a:buFontTx/>
              <a:buNone/>
            </a:pPr>
            <a:endParaRPr lang="ru-RU" sz="1600"/>
          </a:p>
        </p:txBody>
      </p:sp>
      <p:pic>
        <p:nvPicPr>
          <p:cNvPr id="21508" name="Picture 4" descr="IMG_3858"/>
          <p:cNvPicPr>
            <a:picLocks noChangeAspect="1" noChangeArrowheads="1"/>
          </p:cNvPicPr>
          <p:nvPr>
            <p:ph type="title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300788" y="476250"/>
            <a:ext cx="1728787" cy="1368425"/>
          </a:xfrm>
          <a:noFill/>
          <a:ln/>
        </p:spPr>
      </p:pic>
      <p:pic>
        <p:nvPicPr>
          <p:cNvPr id="21510" name="Picture 6" descr="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-973138" y="-5643563"/>
            <a:ext cx="6226176" cy="10688638"/>
          </a:xfrm>
          <a:prstGeom prst="rect">
            <a:avLst/>
          </a:prstGeom>
          <a:noFill/>
        </p:spPr>
      </p:pic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1042988" y="5373688"/>
            <a:ext cx="64087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>
                <a:solidFill>
                  <a:srgbClr val="6699FF"/>
                </a:solidFill>
              </a:rPr>
              <a:t>Вязание первоначального ряда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375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291512" cy="719137"/>
          </a:xfrm>
        </p:spPr>
        <p:txBody>
          <a:bodyPr/>
          <a:lstStyle/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ru-RU" b="1">
              <a:solidFill>
                <a:srgbClr val="6699FF"/>
              </a:solidFill>
            </a:endParaRPr>
          </a:p>
          <a:p>
            <a:pPr>
              <a:lnSpc>
                <a:spcPct val="90000"/>
              </a:lnSpc>
            </a:pPr>
            <a:endParaRPr lang="ru-RU" b="1"/>
          </a:p>
        </p:txBody>
      </p:sp>
      <p:pic>
        <p:nvPicPr>
          <p:cNvPr id="27652" name="Picture 4" descr="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476250"/>
            <a:ext cx="6335713" cy="8162925"/>
          </a:xfrm>
          <a:prstGeom prst="rect">
            <a:avLst/>
          </a:prstGeom>
          <a:noFill/>
        </p:spPr>
      </p:pic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250825" y="692150"/>
            <a:ext cx="7921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6699FF"/>
                </a:solidFill>
              </a:rPr>
              <a:t>Вязание лицевых петель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6300788" y="3937000"/>
            <a:ext cx="2843212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ru-RU" sz="1600"/>
          </a:p>
          <a:p>
            <a:pPr algn="ctr"/>
            <a:endParaRPr lang="ru-RU" sz="1600"/>
          </a:p>
          <a:p>
            <a:pPr algn="ctr"/>
            <a:r>
              <a:rPr lang="ru-RU" sz="1600"/>
              <a:t>Провязанные петли окажутся на правой спице.(фото 10)</a:t>
            </a:r>
          </a:p>
          <a:p>
            <a:pPr algn="ctr"/>
            <a:endParaRPr lang="ru-RU" sz="1600"/>
          </a:p>
          <a:p>
            <a:pPr algn="ctr"/>
            <a:r>
              <a:rPr lang="ru-RU" sz="1600"/>
              <a:t>На фото11 показано вязание «бабушкиной» петли ( используется</a:t>
            </a:r>
          </a:p>
          <a:p>
            <a:pPr algn="ctr"/>
            <a:r>
              <a:rPr lang="ru-RU" sz="1600"/>
              <a:t>задняя долька петли)</a:t>
            </a:r>
          </a:p>
          <a:p>
            <a:pPr algn="ctr"/>
            <a:endParaRPr lang="ru-RU" sz="1600"/>
          </a:p>
        </p:txBody>
      </p:sp>
      <p:pic>
        <p:nvPicPr>
          <p:cNvPr id="27659" name="Picture 11" descr="IMG_3858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019925" y="549275"/>
            <a:ext cx="1524000" cy="128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6300788" y="2133600"/>
            <a:ext cx="2843212" cy="207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600"/>
              <a:t>Правую спицу вводите в петлю слева направо, </a:t>
            </a:r>
            <a:r>
              <a:rPr lang="ru-RU" sz="1600">
                <a:solidFill>
                  <a:srgbClr val="6699FF"/>
                </a:solidFill>
              </a:rPr>
              <a:t>используя</a:t>
            </a:r>
          </a:p>
          <a:p>
            <a:r>
              <a:rPr lang="ru-RU" sz="1600">
                <a:solidFill>
                  <a:srgbClr val="6699FF"/>
                </a:solidFill>
              </a:rPr>
              <a:t>переднюю </a:t>
            </a:r>
            <a:r>
              <a:rPr lang="ru-RU">
                <a:solidFill>
                  <a:srgbClr val="6699FF"/>
                </a:solidFill>
              </a:rPr>
              <a:t>дольку</a:t>
            </a:r>
            <a:r>
              <a:rPr lang="ru-RU" sz="1600">
                <a:solidFill>
                  <a:srgbClr val="6699FF"/>
                </a:solidFill>
              </a:rPr>
              <a:t> петли</a:t>
            </a:r>
          </a:p>
          <a:p>
            <a:r>
              <a:rPr lang="ru-RU" sz="1600"/>
              <a:t>(классическое вязание) и</a:t>
            </a:r>
          </a:p>
          <a:p>
            <a:r>
              <a:rPr lang="ru-RU" sz="1600"/>
              <a:t>протягивайте нить от клубка последовательно  </a:t>
            </a:r>
          </a:p>
          <a:p>
            <a:r>
              <a:rPr lang="ru-RU" sz="1600"/>
              <a:t>через каждую петлю.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1989138"/>
            <a:ext cx="4248150" cy="4637087"/>
          </a:xfrm>
        </p:spPr>
        <p:txBody>
          <a:bodyPr/>
          <a:lstStyle/>
          <a:p>
            <a:pPr>
              <a:buFontTx/>
              <a:buNone/>
            </a:pPr>
            <a:r>
              <a:rPr lang="ru-RU" sz="1600"/>
              <a:t>    Провязывая изнаночную петлю,</a:t>
            </a:r>
          </a:p>
          <a:p>
            <a:pPr>
              <a:buFontTx/>
              <a:buNone/>
            </a:pPr>
            <a:r>
              <a:rPr lang="ru-RU" sz="1600">
                <a:solidFill>
                  <a:srgbClr val="6699FF"/>
                </a:solidFill>
              </a:rPr>
              <a:t>рабочую нить положите на левую спицу</a:t>
            </a:r>
          </a:p>
          <a:p>
            <a:pPr>
              <a:buFontTx/>
              <a:buNone/>
            </a:pPr>
            <a:r>
              <a:rPr lang="ru-RU" sz="1600"/>
              <a:t>и на указательный палец левой руки.</a:t>
            </a:r>
          </a:p>
          <a:p>
            <a:pPr>
              <a:buFontTx/>
              <a:buNone/>
            </a:pPr>
            <a:endParaRPr lang="ru-RU" sz="1600"/>
          </a:p>
          <a:p>
            <a:pPr>
              <a:buFontTx/>
              <a:buNone/>
            </a:pPr>
            <a:r>
              <a:rPr lang="ru-RU" sz="1600"/>
              <a:t>     Правую спицу введите в петлю </a:t>
            </a:r>
            <a:r>
              <a:rPr lang="ru-RU" sz="1600">
                <a:solidFill>
                  <a:srgbClr val="6699FF"/>
                </a:solidFill>
              </a:rPr>
              <a:t>под</a:t>
            </a:r>
          </a:p>
          <a:p>
            <a:pPr>
              <a:buFontTx/>
              <a:buNone/>
            </a:pPr>
            <a:r>
              <a:rPr lang="ru-RU" sz="1600">
                <a:solidFill>
                  <a:srgbClr val="6699FF"/>
                </a:solidFill>
              </a:rPr>
              <a:t>переднюю дольку</a:t>
            </a:r>
            <a:r>
              <a:rPr lang="ru-RU" sz="1600"/>
              <a:t> </a:t>
            </a:r>
            <a:r>
              <a:rPr lang="ru-RU" sz="1600">
                <a:solidFill>
                  <a:srgbClr val="6699FF"/>
                </a:solidFill>
              </a:rPr>
              <a:t>справа налево и</a:t>
            </a:r>
          </a:p>
          <a:p>
            <a:pPr>
              <a:buFontTx/>
              <a:buNone/>
            </a:pPr>
            <a:r>
              <a:rPr lang="ru-RU" sz="1600">
                <a:solidFill>
                  <a:srgbClr val="6699FF"/>
                </a:solidFill>
              </a:rPr>
              <a:t>под рабочую нитку</a:t>
            </a:r>
            <a:r>
              <a:rPr lang="ru-RU" sz="1600"/>
              <a:t> (см.рисунок в центре).</a:t>
            </a:r>
          </a:p>
          <a:p>
            <a:pPr>
              <a:buFontTx/>
              <a:buNone/>
            </a:pPr>
            <a:endParaRPr lang="ru-RU" sz="1600"/>
          </a:p>
          <a:p>
            <a:pPr>
              <a:buFontTx/>
              <a:buNone/>
            </a:pPr>
            <a:r>
              <a:rPr lang="ru-RU" sz="1600"/>
              <a:t>Захватите рабочую нитку правой спицей</a:t>
            </a:r>
          </a:p>
          <a:p>
            <a:pPr>
              <a:buFontTx/>
              <a:buNone/>
            </a:pPr>
            <a:r>
              <a:rPr lang="ru-RU" sz="1600">
                <a:solidFill>
                  <a:srgbClr val="6699FF"/>
                </a:solidFill>
              </a:rPr>
              <a:t>сверху к себе</a:t>
            </a:r>
            <a:r>
              <a:rPr lang="ru-RU" sz="1600"/>
              <a:t> (фото 12) </a:t>
            </a:r>
            <a:r>
              <a:rPr lang="ru-RU" sz="1600">
                <a:solidFill>
                  <a:srgbClr val="6699FF"/>
                </a:solidFill>
              </a:rPr>
              <a:t>и протяните нить </a:t>
            </a:r>
          </a:p>
          <a:p>
            <a:pPr>
              <a:buFontTx/>
              <a:buNone/>
            </a:pPr>
            <a:r>
              <a:rPr lang="ru-RU" sz="1600">
                <a:solidFill>
                  <a:srgbClr val="6699FF"/>
                </a:solidFill>
              </a:rPr>
              <a:t>в петлю слева направо</a:t>
            </a:r>
            <a:r>
              <a:rPr lang="ru-RU" sz="1600"/>
              <a:t> (фото 13).</a:t>
            </a:r>
          </a:p>
          <a:p>
            <a:pPr>
              <a:buFontTx/>
              <a:buNone/>
            </a:pPr>
            <a:endParaRPr lang="ru-RU" sz="1600"/>
          </a:p>
        </p:txBody>
      </p:sp>
      <p:pic>
        <p:nvPicPr>
          <p:cNvPr id="32772" name="Picture 4" descr="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1116013" y="333375"/>
            <a:ext cx="5543551" cy="7431088"/>
          </a:xfrm>
          <a:prstGeom prst="rect">
            <a:avLst/>
          </a:prstGeom>
          <a:noFill/>
        </p:spPr>
      </p:pic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260350"/>
            <a:ext cx="48593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rgbClr val="99CCFF"/>
                </a:solidFill>
              </a:rPr>
              <a:t>Вязание изнаночных петель</a:t>
            </a:r>
          </a:p>
        </p:txBody>
      </p:sp>
      <p:pic>
        <p:nvPicPr>
          <p:cNvPr id="32774" name="Picture 6" descr="IMG_3858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948488" y="188913"/>
            <a:ext cx="1524000" cy="128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580</Words>
  <Application>Microsoft Office PowerPoint</Application>
  <PresentationFormat>Экран (4:3)</PresentationFormat>
  <Paragraphs>116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Arial</vt:lpstr>
      <vt:lpstr>Оформление по умолчанию</vt:lpstr>
      <vt:lpstr>Основы вязания спицами</vt:lpstr>
      <vt:lpstr>Инструменты, материалы, техника безопасности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Советы начинающим вязать спицами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вязания спицами</dc:title>
  <dc:creator>User</dc:creator>
  <cp:lastModifiedBy>Дарёна</cp:lastModifiedBy>
  <cp:revision>48</cp:revision>
  <dcterms:created xsi:type="dcterms:W3CDTF">2011-02-06T13:27:00Z</dcterms:created>
  <dcterms:modified xsi:type="dcterms:W3CDTF">2012-03-29T11:52:54Z</dcterms:modified>
</cp:coreProperties>
</file>