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28" autoAdjust="0"/>
  </p:normalViewPr>
  <p:slideViewPr>
    <p:cSldViewPr>
      <p:cViewPr varScale="1">
        <p:scale>
          <a:sx n="70" d="100"/>
          <a:sy n="70" d="100"/>
        </p:scale>
        <p:origin x="-11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</p:grpSp>
      <p:sp>
        <p:nvSpPr>
          <p:cNvPr id="50218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0219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6EAFD-1B59-4DE5-A9A1-CB0C2BBF7D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4244E-BC0D-4CA4-96E2-31F587C5A4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7E033-506F-40A7-820E-AACBC5983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C8B8F-D9FF-4FF7-8E33-25876A5399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9E772-65CC-4441-AF32-A7A94DDFC0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915E2-B016-4B7D-AB54-C68A0239AA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A777F-A147-47C9-B03A-334630D01A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F6A92-DDD3-453E-B419-B86D448B76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139ED-23C4-4190-9A77-2FB968237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45834-0C61-4413-A5AF-0458B3B62C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FB5BC-63E5-4A4E-9506-0EB5B8E1D1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49DDB-5FC0-4E64-AF5C-D7D2CAEAB9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491DD-EB52-43F4-A535-5660CA88FD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62A92-C25E-4F41-A519-6B4C6B1C9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AB557-D8FB-4BB9-9E18-732A25F416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915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5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5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5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5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6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6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6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6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6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6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6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6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6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6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7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7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7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7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7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7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7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7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7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7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8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8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8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8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8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8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8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8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8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8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919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919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919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</p:grpSp>
      <p:sp>
        <p:nvSpPr>
          <p:cNvPr id="49194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919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9196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197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198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239A9A51-2014-4778-BE84-10D3040299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6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7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8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981075"/>
            <a:ext cx="8064500" cy="4752975"/>
          </a:xfrm>
        </p:spPr>
        <p:txBody>
          <a:bodyPr/>
          <a:lstStyle/>
          <a:p>
            <a:pPr eaLnBrk="1" hangingPunct="1">
              <a:defRPr/>
            </a:pPr>
            <a:r>
              <a:rPr lang="en-US" sz="9600" b="1" dirty="0" smtClean="0">
                <a:solidFill>
                  <a:srgbClr val="FF66CC"/>
                </a:solidFill>
                <a:latin typeface="Arial Black" pitchFamily="34" charset="0"/>
              </a:rPr>
              <a:t>THE SIBERIAN TIGER</a:t>
            </a:r>
            <a:endParaRPr lang="ru-RU" sz="9600" b="1" dirty="0" smtClean="0">
              <a:solidFill>
                <a:srgbClr val="FF66CC"/>
              </a:solidFill>
              <a:latin typeface="Arial Black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3284538"/>
            <a:ext cx="701675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sz="8000" b="1" smtClean="0">
                <a:solidFill>
                  <a:srgbClr val="FF66CC"/>
                </a:solidFill>
              </a:rPr>
              <a:t> </a:t>
            </a:r>
            <a:endParaRPr lang="ru-RU" sz="8000" b="1" smtClean="0">
              <a:solidFill>
                <a:srgbClr val="FF66CC"/>
              </a:solidFill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5" name="Rectangle 7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5084763"/>
            <a:ext cx="8229600" cy="15128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The Siberian tiger is also known as the Amour tiger, Manchurian tiger. It is written in the Red book.</a:t>
            </a:r>
            <a:endParaRPr lang="ru-RU" smtClean="0"/>
          </a:p>
        </p:txBody>
      </p:sp>
      <p:pic>
        <p:nvPicPr>
          <p:cNvPr id="4099" name="Picture 8" descr="3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042988" y="333375"/>
            <a:ext cx="2652712" cy="4751388"/>
          </a:xfrm>
          <a:noFill/>
        </p:spPr>
      </p:pic>
      <p:pic>
        <p:nvPicPr>
          <p:cNvPr id="4100" name="Picture 9" descr="5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3851275" y="333375"/>
            <a:ext cx="5113338" cy="4722813"/>
          </a:xfrm>
          <a:noFill/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3" name="Rectangle 7"/>
          <p:cNvSpPr>
            <a:spLocks noGrp="1" noChangeArrowheads="1"/>
          </p:cNvSpPr>
          <p:nvPr>
            <p:ph type="body" sz="half" idx="3"/>
          </p:nvPr>
        </p:nvSpPr>
        <p:spPr>
          <a:xfrm>
            <a:off x="5105400" y="0"/>
            <a:ext cx="4038600" cy="6597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sz="280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smtClean="0"/>
          </a:p>
          <a:p>
            <a:pPr eaLnBrk="1" hangingPunct="1">
              <a:defRPr/>
            </a:pPr>
            <a:r>
              <a:rPr lang="en-US" sz="3600" smtClean="0"/>
              <a:t>  In 1996 there   were about 450    tigers.</a:t>
            </a:r>
            <a:r>
              <a:rPr lang="en-US" sz="2800" smtClean="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smtClean="0"/>
          </a:p>
        </p:txBody>
      </p:sp>
      <p:pic>
        <p:nvPicPr>
          <p:cNvPr id="5123" name="Picture 8" descr="1109307895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8313" y="0"/>
            <a:ext cx="4608512" cy="3214688"/>
          </a:xfrm>
          <a:noFill/>
        </p:spPr>
      </p:pic>
      <p:pic>
        <p:nvPicPr>
          <p:cNvPr id="5124" name="Picture 9" descr="tiger9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68313" y="3357563"/>
            <a:ext cx="4608512" cy="3376612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1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9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932363" y="0"/>
            <a:ext cx="4038600" cy="6858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The Siberian tiger is a big animal, it has exotic color, it is one of the biggest beasts of prey of our planet.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              </a:t>
            </a:r>
          </a:p>
          <a:p>
            <a:pPr eaLnBrk="1" hangingPunct="1">
              <a:defRPr/>
            </a:pPr>
            <a:r>
              <a:rPr lang="en-US" sz="2800" dirty="0" smtClean="0"/>
              <a:t>It’s length is about 2m</a:t>
            </a:r>
          </a:p>
          <a:p>
            <a:pPr eaLnBrk="1" hangingPunct="1">
              <a:defRPr/>
            </a:pPr>
            <a:r>
              <a:rPr lang="en-US" sz="2800" dirty="0" smtClean="0"/>
              <a:t>It’s mass is about 350 kg</a:t>
            </a:r>
          </a:p>
          <a:p>
            <a:pPr eaLnBrk="1" hangingPunct="1">
              <a:defRPr/>
            </a:pPr>
            <a:r>
              <a:rPr lang="en-US" sz="2800" dirty="0" smtClean="0"/>
              <a:t>It runs at a speed of 50 km/h</a:t>
            </a:r>
            <a:endParaRPr lang="ru-RU" sz="2800" dirty="0" smtClean="0"/>
          </a:p>
        </p:txBody>
      </p:sp>
      <p:pic>
        <p:nvPicPr>
          <p:cNvPr id="6147" name="Picture 7" descr="1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188913"/>
            <a:ext cx="4846638" cy="6453187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3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3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3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3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3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932363" y="692150"/>
            <a:ext cx="4038600" cy="5438775"/>
          </a:xfrm>
        </p:spPr>
        <p:txBody>
          <a:bodyPr/>
          <a:lstStyle/>
          <a:p>
            <a:pPr eaLnBrk="1" hangingPunct="1"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z="4000" smtClean="0"/>
              <a:t>The Siberian tiger doesn’t attack people.</a:t>
            </a:r>
            <a:endParaRPr lang="ru-RU" sz="4000" smtClean="0"/>
          </a:p>
        </p:txBody>
      </p:sp>
      <p:pic>
        <p:nvPicPr>
          <p:cNvPr id="7171" name="Picture 7" descr="8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4716463" cy="685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395288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FF66CC"/>
                </a:solidFill>
              </a:rPr>
              <a:t>It is a very beautiful and dangerous animal.</a:t>
            </a:r>
            <a:endParaRPr lang="ru-RU" sz="3600" b="1" smtClean="0">
              <a:solidFill>
                <a:srgbClr val="FF66CC"/>
              </a:solidFill>
            </a:endParaRPr>
          </a:p>
        </p:txBody>
      </p:sp>
      <p:pic>
        <p:nvPicPr>
          <p:cNvPr id="8195" name="Picture 9" descr="2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981075"/>
            <a:ext cx="2963863" cy="3743325"/>
          </a:xfrm>
          <a:noFill/>
        </p:spPr>
      </p:pic>
      <p:pic>
        <p:nvPicPr>
          <p:cNvPr id="8196" name="Picture 11" descr="6"/>
          <p:cNvPicPr>
            <a:picLocks noChangeAspect="1" noChangeArrowheads="1"/>
          </p:cNvPicPr>
          <p:nvPr>
            <p:ph sz="quarter" idx="3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908175" y="3475038"/>
            <a:ext cx="2533650" cy="3382962"/>
          </a:xfrm>
          <a:noFill/>
        </p:spPr>
      </p:pic>
      <p:pic>
        <p:nvPicPr>
          <p:cNvPr id="8197" name="Picture 15" descr="Lounging%2C_Siberian_Tiger_Pair"/>
          <p:cNvPicPr>
            <a:picLocks noChangeAspect="1" noChangeArrowheads="1"/>
          </p:cNvPicPr>
          <p:nvPr>
            <p:ph sz="quarter" idx="2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4211638" y="1557338"/>
            <a:ext cx="4932362" cy="3697287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/>
    </p:bldLst>
  </p:timing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199</TotalTime>
  <Words>97</Words>
  <Application>Microsoft Office PowerPoint</Application>
  <PresentationFormat>Экран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Wingdings</vt:lpstr>
      <vt:lpstr>Calibri</vt:lpstr>
      <vt:lpstr>Arial Black</vt:lpstr>
      <vt:lpstr>Лучи</vt:lpstr>
      <vt:lpstr>THE SIBERIAN TIGER</vt:lpstr>
      <vt:lpstr>Слайд 2</vt:lpstr>
      <vt:lpstr>Слайд 3</vt:lpstr>
      <vt:lpstr>Слайд 4</vt:lpstr>
      <vt:lpstr>Слайд 5</vt:lpstr>
      <vt:lpstr>It is a very beautiful and dangerous animal.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Этический кодекс</dc:title>
  <dc:creator>Виолетта</dc:creator>
  <cp:lastModifiedBy>Дарёна</cp:lastModifiedBy>
  <cp:revision>16</cp:revision>
  <dcterms:created xsi:type="dcterms:W3CDTF">2009-01-25T14:18:29Z</dcterms:created>
  <dcterms:modified xsi:type="dcterms:W3CDTF">2012-03-28T20:47:35Z</dcterms:modified>
</cp:coreProperties>
</file>