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  <p:sldMasterId id="2147483900" r:id="rId2"/>
  </p:sldMasterIdLst>
  <p:notesMasterIdLst>
    <p:notesMasterId r:id="rId10"/>
  </p:notesMasterIdLst>
  <p:sldIdLst>
    <p:sldId id="256" r:id="rId3"/>
    <p:sldId id="259" r:id="rId4"/>
    <p:sldId id="263" r:id="rId5"/>
    <p:sldId id="260" r:id="rId6"/>
    <p:sldId id="264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713" autoAdjust="0"/>
  </p:normalViewPr>
  <p:slideViewPr>
    <p:cSldViewPr>
      <p:cViewPr varScale="1">
        <p:scale>
          <a:sx n="70" d="100"/>
          <a:sy n="70" d="100"/>
        </p:scale>
        <p:origin x="-114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8E8614E-2CC6-41FD-A9C7-4412ED81DB2F}" type="datetimeFigureOut">
              <a:rPr lang="ru-RU"/>
              <a:pPr>
                <a:defRPr/>
              </a:pPr>
              <a:t>29.03.2012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FCC7839-8881-47B6-B8F9-5DC334126B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EBBB9B7-9DB4-4FA1-B73F-2C487E6304DF}" type="slidenum">
              <a:rPr lang="ru-RU" smtClean="0"/>
              <a:pPr/>
              <a:t>4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68 w 2780"/>
                <a:gd name="T1" fmla="*/ 18 h 953"/>
                <a:gd name="T2" fmla="*/ 2678 w 2780"/>
                <a:gd name="T3" fmla="*/ 24 h 953"/>
                <a:gd name="T4" fmla="*/ 2613 w 2780"/>
                <a:gd name="T5" fmla="*/ 102 h 953"/>
                <a:gd name="T6" fmla="*/ 2511 w 2780"/>
                <a:gd name="T7" fmla="*/ 156 h 953"/>
                <a:gd name="T8" fmla="*/ 2505 w 2780"/>
                <a:gd name="T9" fmla="*/ 222 h 953"/>
                <a:gd name="T10" fmla="*/ 2487 w 2780"/>
                <a:gd name="T11" fmla="*/ 246 h 953"/>
                <a:gd name="T12" fmla="*/ 2469 w 2780"/>
                <a:gd name="T13" fmla="*/ 252 h 953"/>
                <a:gd name="T14" fmla="*/ 2397 w 2780"/>
                <a:gd name="T15" fmla="*/ 210 h 953"/>
                <a:gd name="T16" fmla="*/ 2260 w 2780"/>
                <a:gd name="T17" fmla="*/ 192 h 953"/>
                <a:gd name="T18" fmla="*/ 2236 w 2780"/>
                <a:gd name="T19" fmla="*/ 186 h 953"/>
                <a:gd name="T20" fmla="*/ 2218 w 2780"/>
                <a:gd name="T21" fmla="*/ 192 h 953"/>
                <a:gd name="T22" fmla="*/ 2146 w 2780"/>
                <a:gd name="T23" fmla="*/ 228 h 953"/>
                <a:gd name="T24" fmla="*/ 2110 w 2780"/>
                <a:gd name="T25" fmla="*/ 240 h 953"/>
                <a:gd name="T26" fmla="*/ 2086 w 2780"/>
                <a:gd name="T27" fmla="*/ 246 h 953"/>
                <a:gd name="T28" fmla="*/ 2074 w 2780"/>
                <a:gd name="T29" fmla="*/ 258 h 953"/>
                <a:gd name="T30" fmla="*/ 2074 w 2780"/>
                <a:gd name="T31" fmla="*/ 276 h 953"/>
                <a:gd name="T32" fmla="*/ 2051 w 2780"/>
                <a:gd name="T33" fmla="*/ 300 h 953"/>
                <a:gd name="T34" fmla="*/ 2033 w 2780"/>
                <a:gd name="T35" fmla="*/ 312 h 953"/>
                <a:gd name="T36" fmla="*/ 2021 w 2780"/>
                <a:gd name="T37" fmla="*/ 324 h 953"/>
                <a:gd name="T38" fmla="*/ 2009 w 2780"/>
                <a:gd name="T39" fmla="*/ 336 h 953"/>
                <a:gd name="T40" fmla="*/ 1979 w 2780"/>
                <a:gd name="T41" fmla="*/ 342 h 953"/>
                <a:gd name="T42" fmla="*/ 1913 w 2780"/>
                <a:gd name="T43" fmla="*/ 336 h 953"/>
                <a:gd name="T44" fmla="*/ 1877 w 2780"/>
                <a:gd name="T45" fmla="*/ 330 h 953"/>
                <a:gd name="T46" fmla="*/ 1865 w 2780"/>
                <a:gd name="T47" fmla="*/ 342 h 953"/>
                <a:gd name="T48" fmla="*/ 1853 w 2780"/>
                <a:gd name="T49" fmla="*/ 354 h 953"/>
                <a:gd name="T50" fmla="*/ 1823 w 2780"/>
                <a:gd name="T51" fmla="*/ 360 h 953"/>
                <a:gd name="T52" fmla="*/ 1764 w 2780"/>
                <a:gd name="T53" fmla="*/ 342 h 953"/>
                <a:gd name="T54" fmla="*/ 1740 w 2780"/>
                <a:gd name="T55" fmla="*/ 342 h 953"/>
                <a:gd name="T56" fmla="*/ 1716 w 2780"/>
                <a:gd name="T57" fmla="*/ 354 h 953"/>
                <a:gd name="T58" fmla="*/ 1656 w 2780"/>
                <a:gd name="T59" fmla="*/ 425 h 953"/>
                <a:gd name="T60" fmla="*/ 1614 w 2780"/>
                <a:gd name="T61" fmla="*/ 569 h 953"/>
                <a:gd name="T62" fmla="*/ 1614 w 2780"/>
                <a:gd name="T63" fmla="*/ 593 h 953"/>
                <a:gd name="T64" fmla="*/ 1620 w 2780"/>
                <a:gd name="T65" fmla="*/ 641 h 953"/>
                <a:gd name="T66" fmla="*/ 1638 w 2780"/>
                <a:gd name="T67" fmla="*/ 659 h 953"/>
                <a:gd name="T68" fmla="*/ 1632 w 2780"/>
                <a:gd name="T69" fmla="*/ 671 h 953"/>
                <a:gd name="T70" fmla="*/ 1620 w 2780"/>
                <a:gd name="T71" fmla="*/ 683 h 953"/>
                <a:gd name="T72" fmla="*/ 1542 w 2780"/>
                <a:gd name="T73" fmla="*/ 689 h 953"/>
                <a:gd name="T74" fmla="*/ 1465 w 2780"/>
                <a:gd name="T75" fmla="*/ 629 h 953"/>
                <a:gd name="T76" fmla="*/ 1333 w 2780"/>
                <a:gd name="T77" fmla="*/ 587 h 953"/>
                <a:gd name="T78" fmla="*/ 1184 w 2780"/>
                <a:gd name="T79" fmla="*/ 671 h 953"/>
                <a:gd name="T80" fmla="*/ 1016 w 2780"/>
                <a:gd name="T81" fmla="*/ 731 h 953"/>
                <a:gd name="T82" fmla="*/ 813 w 2780"/>
                <a:gd name="T83" fmla="*/ 743 h 953"/>
                <a:gd name="T84" fmla="*/ 628 w 2780"/>
                <a:gd name="T85" fmla="*/ 701 h 953"/>
                <a:gd name="T86" fmla="*/ 568 w 2780"/>
                <a:gd name="T87" fmla="*/ 695 h 953"/>
                <a:gd name="T88" fmla="*/ 556 w 2780"/>
                <a:gd name="T89" fmla="*/ 701 h 953"/>
                <a:gd name="T90" fmla="*/ 520 w 2780"/>
                <a:gd name="T91" fmla="*/ 731 h 953"/>
                <a:gd name="T92" fmla="*/ 436 w 2780"/>
                <a:gd name="T93" fmla="*/ 809 h 953"/>
                <a:gd name="T94" fmla="*/ 406 w 2780"/>
                <a:gd name="T95" fmla="*/ 821 h 953"/>
                <a:gd name="T96" fmla="*/ 382 w 2780"/>
                <a:gd name="T97" fmla="*/ 821 h 953"/>
                <a:gd name="T98" fmla="*/ 335 w 2780"/>
                <a:gd name="T99" fmla="*/ 827 h 953"/>
                <a:gd name="T100" fmla="*/ 209 w 2780"/>
                <a:gd name="T101" fmla="*/ 851 h 953"/>
                <a:gd name="T102" fmla="*/ 173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780 w 2780"/>
                <a:gd name="T115" fmla="*/ 24 h 9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52946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52947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C1905-4839-4640-A878-E62298B0E9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AAE74F-6BFD-43B7-BC3C-1C05827844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D7978-283D-490F-AED2-4372DFB155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5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8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0" name="Rectangle 114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1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2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29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7" name="Rectangle 84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" name="Rectangle 8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9" name="Rectangle 113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4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5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6" name="Rectangle 80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31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2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6" name="Freeform 44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50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51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Hexagon 52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Hexagon 53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Hexagon 54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Hexagon 55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Hexagon 56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Freeform 57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Hexagon 58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Hexagon 60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Hexagon 61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Hexagon 62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Hexagon 63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Hexagon 64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Hexagon 65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Hexagon 66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Freeform 67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Freeform 68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3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" name="Rectangle 46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49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88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688" y="1516063"/>
            <a:ext cx="2133600" cy="752475"/>
          </a:xfrm>
        </p:spPr>
        <p:txBody>
          <a:bodyPr anchor="b"/>
          <a:lstStyle>
            <a:lvl1pPr algn="l">
              <a:defRPr sz="2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838" y="5719763"/>
            <a:ext cx="283051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788" y="5719763"/>
            <a:ext cx="642937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BBFE65D7-FF60-4B2E-8483-FDE1465B00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03EDA-8B56-4187-9567-E3A230D4E1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C3011-BBBF-4CAA-9A47-FEF3754CA6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89CF9-A6C5-470A-B470-D188F759BC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D294B-292E-4A34-BDAE-3219C7B97D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83212-0D21-442C-8108-280586136D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6D8D0-5EEA-491B-B761-FE59CF68BE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83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80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9" name="Rectangle 81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0" name="Rectangle 82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5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6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" name="Rectangle 79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7" name="Freeform 4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4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Freeform 5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Hexagon 5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Hexagon 5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Hexagon 5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Hexagon 5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Hexagon 5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Freeform 58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Hexagon 61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Hexagon 62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Hexagon 63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Hexagon 64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Hexagon 65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Hexagon 66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Hexagon 67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Hexagon 68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Freeform 69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Freeform 70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4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56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57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Rectangle 60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61663-C0E9-42A4-8B58-773856879D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CB6362-525E-4C39-855E-101D7B12E1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86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83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9" name="Rectangle 84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0" name="Rectangle 85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5" name="Rectangle 80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6" name="Rectangle 81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" name="Rectangle 82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77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Rectangle 78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" name="Rectangle 79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7" name="Freeform 4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4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4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4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Freeform 4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Hexagon 5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Hexagon 5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Hexagon 59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Hexagon 60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Hexagon 61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Freeform 62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Hexagon 63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Hexagon 64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Hexagon 65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Hexagon 66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Hexagon 67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Hexagon 68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Hexagon 69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Hexagon 70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Hexagon 71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Freeform 72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Freeform 73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4" name="Rectangle 9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10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101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Rectangle 104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4409B-536F-4DFD-A4E7-3928604B02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F0E3C-4A08-44D4-BFE0-BDD4C18ADF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C21D3-3E63-415F-98EA-4474DB77A8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4ABD7-108A-46AB-81FE-F0BE3B333F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6C2098-99EE-4B6F-ACB4-9E6A5C2ED5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3D9609-89CE-451E-8005-0E03B026E2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C42A7-2D11-4B2D-8066-CC12962020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DCCDE-B743-4A35-BB6B-31AEAAA8AE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8AD7B4-A662-4EC7-B458-3A20C320ED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5E317-015A-456C-8422-488A093874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63529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1032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68 w 2780"/>
                <a:gd name="T1" fmla="*/ 18 h 953"/>
                <a:gd name="T2" fmla="*/ 2678 w 2780"/>
                <a:gd name="T3" fmla="*/ 24 h 953"/>
                <a:gd name="T4" fmla="*/ 2613 w 2780"/>
                <a:gd name="T5" fmla="*/ 102 h 953"/>
                <a:gd name="T6" fmla="*/ 2511 w 2780"/>
                <a:gd name="T7" fmla="*/ 156 h 953"/>
                <a:gd name="T8" fmla="*/ 2505 w 2780"/>
                <a:gd name="T9" fmla="*/ 222 h 953"/>
                <a:gd name="T10" fmla="*/ 2487 w 2780"/>
                <a:gd name="T11" fmla="*/ 246 h 953"/>
                <a:gd name="T12" fmla="*/ 2469 w 2780"/>
                <a:gd name="T13" fmla="*/ 252 h 953"/>
                <a:gd name="T14" fmla="*/ 2397 w 2780"/>
                <a:gd name="T15" fmla="*/ 210 h 953"/>
                <a:gd name="T16" fmla="*/ 2260 w 2780"/>
                <a:gd name="T17" fmla="*/ 192 h 953"/>
                <a:gd name="T18" fmla="*/ 2236 w 2780"/>
                <a:gd name="T19" fmla="*/ 186 h 953"/>
                <a:gd name="T20" fmla="*/ 2218 w 2780"/>
                <a:gd name="T21" fmla="*/ 192 h 953"/>
                <a:gd name="T22" fmla="*/ 2146 w 2780"/>
                <a:gd name="T23" fmla="*/ 228 h 953"/>
                <a:gd name="T24" fmla="*/ 2110 w 2780"/>
                <a:gd name="T25" fmla="*/ 240 h 953"/>
                <a:gd name="T26" fmla="*/ 2086 w 2780"/>
                <a:gd name="T27" fmla="*/ 246 h 953"/>
                <a:gd name="T28" fmla="*/ 2074 w 2780"/>
                <a:gd name="T29" fmla="*/ 258 h 953"/>
                <a:gd name="T30" fmla="*/ 2074 w 2780"/>
                <a:gd name="T31" fmla="*/ 276 h 953"/>
                <a:gd name="T32" fmla="*/ 2051 w 2780"/>
                <a:gd name="T33" fmla="*/ 300 h 953"/>
                <a:gd name="T34" fmla="*/ 2033 w 2780"/>
                <a:gd name="T35" fmla="*/ 312 h 953"/>
                <a:gd name="T36" fmla="*/ 2021 w 2780"/>
                <a:gd name="T37" fmla="*/ 324 h 953"/>
                <a:gd name="T38" fmla="*/ 2009 w 2780"/>
                <a:gd name="T39" fmla="*/ 336 h 953"/>
                <a:gd name="T40" fmla="*/ 1979 w 2780"/>
                <a:gd name="T41" fmla="*/ 342 h 953"/>
                <a:gd name="T42" fmla="*/ 1913 w 2780"/>
                <a:gd name="T43" fmla="*/ 336 h 953"/>
                <a:gd name="T44" fmla="*/ 1877 w 2780"/>
                <a:gd name="T45" fmla="*/ 330 h 953"/>
                <a:gd name="T46" fmla="*/ 1865 w 2780"/>
                <a:gd name="T47" fmla="*/ 342 h 953"/>
                <a:gd name="T48" fmla="*/ 1853 w 2780"/>
                <a:gd name="T49" fmla="*/ 354 h 953"/>
                <a:gd name="T50" fmla="*/ 1823 w 2780"/>
                <a:gd name="T51" fmla="*/ 360 h 953"/>
                <a:gd name="T52" fmla="*/ 1764 w 2780"/>
                <a:gd name="T53" fmla="*/ 342 h 953"/>
                <a:gd name="T54" fmla="*/ 1740 w 2780"/>
                <a:gd name="T55" fmla="*/ 342 h 953"/>
                <a:gd name="T56" fmla="*/ 1716 w 2780"/>
                <a:gd name="T57" fmla="*/ 354 h 953"/>
                <a:gd name="T58" fmla="*/ 1656 w 2780"/>
                <a:gd name="T59" fmla="*/ 425 h 953"/>
                <a:gd name="T60" fmla="*/ 1614 w 2780"/>
                <a:gd name="T61" fmla="*/ 569 h 953"/>
                <a:gd name="T62" fmla="*/ 1614 w 2780"/>
                <a:gd name="T63" fmla="*/ 593 h 953"/>
                <a:gd name="T64" fmla="*/ 1620 w 2780"/>
                <a:gd name="T65" fmla="*/ 641 h 953"/>
                <a:gd name="T66" fmla="*/ 1638 w 2780"/>
                <a:gd name="T67" fmla="*/ 659 h 953"/>
                <a:gd name="T68" fmla="*/ 1632 w 2780"/>
                <a:gd name="T69" fmla="*/ 671 h 953"/>
                <a:gd name="T70" fmla="*/ 1620 w 2780"/>
                <a:gd name="T71" fmla="*/ 683 h 953"/>
                <a:gd name="T72" fmla="*/ 1542 w 2780"/>
                <a:gd name="T73" fmla="*/ 689 h 953"/>
                <a:gd name="T74" fmla="*/ 1465 w 2780"/>
                <a:gd name="T75" fmla="*/ 629 h 953"/>
                <a:gd name="T76" fmla="*/ 1333 w 2780"/>
                <a:gd name="T77" fmla="*/ 587 h 953"/>
                <a:gd name="T78" fmla="*/ 1184 w 2780"/>
                <a:gd name="T79" fmla="*/ 671 h 953"/>
                <a:gd name="T80" fmla="*/ 1016 w 2780"/>
                <a:gd name="T81" fmla="*/ 731 h 953"/>
                <a:gd name="T82" fmla="*/ 813 w 2780"/>
                <a:gd name="T83" fmla="*/ 743 h 953"/>
                <a:gd name="T84" fmla="*/ 628 w 2780"/>
                <a:gd name="T85" fmla="*/ 701 h 953"/>
                <a:gd name="T86" fmla="*/ 568 w 2780"/>
                <a:gd name="T87" fmla="*/ 695 h 953"/>
                <a:gd name="T88" fmla="*/ 556 w 2780"/>
                <a:gd name="T89" fmla="*/ 701 h 953"/>
                <a:gd name="T90" fmla="*/ 520 w 2780"/>
                <a:gd name="T91" fmla="*/ 731 h 953"/>
                <a:gd name="T92" fmla="*/ 436 w 2780"/>
                <a:gd name="T93" fmla="*/ 809 h 953"/>
                <a:gd name="T94" fmla="*/ 406 w 2780"/>
                <a:gd name="T95" fmla="*/ 821 h 953"/>
                <a:gd name="T96" fmla="*/ 382 w 2780"/>
                <a:gd name="T97" fmla="*/ 821 h 953"/>
                <a:gd name="T98" fmla="*/ 335 w 2780"/>
                <a:gd name="T99" fmla="*/ 827 h 953"/>
                <a:gd name="T100" fmla="*/ 209 w 2780"/>
                <a:gd name="T101" fmla="*/ 851 h 953"/>
                <a:gd name="T102" fmla="*/ 173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780 w 2780"/>
                <a:gd name="T115" fmla="*/ 24 h 9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1908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1909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1910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1911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1912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1913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1914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1915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1916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1917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1918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1919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1920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1921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51922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51923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1924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1925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E9305773-3C38-496F-BE34-A45132A876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5192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60" r:id="rId1"/>
    <p:sldLayoutId id="2147483942" r:id="rId2"/>
    <p:sldLayoutId id="2147483943" r:id="rId3"/>
    <p:sldLayoutId id="2147483944" r:id="rId4"/>
    <p:sldLayoutId id="2147483945" r:id="rId5"/>
    <p:sldLayoutId id="2147483946" r:id="rId6"/>
    <p:sldLayoutId id="2147483947" r:id="rId7"/>
    <p:sldLayoutId id="2147483948" r:id="rId8"/>
    <p:sldLayoutId id="2147483949" r:id="rId9"/>
    <p:sldLayoutId id="2147483950" r:id="rId10"/>
    <p:sldLayoutId id="2147483951" r:id="rId11"/>
  </p:sldLayoutIdLst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519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519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51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51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1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1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51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51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51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519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19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19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19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19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19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519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19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19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519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19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19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922" grpId="0"/>
      <p:bldP spid="251926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19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5192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519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19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19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5192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519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19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19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5192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519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19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19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5192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519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19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19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5192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519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19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41"/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2059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082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2083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2084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54" name="Title Placeholder 1"/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pPr>
              <a:defRPr/>
            </a:pPr>
            <a:fld id="{3A031E40-6776-4F16-BF1B-CFB8497C53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62" r:id="rId8"/>
    <p:sldLayoutId id="2147483963" r:id="rId9"/>
    <p:sldLayoutId id="2147483958" r:id="rId10"/>
    <p:sldLayoutId id="21474839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255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733925" y="2708275"/>
            <a:ext cx="3313113" cy="1701800"/>
          </a:xfrm>
        </p:spPr>
        <p:txBody>
          <a:bodyPr/>
          <a:lstStyle/>
          <a:p>
            <a:pPr eaLnBrk="1" hangingPunct="1"/>
            <a:r>
              <a:rPr lang="en-US" smtClean="0"/>
              <a:t>Endangered animals</a:t>
            </a:r>
            <a:endParaRPr lang="ru-RU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356100" y="4289425"/>
            <a:ext cx="6400800" cy="1752600"/>
          </a:xfrm>
        </p:spPr>
        <p:txBody>
          <a:bodyPr/>
          <a:lstStyle/>
          <a:p>
            <a:pPr eaLnBrk="1" hangingPunct="1"/>
            <a:r>
              <a:rPr lang="en-US" sz="6000" smtClean="0"/>
              <a:t>The Puma</a:t>
            </a:r>
            <a:endParaRPr lang="ru-RU" sz="6000" smtClean="0"/>
          </a:p>
        </p:txBody>
      </p:sp>
      <p:pic>
        <p:nvPicPr>
          <p:cNvPr id="2052" name="Picture 4" descr="C:\Users\01\Desktop\Puma.JPE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92725" y="-315913"/>
            <a:ext cx="2735263" cy="3616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C:\Users\01\Desktop\1186141197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3214688" cy="394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6" dur="1"/>
                                        <p:tgtEl>
                                          <p:spTgt spid="20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4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9" dur="1"/>
                                        <p:tgtEl>
                                          <p:spTgt spid="205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50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/>
            </a:r>
            <a:br>
              <a:rPr lang="en-US" sz="4000" dirty="0" smtClean="0"/>
            </a:br>
            <a:endParaRPr lang="ru-RU" sz="4000" dirty="0" smtClean="0"/>
          </a:p>
        </p:txBody>
      </p:sp>
      <p:pic>
        <p:nvPicPr>
          <p:cNvPr id="8195" name="i-main-pic" descr="Картинка 2 из 2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356100" y="260350"/>
            <a:ext cx="4697413" cy="3600450"/>
          </a:xfrm>
          <a:noFill/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000" dirty="0" smtClean="0"/>
              <a:t>One of the American animals which does not occupy huge area  is  the puma. </a:t>
            </a:r>
            <a:endParaRPr lang="ru-RU" sz="2000" dirty="0" smtClean="0"/>
          </a:p>
        </p:txBody>
      </p:sp>
      <p:pic>
        <p:nvPicPr>
          <p:cNvPr id="8197" name="Picture 5" descr="D:\Documents and Settings\Сушин Евгений\Рабочий стол\Проекты\1289668443_914416847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2700" y="3736975"/>
            <a:ext cx="4162425" cy="312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9219" name="Рисунок 2"/>
          <p:cNvSpPr>
            <a:spLocks noGrp="1" noTextEdit="1"/>
          </p:cNvSpPr>
          <p:nvPr>
            <p:ph type="pic" idx="1"/>
          </p:nvPr>
        </p:nvSpPr>
        <p:spPr/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19250" y="4868863"/>
            <a:ext cx="5486400" cy="804862"/>
          </a:xfrm>
        </p:spPr>
        <p:txBody>
          <a:bodyPr/>
          <a:lstStyle/>
          <a:p>
            <a:pPr eaLnBrk="1" hangingPunct="1">
              <a:buClr>
                <a:srgbClr val="EEC85E"/>
              </a:buClr>
              <a:defRPr/>
            </a:pPr>
            <a:r>
              <a:rPr lang="en-US" sz="2000" dirty="0">
                <a:solidFill>
                  <a:srgbClr val="EAEAEA"/>
                </a:solidFill>
              </a:rPr>
              <a:t>As a rule the puma lives on the territories covered with mountain woods that has given it the name a mountain lion. At the same time it is met in boggy jungle, flat tropical woods.</a:t>
            </a:r>
            <a:endParaRPr lang="ru-RU" sz="2000" dirty="0">
              <a:solidFill>
                <a:srgbClr val="EAEAEA"/>
              </a:solidFill>
            </a:endParaRPr>
          </a:p>
        </p:txBody>
      </p:sp>
      <p:pic>
        <p:nvPicPr>
          <p:cNvPr id="9221" name="Picture 2" descr="D:\Documents and Settings\Сушин Евгений\Рабочий стол\Проекты\0_14473_33753994_XL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58888" y="188913"/>
            <a:ext cx="612140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dirty="0" smtClean="0"/>
          </a:p>
        </p:txBody>
      </p:sp>
      <p:pic>
        <p:nvPicPr>
          <p:cNvPr id="10243" name="Picture 8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714375" y="1379538"/>
            <a:ext cx="3878263" cy="5478462"/>
          </a:xfrm>
          <a:noFill/>
        </p:spPr>
      </p:pic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4787900" y="1522413"/>
            <a:ext cx="4041775" cy="478631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1800" dirty="0" smtClean="0"/>
              <a:t>    </a:t>
            </a:r>
            <a:r>
              <a:rPr lang="en-US" sz="2800" dirty="0" smtClean="0"/>
              <a:t>This mountain lion is the largest animal of the fauna of America. In length It  reaches 197 sm.,  its weight is  up to 105 kg. </a:t>
            </a:r>
            <a:endParaRPr lang="ru-RU" sz="2800" dirty="0" smtClean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11267" name="Рисунок 2"/>
          <p:cNvSpPr>
            <a:spLocks noGrp="1" noTextEdit="1"/>
          </p:cNvSpPr>
          <p:nvPr>
            <p:ph type="pic" idx="1"/>
          </p:nvPr>
        </p:nvSpPr>
        <p:spPr/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63713" y="4724400"/>
            <a:ext cx="5486400" cy="804863"/>
          </a:xfrm>
        </p:spPr>
        <p:txBody>
          <a:bodyPr/>
          <a:lstStyle/>
          <a:p>
            <a:pPr marL="342900" indent="-342900" eaLnBrk="1" hangingPunct="1">
              <a:buClr>
                <a:srgbClr val="EEC85E"/>
              </a:buClr>
              <a:defRPr/>
            </a:pPr>
            <a:r>
              <a:rPr lang="en-US" sz="2000" dirty="0" smtClean="0">
                <a:solidFill>
                  <a:srgbClr val="EAEAEA"/>
                </a:solidFill>
              </a:rPr>
              <a:t>    The </a:t>
            </a:r>
            <a:r>
              <a:rPr lang="en-US" sz="2000" dirty="0">
                <a:solidFill>
                  <a:srgbClr val="EAEAEA"/>
                </a:solidFill>
              </a:rPr>
              <a:t>puma has a strong  body, a small head, strong  legs, a long  tail. The fur is rich, but short. </a:t>
            </a:r>
            <a:br>
              <a:rPr lang="en-US" sz="2000" dirty="0">
                <a:solidFill>
                  <a:srgbClr val="EAEAEA"/>
                </a:solidFill>
              </a:rPr>
            </a:br>
            <a:r>
              <a:rPr lang="en-US" sz="2000" dirty="0">
                <a:solidFill>
                  <a:srgbClr val="EAEAEA"/>
                </a:solidFill>
              </a:rPr>
              <a:t>The puma  runs very quickly, perfectly climbs trees, if necessary it swims.</a:t>
            </a:r>
            <a:endParaRPr lang="ru-RU" sz="2000" dirty="0">
              <a:solidFill>
                <a:srgbClr val="EAEAEA"/>
              </a:solidFill>
            </a:endParaRPr>
          </a:p>
          <a:p>
            <a:pPr>
              <a:defRPr/>
            </a:pPr>
            <a:endParaRPr lang="ru-RU" dirty="0"/>
          </a:p>
        </p:txBody>
      </p:sp>
      <p:pic>
        <p:nvPicPr>
          <p:cNvPr id="11269" name="Picture 2" descr="D:\Documents and Settings\Сушин Евгений\Рабочий стол\Проекты\Close_Snarl%2C_Cougar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835150" y="404813"/>
            <a:ext cx="5376863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pic>
        <p:nvPicPr>
          <p:cNvPr id="256002" name="Picture 2" descr="C:\Users\01\Desktop\foto_cougars_53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979712" y="116632"/>
            <a:ext cx="5889247" cy="3926165"/>
          </a:xfrm>
          <a:effectLst>
            <a:softEdge rad="112500"/>
          </a:effectLst>
        </p:spPr>
      </p:pic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2771775" y="2924175"/>
            <a:ext cx="4040188" cy="39195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en-US" sz="2000" dirty="0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000" dirty="0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000" dirty="0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000" dirty="0" smtClean="0">
              <a:solidFill>
                <a:srgbClr val="FFFF00"/>
              </a:solidFill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dirty="0" smtClean="0">
                <a:solidFill>
                  <a:srgbClr val="FFFF00"/>
                </a:solidFill>
              </a:rPr>
              <a:t>   The puma hunts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dirty="0" smtClean="0">
                <a:solidFill>
                  <a:srgbClr val="FFFF00"/>
                </a:solidFill>
              </a:rPr>
              <a:t>   different animals from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dirty="0" smtClean="0">
                <a:solidFill>
                  <a:srgbClr val="FFFF00"/>
                </a:solidFill>
              </a:rPr>
              <a:t>   mice up to monkeys    and deer. They live about 20 years.</a:t>
            </a:r>
            <a:r>
              <a:rPr lang="ru-RU" dirty="0" smtClean="0">
                <a:solidFill>
                  <a:srgbClr val="FFFF00"/>
                </a:solidFill>
              </a:rPr>
              <a:t>                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>
              <a:solidFill>
                <a:srgbClr val="171717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3315" name="Рисунок 2"/>
          <p:cNvSpPr>
            <a:spLocks noGrp="1" noTextEdit="1"/>
          </p:cNvSpPr>
          <p:nvPr>
            <p:ph type="pic" idx="1"/>
          </p:nvPr>
        </p:nvSpPr>
        <p:spPr/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 eaLnBrk="1" hangingPunct="1">
              <a:spcBef>
                <a:spcPct val="0"/>
              </a:spcBef>
              <a:buClrTx/>
              <a:buSzTx/>
              <a:defRPr/>
            </a:pPr>
            <a:r>
              <a:rPr lang="en-US" sz="2800" b="1" kern="1200" dirty="0">
                <a:solidFill>
                  <a:srgbClr val="FF0000"/>
                </a:solidFill>
                <a:effectLst/>
                <a:latin typeface="Rockwell Extra Bold" pitchFamily="18" charset="0"/>
              </a:rPr>
              <a:t>People should save this animal for the future!</a:t>
            </a:r>
            <a:endParaRPr lang="ru-RU" sz="2800" kern="1200" dirty="0">
              <a:solidFill>
                <a:srgbClr val="FF0000"/>
              </a:solidFill>
              <a:effectLst/>
            </a:endParaRPr>
          </a:p>
          <a:p>
            <a:pPr>
              <a:defRPr/>
            </a:pPr>
            <a:endParaRPr lang="ru-RU" dirty="0"/>
          </a:p>
        </p:txBody>
      </p:sp>
      <p:pic>
        <p:nvPicPr>
          <p:cNvPr id="13317" name="Picture 2" descr="D:\Documents and Settings\Сушин Евгений\Рабочий стол\Проекты\1285705671_2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92275" y="476250"/>
            <a:ext cx="5715000" cy="382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клон">
  <a:themeElements>
    <a:clrScheme name="Склон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Склон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клон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Cliff</Template>
  <TotalTime>288</TotalTime>
  <Words>145</Words>
  <Application>Microsoft Office PowerPoint</Application>
  <PresentationFormat>Экран (4:3)</PresentationFormat>
  <Paragraphs>16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16" baseType="lpstr">
      <vt:lpstr>Verdana</vt:lpstr>
      <vt:lpstr>Arial</vt:lpstr>
      <vt:lpstr>Wingdings</vt:lpstr>
      <vt:lpstr>Calibri</vt:lpstr>
      <vt:lpstr>Century Gothic</vt:lpstr>
      <vt:lpstr>Wingdings 2</vt:lpstr>
      <vt:lpstr>Rockwell Extra Bold</vt:lpstr>
      <vt:lpstr>Склон</vt:lpstr>
      <vt:lpstr>Остин</vt:lpstr>
      <vt:lpstr>Endangered animals</vt:lpstr>
      <vt:lpstr> 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Endengerd animals</dc:title>
  <dc:creator>111</dc:creator>
  <cp:lastModifiedBy>Дарёна</cp:lastModifiedBy>
  <cp:revision>28</cp:revision>
  <dcterms:created xsi:type="dcterms:W3CDTF">2009-04-03T13:29:41Z</dcterms:created>
  <dcterms:modified xsi:type="dcterms:W3CDTF">2012-03-28T20:47:01Z</dcterms:modified>
</cp:coreProperties>
</file>