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3531" autoAdjust="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6FDC-245E-44AE-B75B-CE95B26D54D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D6A-2F9F-44F7-A2E7-72698DD8F5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6FDC-245E-44AE-B75B-CE95B26D54D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D6A-2F9F-44F7-A2E7-72698DD8F5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6FDC-245E-44AE-B75B-CE95B26D54D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D6A-2F9F-44F7-A2E7-72698DD8F5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6FDC-245E-44AE-B75B-CE95B26D54D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D6A-2F9F-44F7-A2E7-72698DD8F5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6FDC-245E-44AE-B75B-CE95B26D54D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D6A-2F9F-44F7-A2E7-72698DD8F5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6FDC-245E-44AE-B75B-CE95B26D54D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D6A-2F9F-44F7-A2E7-72698DD8F5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6FDC-245E-44AE-B75B-CE95B26D54D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D6A-2F9F-44F7-A2E7-72698DD8F5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6FDC-245E-44AE-B75B-CE95B26D54D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D6A-2F9F-44F7-A2E7-72698DD8F5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6FDC-245E-44AE-B75B-CE95B26D54D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D6A-2F9F-44F7-A2E7-72698DD8F5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6FDC-245E-44AE-B75B-CE95B26D54D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D6A-2F9F-44F7-A2E7-72698DD8F5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6FDC-245E-44AE-B75B-CE95B26D54D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D6A-2F9F-44F7-A2E7-72698DD8F5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146FDC-245E-44AE-B75B-CE95B26D54D4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4D9D6A-2F9F-44F7-A2E7-72698DD8F5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G:\конференция1579\файл зоотерапия 2\cross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6000" contrast="-4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8971" y="214290"/>
            <a:ext cx="6512511" cy="285752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Животные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которые нас лечат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285852" y="4929198"/>
            <a:ext cx="4222252" cy="150019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/>
              <a:t>Автор Жукова Л.А.</a:t>
            </a:r>
          </a:p>
          <a:p>
            <a:pPr marL="45720" indent="0">
              <a:buNone/>
            </a:pPr>
            <a:r>
              <a:rPr lang="ru-RU" sz="2400" b="1" dirty="0" smtClean="0"/>
              <a:t>Учитель биологии</a:t>
            </a:r>
          </a:p>
          <a:p>
            <a:pPr marL="45720" indent="0">
              <a:buNone/>
            </a:pPr>
            <a:r>
              <a:rPr lang="ru-RU" sz="2400" b="1" dirty="0" smtClean="0"/>
              <a:t>ГБОУ СОШ№770 г.Москва</a:t>
            </a:r>
            <a:endParaRPr lang="en-US" sz="2400" b="1" dirty="0" smtClean="0"/>
          </a:p>
        </p:txBody>
      </p:sp>
      <p:pic>
        <p:nvPicPr>
          <p:cNvPr id="2052" name="Picture 4" descr="G:\конференция1579\файл зоотерапия 2\собаки\ucheniy_16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48" y="3071810"/>
            <a:ext cx="3645952" cy="3786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файл зоотерапия 2\vyraschivaem_i_prodaem_piyavki_meditsinskie_29979960_1_F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745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85728"/>
            <a:ext cx="3986492" cy="1765992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Иппотерапия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860032" y="476672"/>
            <a:ext cx="4094167" cy="60486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Лечение лошадьми</a:t>
            </a:r>
          </a:p>
          <a:p>
            <a:pPr marL="45720" indent="0">
              <a:buNone/>
            </a:pPr>
            <a:r>
              <a:rPr lang="ru-RU" sz="2800" dirty="0" smtClean="0"/>
              <a:t>Человек давно дружит с этими животными. Их использовали как тягловое и транспортное средство</a:t>
            </a:r>
          </a:p>
          <a:p>
            <a:pPr marL="45720" indent="0">
              <a:buNone/>
            </a:pPr>
            <a:r>
              <a:rPr lang="ru-RU" sz="2800" dirty="0" smtClean="0"/>
              <a:t>В последнее время лошадей стали применять для лечения </a:t>
            </a:r>
            <a:r>
              <a:rPr lang="ru-RU" sz="2800" dirty="0" err="1" smtClean="0"/>
              <a:t>ДЦП,детского</a:t>
            </a:r>
            <a:r>
              <a:rPr lang="ru-RU" sz="2800" dirty="0" smtClean="0"/>
              <a:t> аутизма</a:t>
            </a:r>
            <a:endParaRPr lang="ru-RU" sz="2800" dirty="0"/>
          </a:p>
        </p:txBody>
      </p:sp>
      <p:pic>
        <p:nvPicPr>
          <p:cNvPr id="10243" name="Picture 3" descr="G:\конференция1579\файл зоотерапия 2\лошади\69872266_41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571612"/>
            <a:ext cx="4429156" cy="4714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548680"/>
            <a:ext cx="464347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Иппотерапия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857752" y="285704"/>
            <a:ext cx="4022159" cy="657229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dirty="0" smtClean="0"/>
              <a:t>Лошади помогают также при нарушении умственного развития и речи детей</a:t>
            </a:r>
          </a:p>
          <a:p>
            <a:pPr marL="45720" indent="0">
              <a:buNone/>
            </a:pPr>
            <a:r>
              <a:rPr lang="ru-RU" sz="2800" dirty="0" smtClean="0"/>
              <a:t>Аспекты лечения:</a:t>
            </a:r>
          </a:p>
          <a:p>
            <a:pPr marL="45720" indent="0">
              <a:buNone/>
            </a:pPr>
            <a:r>
              <a:rPr lang="ru-RU" sz="2800" dirty="0" smtClean="0"/>
              <a:t>Физиологический и </a:t>
            </a:r>
          </a:p>
          <a:p>
            <a:pPr marL="45720" indent="0">
              <a:buNone/>
            </a:pPr>
            <a:r>
              <a:rPr lang="ru-RU" sz="2800" dirty="0" err="1" smtClean="0"/>
              <a:t>психоэмоциональный</a:t>
            </a:r>
            <a:r>
              <a:rPr lang="ru-RU" sz="2800" dirty="0" smtClean="0"/>
              <a:t>.</a:t>
            </a:r>
          </a:p>
          <a:p>
            <a:pPr marL="45720" indent="0">
              <a:buNone/>
            </a:pPr>
            <a:r>
              <a:rPr lang="ru-RU" sz="2800" dirty="0" smtClean="0"/>
              <a:t>Эффект достигается при верховой езде. </a:t>
            </a:r>
          </a:p>
          <a:p>
            <a:pPr marL="45720" indent="0">
              <a:buNone/>
            </a:pPr>
            <a:r>
              <a:rPr lang="ru-RU" sz="2800" dirty="0" smtClean="0"/>
              <a:t>Расслабляются и разогреваются мышцы малого </a:t>
            </a:r>
            <a:r>
              <a:rPr lang="ru-RU" sz="2800" dirty="0" err="1" smtClean="0"/>
              <a:t>таза,ног</a:t>
            </a:r>
            <a:r>
              <a:rPr lang="ru-RU" sz="2800" dirty="0" smtClean="0"/>
              <a:t> при этом усиливается кровообращение</a:t>
            </a:r>
            <a:endParaRPr lang="ru-RU" sz="2800" dirty="0"/>
          </a:p>
        </p:txBody>
      </p:sp>
      <p:pic>
        <p:nvPicPr>
          <p:cNvPr id="11267" name="Picture 3" descr="G:\конференция1579\файл зоотерапия 2\лошади\11472330appaloosa-dalma3-jpg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204864"/>
            <a:ext cx="3781654" cy="4311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3438" y="188640"/>
            <a:ext cx="450056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Гирудотерапия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14282" y="357166"/>
            <a:ext cx="4357750" cy="6051546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2800" dirty="0" smtClean="0"/>
              <a:t>Лечение пиявками</a:t>
            </a:r>
          </a:p>
          <a:p>
            <a:pPr marL="45720" indent="0">
              <a:buNone/>
            </a:pPr>
            <a:r>
              <a:rPr lang="ru-RU" sz="2800" dirty="0" smtClean="0"/>
              <a:t>Пиявки- это кольчатые черви. Известно 400 видов. Используются в медицине: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лечебная восточная </a:t>
            </a:r>
            <a:r>
              <a:rPr lang="ru-RU" sz="2800" dirty="0" smtClean="0"/>
              <a:t>и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медицинская пиявки</a:t>
            </a:r>
            <a:r>
              <a:rPr lang="ru-RU" sz="2800" dirty="0" smtClean="0"/>
              <a:t>.</a:t>
            </a:r>
          </a:p>
          <a:p>
            <a:pPr marL="45720" indent="0">
              <a:buNone/>
            </a:pPr>
            <a:r>
              <a:rPr lang="ru-RU" sz="2800" dirty="0" smtClean="0"/>
              <a:t>Медицинская пиявка занесена в Реестр лекарственных средств Российской федерации и является официальным лекарственным средством</a:t>
            </a:r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endParaRPr lang="ru-RU" sz="2800" dirty="0"/>
          </a:p>
        </p:txBody>
      </p:sp>
      <p:pic>
        <p:nvPicPr>
          <p:cNvPr id="12291" name="Picture 3" descr="G:\конференция1579\файл зоотерапия 2\пиявки\6323007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4199756" cy="4143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357166"/>
            <a:ext cx="4786346" cy="1357322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FF0000"/>
                </a:solidFill>
              </a:rPr>
              <a:t>Гирудотерапия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714876" y="332656"/>
            <a:ext cx="4214842" cy="619268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dirty="0" smtClean="0"/>
              <a:t>Ценность представляет слюна пиявок, в ней много ценных веществ</a:t>
            </a:r>
          </a:p>
          <a:p>
            <a:pPr marL="45720" indent="0">
              <a:buNone/>
            </a:pPr>
            <a:r>
              <a:rPr lang="ru-RU" sz="2800" dirty="0" smtClean="0"/>
              <a:t>Пиявки лечат:</a:t>
            </a:r>
          </a:p>
          <a:p>
            <a:pPr marL="45720" indent="0">
              <a:buNone/>
            </a:pPr>
            <a:r>
              <a:rPr lang="ru-RU" sz="2800" dirty="0" err="1" smtClean="0"/>
              <a:t>гипертонию,сердечную</a:t>
            </a:r>
            <a:endParaRPr lang="ru-RU" sz="2800" dirty="0" smtClean="0"/>
          </a:p>
          <a:p>
            <a:pPr marL="45720" indent="0">
              <a:buNone/>
            </a:pPr>
            <a:r>
              <a:rPr lang="ru-RU" sz="2800" dirty="0" smtClean="0"/>
              <a:t>недостаточность, атеросклероз сосудов,</a:t>
            </a:r>
          </a:p>
          <a:p>
            <a:pPr marL="45720" indent="0">
              <a:buNone/>
            </a:pPr>
            <a:r>
              <a:rPr lang="ru-RU" sz="2800" dirty="0" err="1" smtClean="0"/>
              <a:t>тромбофлебиты,астму</a:t>
            </a:r>
            <a:r>
              <a:rPr lang="ru-RU" sz="2800" dirty="0" smtClean="0"/>
              <a:t>,</a:t>
            </a:r>
          </a:p>
          <a:p>
            <a:pPr marL="45720" indent="0">
              <a:buNone/>
            </a:pPr>
            <a:r>
              <a:rPr lang="ru-RU" sz="2800" dirty="0" err="1" smtClean="0"/>
              <a:t>бронхиты,гастриты</a:t>
            </a:r>
            <a:r>
              <a:rPr lang="ru-RU" sz="2800" dirty="0" smtClean="0"/>
              <a:t>,</a:t>
            </a:r>
          </a:p>
          <a:p>
            <a:pPr marL="45720" indent="0">
              <a:buNone/>
            </a:pPr>
            <a:r>
              <a:rPr lang="ru-RU" sz="2800" dirty="0" err="1" smtClean="0"/>
              <a:t>гепатиты,колиты</a:t>
            </a:r>
            <a:r>
              <a:rPr lang="ru-RU" sz="2800" dirty="0" smtClean="0"/>
              <a:t>,</a:t>
            </a:r>
          </a:p>
          <a:p>
            <a:pPr marL="45720" indent="0">
              <a:buNone/>
            </a:pPr>
            <a:r>
              <a:rPr lang="ru-RU" sz="2800" dirty="0" smtClean="0"/>
              <a:t>артриты, артрозы,</a:t>
            </a:r>
          </a:p>
          <a:p>
            <a:pPr marL="45720" indent="0">
              <a:buNone/>
            </a:pPr>
            <a:r>
              <a:rPr lang="ru-RU" sz="2800" dirty="0" smtClean="0"/>
              <a:t>экземы, нейродермит, псориаз </a:t>
            </a:r>
          </a:p>
        </p:txBody>
      </p:sp>
      <p:pic>
        <p:nvPicPr>
          <p:cNvPr id="13314" name="Picture 2" descr="G:\конференция1579\файл зоотерапия 2\пиявки\Piavki_2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1612"/>
            <a:ext cx="4082577" cy="4643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428604"/>
            <a:ext cx="4143404" cy="1214446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FF0000"/>
                </a:solidFill>
              </a:rPr>
              <a:t>Апитерапия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260648"/>
            <a:ext cx="4275421" cy="640871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800" dirty="0" smtClean="0"/>
              <a:t>Лечение с помощью</a:t>
            </a:r>
          </a:p>
          <a:p>
            <a:pPr marL="45720" indent="0">
              <a:buNone/>
            </a:pPr>
            <a:r>
              <a:rPr lang="ru-RU" sz="2800" dirty="0" smtClean="0"/>
              <a:t>пчёл и продуктов их</a:t>
            </a:r>
          </a:p>
          <a:p>
            <a:pPr marL="45720" indent="0">
              <a:buNone/>
            </a:pPr>
            <a:r>
              <a:rPr lang="ru-RU" sz="2800" dirty="0" smtClean="0"/>
              <a:t>жизнедеятельности.</a:t>
            </a:r>
          </a:p>
          <a:p>
            <a:pPr marL="45720" indent="0">
              <a:buNone/>
            </a:pPr>
            <a:r>
              <a:rPr lang="ru-RU" sz="2800" dirty="0" smtClean="0"/>
              <a:t>Человек использует для лечения: мёд, пергу, яд</a:t>
            </a:r>
          </a:p>
          <a:p>
            <a:pPr marL="45720" indent="0">
              <a:buNone/>
            </a:pPr>
            <a:r>
              <a:rPr lang="ru-RU" sz="2800" dirty="0" err="1" smtClean="0"/>
              <a:t>пчёл-апитоксин,воск</a:t>
            </a:r>
            <a:r>
              <a:rPr lang="ru-RU" sz="2800" dirty="0" smtClean="0"/>
              <a:t>,</a:t>
            </a:r>
          </a:p>
          <a:p>
            <a:pPr marL="45720" indent="0">
              <a:buNone/>
            </a:pPr>
            <a:r>
              <a:rPr lang="ru-RU" sz="2800" dirty="0" smtClean="0"/>
              <a:t>маточное молочко,</a:t>
            </a:r>
          </a:p>
          <a:p>
            <a:pPr marL="45720" indent="0">
              <a:buNone/>
            </a:pPr>
            <a:r>
              <a:rPr lang="ru-RU" sz="2800" dirty="0" smtClean="0"/>
              <a:t>прополис.</a:t>
            </a:r>
          </a:p>
          <a:p>
            <a:pPr marL="45720" indent="0">
              <a:buNone/>
            </a:pPr>
            <a:r>
              <a:rPr lang="ru-RU" sz="2800" dirty="0" smtClean="0"/>
              <a:t>В нашей стране апитерапия признана </a:t>
            </a:r>
          </a:p>
          <a:p>
            <a:pPr marL="45720" indent="0">
              <a:buNone/>
            </a:pPr>
            <a:r>
              <a:rPr lang="ru-RU" sz="2800" dirty="0" smtClean="0"/>
              <a:t>официально с 1959 года</a:t>
            </a:r>
          </a:p>
          <a:p>
            <a:pPr marL="45720" indent="0">
              <a:buNone/>
            </a:pPr>
            <a:r>
              <a:rPr lang="ru-RU" sz="2800" dirty="0" smtClean="0"/>
              <a:t>До революции мёд официально признавался лекарством от простуды и головной боли </a:t>
            </a:r>
          </a:p>
        </p:txBody>
      </p:sp>
      <p:pic>
        <p:nvPicPr>
          <p:cNvPr id="14338" name="Picture 2" descr="G:\конференция1579\файл зоотерапия 2\пчёлы\bbdb052f0d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7364"/>
            <a:ext cx="4446228" cy="463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48680"/>
            <a:ext cx="428628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FF0000"/>
                </a:solidFill>
              </a:rPr>
              <a:t>Апитерапия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786314" y="260648"/>
            <a:ext cx="4357686" cy="640871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800" dirty="0" smtClean="0"/>
              <a:t>С помощью </a:t>
            </a:r>
            <a:r>
              <a:rPr lang="ru-RU" sz="2800" dirty="0" err="1" smtClean="0"/>
              <a:t>ужаливания</a:t>
            </a:r>
            <a:endParaRPr lang="ru-RU" sz="2800" dirty="0" smtClean="0"/>
          </a:p>
          <a:p>
            <a:pPr marL="45720" indent="0">
              <a:buNone/>
            </a:pPr>
            <a:r>
              <a:rPr lang="ru-RU" sz="2800" dirty="0" smtClean="0"/>
              <a:t>пчёл лечат варикозную </a:t>
            </a:r>
          </a:p>
          <a:p>
            <a:pPr marL="45720" indent="0">
              <a:buNone/>
            </a:pPr>
            <a:r>
              <a:rPr lang="ru-RU" sz="2800" dirty="0" smtClean="0"/>
              <a:t>болезнь, тромбофлебит,</a:t>
            </a:r>
          </a:p>
          <a:p>
            <a:pPr marL="45720" indent="0">
              <a:buNone/>
            </a:pPr>
            <a:r>
              <a:rPr lang="ru-RU" sz="2800" dirty="0" smtClean="0"/>
              <a:t>трофические язвы,</a:t>
            </a:r>
          </a:p>
          <a:p>
            <a:pPr marL="45720" indent="0">
              <a:buNone/>
            </a:pPr>
            <a:r>
              <a:rPr lang="ru-RU" sz="2800" dirty="0" smtClean="0"/>
              <a:t>болезни суставов и </a:t>
            </a:r>
          </a:p>
          <a:p>
            <a:pPr marL="45720" indent="0">
              <a:buNone/>
            </a:pPr>
            <a:r>
              <a:rPr lang="ru-RU" sz="2800" dirty="0" err="1" smtClean="0"/>
              <a:t>позвоночника,артрозы</a:t>
            </a:r>
            <a:r>
              <a:rPr lang="ru-RU" sz="2800" dirty="0" smtClean="0"/>
              <a:t>,</a:t>
            </a:r>
          </a:p>
          <a:p>
            <a:pPr marL="45720" indent="0">
              <a:buNone/>
            </a:pPr>
            <a:r>
              <a:rPr lang="ru-RU" sz="2800" dirty="0" smtClean="0"/>
              <a:t>артриты. Прополис используется для укрепления иммунитета</a:t>
            </a:r>
          </a:p>
          <a:p>
            <a:pPr marL="45720" indent="0">
              <a:buNone/>
            </a:pPr>
            <a:r>
              <a:rPr lang="ru-RU" sz="2800" dirty="0" smtClean="0"/>
              <a:t>Перга-биодобавка со множеством витаминов и микроэлементов</a:t>
            </a:r>
          </a:p>
          <a:p>
            <a:pPr marL="45720" indent="0">
              <a:buNone/>
            </a:pPr>
            <a:r>
              <a:rPr lang="ru-RU" sz="2800" dirty="0" smtClean="0"/>
              <a:t>Мёд лечит простуды,</a:t>
            </a:r>
          </a:p>
          <a:p>
            <a:pPr marL="45720" indent="0">
              <a:buNone/>
            </a:pPr>
            <a:r>
              <a:rPr lang="ru-RU" sz="2800" dirty="0" smtClean="0"/>
              <a:t> </a:t>
            </a:r>
            <a:r>
              <a:rPr lang="ru-RU" sz="2800" dirty="0" err="1" smtClean="0"/>
              <a:t>антисептик,успокаивает</a:t>
            </a:r>
            <a:r>
              <a:rPr lang="ru-RU" sz="2800" dirty="0" smtClean="0"/>
              <a:t> нервную систему,</a:t>
            </a:r>
          </a:p>
          <a:p>
            <a:pPr marL="45720" indent="0">
              <a:buNone/>
            </a:pPr>
            <a:r>
              <a:rPr lang="ru-RU" sz="2800" dirty="0" smtClean="0"/>
              <a:t>заживляет раны</a:t>
            </a:r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endParaRPr lang="ru-RU" sz="2800" dirty="0"/>
          </a:p>
        </p:txBody>
      </p:sp>
      <p:pic>
        <p:nvPicPr>
          <p:cNvPr id="15362" name="Picture 2" descr="G:\конференция1579\файл зоотерапия 2\пчёлы\honey-01a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4488"/>
            <a:ext cx="4319463" cy="4706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500042"/>
            <a:ext cx="5214974" cy="214314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FF0000"/>
                </a:solidFill>
              </a:rPr>
              <a:t>     Лечение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с </a:t>
            </a:r>
            <a:r>
              <a:rPr lang="ru-RU" sz="4400" dirty="0" smtClean="0">
                <a:solidFill>
                  <a:srgbClr val="FF0000"/>
                </a:solidFill>
              </a:rPr>
              <a:t>помощью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жёлтых </a:t>
            </a:r>
            <a:r>
              <a:rPr lang="ru-RU" sz="4400" dirty="0" smtClean="0">
                <a:solidFill>
                  <a:srgbClr val="FF0000"/>
                </a:solidFill>
              </a:rPr>
              <a:t>канареек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072066" y="404664"/>
            <a:ext cx="3738117" cy="6264696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800" dirty="0" smtClean="0"/>
              <a:t>Канарейка уже давно является домашним</a:t>
            </a:r>
          </a:p>
          <a:p>
            <a:pPr marL="45720" indent="0">
              <a:buNone/>
            </a:pPr>
            <a:r>
              <a:rPr lang="ru-RU" sz="2800" dirty="0" smtClean="0"/>
              <a:t>животным.</a:t>
            </a:r>
          </a:p>
          <a:p>
            <a:pPr marL="45720" indent="0">
              <a:buNone/>
            </a:pPr>
            <a:r>
              <a:rPr lang="ru-RU" sz="2800" dirty="0" smtClean="0"/>
              <a:t>Прекрасные песни</a:t>
            </a:r>
          </a:p>
          <a:p>
            <a:pPr marL="45720" indent="0">
              <a:buNone/>
            </a:pPr>
            <a:r>
              <a:rPr lang="ru-RU" sz="2800" dirty="0" smtClean="0"/>
              <a:t>жёлтых канареек</a:t>
            </a:r>
          </a:p>
          <a:p>
            <a:pPr marL="45720" indent="0">
              <a:buNone/>
            </a:pPr>
            <a:r>
              <a:rPr lang="ru-RU" sz="2800" dirty="0" smtClean="0"/>
              <a:t>снимают нервное</a:t>
            </a:r>
          </a:p>
          <a:p>
            <a:pPr marL="45720" indent="0">
              <a:buNone/>
            </a:pPr>
            <a:r>
              <a:rPr lang="ru-RU" sz="2800" dirty="0" smtClean="0"/>
              <a:t>напряжение, </a:t>
            </a:r>
          </a:p>
          <a:p>
            <a:pPr marL="45720" indent="0">
              <a:buNone/>
            </a:pPr>
            <a:r>
              <a:rPr lang="ru-RU" sz="2800" dirty="0" smtClean="0"/>
              <a:t>повышают настроение, успокаивают,</a:t>
            </a:r>
          </a:p>
          <a:p>
            <a:pPr marL="45720" indent="0">
              <a:buNone/>
            </a:pPr>
            <a:r>
              <a:rPr lang="ru-RU" sz="2800" dirty="0" smtClean="0"/>
              <a:t>отвлекают от </a:t>
            </a:r>
          </a:p>
          <a:p>
            <a:pPr marL="45720" indent="0">
              <a:buNone/>
            </a:pPr>
            <a:r>
              <a:rPr lang="ru-RU" sz="2800" dirty="0" smtClean="0"/>
              <a:t>неприятностей. При </a:t>
            </a:r>
          </a:p>
          <a:p>
            <a:pPr marL="45720" indent="0">
              <a:buNone/>
            </a:pPr>
            <a:r>
              <a:rPr lang="ru-RU" sz="2800" dirty="0" err="1" smtClean="0"/>
              <a:t>неврозах,депрессии</a:t>
            </a:r>
            <a:endParaRPr lang="ru-RU" sz="2800" dirty="0" smtClean="0"/>
          </a:p>
          <a:p>
            <a:pPr marL="45720" indent="0">
              <a:buNone/>
            </a:pPr>
            <a:r>
              <a:rPr lang="ru-RU" sz="2800" dirty="0" smtClean="0"/>
              <a:t>полезно сидеть у клетки</a:t>
            </a:r>
          </a:p>
          <a:p>
            <a:pPr marL="45720" indent="0">
              <a:buNone/>
            </a:pPr>
            <a:r>
              <a:rPr lang="ru-RU" sz="2800" dirty="0" smtClean="0"/>
              <a:t> пернатого друга и</a:t>
            </a:r>
          </a:p>
          <a:p>
            <a:pPr marL="45720" indent="0">
              <a:buNone/>
            </a:pPr>
            <a:r>
              <a:rPr lang="ru-RU" sz="2800" dirty="0" smtClean="0"/>
              <a:t> слушать мелодичную </a:t>
            </a:r>
          </a:p>
          <a:p>
            <a:pPr marL="45720" indent="0">
              <a:buNone/>
            </a:pPr>
            <a:r>
              <a:rPr lang="ru-RU" sz="2800" dirty="0" smtClean="0"/>
              <a:t>трель</a:t>
            </a:r>
          </a:p>
        </p:txBody>
      </p:sp>
      <p:pic>
        <p:nvPicPr>
          <p:cNvPr id="3074" name="Picture 2" descr="G:\Зоотерапия\картинки на замену\6746243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496"/>
            <a:ext cx="4857784" cy="3786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86182" y="0"/>
            <a:ext cx="5034290" cy="2143116"/>
          </a:xfrm>
        </p:spPr>
        <p:txBody>
          <a:bodyPr/>
          <a:lstStyle/>
          <a:p>
            <a:pPr marL="0" indent="0" algn="l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     Лечение 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    с помощью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      грызунов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067944" y="2143117"/>
            <a:ext cx="4896544" cy="457506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 smtClean="0"/>
              <a:t>Общение с хомячками и</a:t>
            </a:r>
          </a:p>
          <a:p>
            <a:pPr marL="45720" indent="0">
              <a:buNone/>
            </a:pPr>
            <a:r>
              <a:rPr lang="ru-RU" sz="2800" dirty="0" smtClean="0"/>
              <a:t>Морскими свинками</a:t>
            </a:r>
          </a:p>
          <a:p>
            <a:pPr marL="45720" indent="0">
              <a:buNone/>
            </a:pPr>
            <a:r>
              <a:rPr lang="ru-RU" sz="2800" dirty="0" smtClean="0"/>
              <a:t>помогает неуверенным в себе </a:t>
            </a:r>
            <a:r>
              <a:rPr lang="ru-RU" sz="2800" dirty="0" err="1" smtClean="0"/>
              <a:t>людям,проходит</a:t>
            </a:r>
            <a:r>
              <a:rPr lang="ru-RU" sz="2800" dirty="0" smtClean="0"/>
              <a:t> </a:t>
            </a:r>
            <a:r>
              <a:rPr lang="ru-RU" sz="2800" dirty="0" err="1" smtClean="0"/>
              <a:t>замкнутость,неуверенность</a:t>
            </a:r>
            <a:r>
              <a:rPr lang="ru-RU" sz="2800" dirty="0" smtClean="0"/>
              <a:t> в </a:t>
            </a:r>
            <a:r>
              <a:rPr lang="ru-RU" sz="2800" dirty="0" err="1" smtClean="0"/>
              <a:t>себе,люди</a:t>
            </a:r>
            <a:r>
              <a:rPr lang="ru-RU" sz="2800" dirty="0" smtClean="0"/>
              <a:t> становятся более общительными. При тактильном контакте расслабляется мускулатура </a:t>
            </a:r>
            <a:r>
              <a:rPr lang="ru-RU" sz="2800" dirty="0" err="1" smtClean="0"/>
              <a:t>рук,снижается</a:t>
            </a:r>
            <a:r>
              <a:rPr lang="ru-RU" sz="2800" dirty="0" smtClean="0"/>
              <a:t> тревожность </a:t>
            </a:r>
          </a:p>
        </p:txBody>
      </p:sp>
      <p:pic>
        <p:nvPicPr>
          <p:cNvPr id="17410" name="Picture 2" descr="G:\конференция1579\файл зоотерапия 2\свинки хомячки\953e8b23b28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5" y="148332"/>
            <a:ext cx="3725887" cy="3568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конференция1579\файл зоотерапия 2\свинки хомячки\0_322b8_2911ba97_XL.jpe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3717032"/>
            <a:ext cx="3571875" cy="297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14290"/>
            <a:ext cx="4929222" cy="1857388"/>
          </a:xfrm>
        </p:spPr>
        <p:txBody>
          <a:bodyPr/>
          <a:lstStyle/>
          <a:p>
            <a:pPr marL="0" indent="0" algn="l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    Лечение </a:t>
            </a:r>
            <a:r>
              <a:rPr lang="ru-RU" sz="4000" dirty="0" smtClean="0">
                <a:solidFill>
                  <a:srgbClr val="FF0000"/>
                </a:solidFill>
              </a:rPr>
              <a:t>с     помощь попугаев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285728"/>
            <a:ext cx="4000528" cy="6357982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2800" dirty="0" smtClean="0"/>
              <a:t>Попугаи являются</a:t>
            </a:r>
          </a:p>
          <a:p>
            <a:pPr marL="45720" indent="0">
              <a:buNone/>
            </a:pPr>
            <a:r>
              <a:rPr lang="ru-RU" sz="2800" dirty="0" smtClean="0"/>
              <a:t>хорошими психотерапевтами.</a:t>
            </a:r>
          </a:p>
          <a:p>
            <a:pPr marL="45720" indent="0">
              <a:buNone/>
            </a:pPr>
            <a:r>
              <a:rPr lang="ru-RU" sz="2800" dirty="0" smtClean="0"/>
              <a:t>Наблюдать и слушать</a:t>
            </a:r>
          </a:p>
          <a:p>
            <a:pPr marL="45720" indent="0">
              <a:buNone/>
            </a:pPr>
            <a:r>
              <a:rPr lang="ru-RU" sz="2800" dirty="0" smtClean="0"/>
              <a:t>их чириканье можно</a:t>
            </a:r>
          </a:p>
          <a:p>
            <a:pPr marL="45720" indent="0">
              <a:buNone/>
            </a:pPr>
            <a:r>
              <a:rPr lang="ru-RU" sz="2800" dirty="0" smtClean="0"/>
              <a:t>бесконечно долго.</a:t>
            </a:r>
          </a:p>
          <a:p>
            <a:pPr marL="45720" indent="0">
              <a:buNone/>
            </a:pPr>
            <a:r>
              <a:rPr lang="ru-RU" sz="2800" dirty="0" smtClean="0"/>
              <a:t>Это благотворно</a:t>
            </a:r>
          </a:p>
          <a:p>
            <a:pPr marL="45720" indent="0">
              <a:buNone/>
            </a:pPr>
            <a:r>
              <a:rPr lang="ru-RU" sz="2800" dirty="0" smtClean="0"/>
              <a:t>влияет на нервную</a:t>
            </a:r>
          </a:p>
          <a:p>
            <a:pPr marL="45720" indent="0">
              <a:buNone/>
            </a:pPr>
            <a:r>
              <a:rPr lang="ru-RU" sz="2800" dirty="0" smtClean="0"/>
              <a:t>систему: человек успокаивается,</a:t>
            </a:r>
          </a:p>
          <a:p>
            <a:pPr marL="45720" indent="0">
              <a:buNone/>
            </a:pPr>
            <a:r>
              <a:rPr lang="ru-RU" sz="2800" dirty="0" smtClean="0"/>
              <a:t>отвлекается от неприятностей,</a:t>
            </a:r>
          </a:p>
          <a:p>
            <a:pPr marL="45720" indent="0">
              <a:buNone/>
            </a:pPr>
            <a:r>
              <a:rPr lang="ru-RU" sz="2800" dirty="0" smtClean="0"/>
              <a:t>улучшается настроение</a:t>
            </a: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18434" name="Picture 2" descr="G:\конференция1579\файл зоотерапия 2\попугаи\post-3-1298998969474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85926"/>
            <a:ext cx="4213702" cy="4714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37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42918"/>
            <a:ext cx="4963422" cy="1285884"/>
          </a:xfrm>
        </p:spPr>
        <p:txBody>
          <a:bodyPr/>
          <a:lstStyle/>
          <a:p>
            <a:pPr marL="0" indent="0" algn="l">
              <a:buNone/>
            </a:pPr>
            <a:r>
              <a:rPr lang="ru-RU" sz="4400" dirty="0" err="1" smtClean="0">
                <a:solidFill>
                  <a:srgbClr val="FF0000"/>
                </a:solidFill>
              </a:rPr>
              <a:t>Кенгуротерапия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43504" y="285728"/>
            <a:ext cx="3857652" cy="6167608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2800" dirty="0" smtClean="0"/>
              <a:t>Аквариумных рыбок врачи советуют заводить людям страдающим неврозами и депрессиями.</a:t>
            </a:r>
          </a:p>
          <a:p>
            <a:pPr marL="45720" indent="0">
              <a:buNone/>
            </a:pPr>
            <a:r>
              <a:rPr lang="ru-RU" sz="2800" dirty="0" smtClean="0"/>
              <a:t>Наблюдение за рыбками поможет </a:t>
            </a:r>
          </a:p>
          <a:p>
            <a:pPr marL="45720" indent="0">
              <a:buNone/>
            </a:pPr>
            <a:r>
              <a:rPr lang="ru-RU" sz="2800" dirty="0" smtClean="0"/>
              <a:t>отвлечься и успокоиться. Кроме того, вода аквариума</a:t>
            </a:r>
          </a:p>
          <a:p>
            <a:pPr marL="45720" indent="0">
              <a:buNone/>
            </a:pPr>
            <a:r>
              <a:rPr lang="ru-RU" sz="2800" dirty="0" smtClean="0"/>
              <a:t>увлажняет воздух, делая его более полезным.</a:t>
            </a:r>
          </a:p>
          <a:p>
            <a:pPr marL="45720" indent="0">
              <a:buNone/>
            </a:pPr>
            <a:r>
              <a:rPr lang="ru-RU" sz="2800" dirty="0" smtClean="0"/>
              <a:t>Аквариумные рыбки крайне полезны людям при астме и частыми простудами</a:t>
            </a:r>
            <a:endParaRPr lang="ru-RU" sz="2800" dirty="0"/>
          </a:p>
        </p:txBody>
      </p:sp>
      <p:pic>
        <p:nvPicPr>
          <p:cNvPr id="19458" name="Picture 2" descr="G:\конференция1579\файл зоотерапия 2\рыбки аквариумные\image1605325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3050"/>
            <a:ext cx="4714908" cy="5064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61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92696"/>
            <a:ext cx="7858180" cy="53080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АНИМОТЕРАПИЯ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571612"/>
            <a:ext cx="7848872" cy="47377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err="1" smtClean="0"/>
              <a:t>Анимотерапия</a:t>
            </a:r>
            <a:r>
              <a:rPr lang="ru-RU" sz="3600" b="1" dirty="0" smtClean="0"/>
              <a:t>-</a:t>
            </a:r>
            <a:r>
              <a:rPr lang="ru-RU" sz="3600" dirty="0" smtClean="0"/>
              <a:t> от латинского «</a:t>
            </a:r>
            <a:r>
              <a:rPr lang="ru-RU" sz="3600" dirty="0" err="1" smtClean="0"/>
              <a:t>анимал</a:t>
            </a:r>
            <a:r>
              <a:rPr lang="ru-RU" sz="3600" dirty="0" smtClean="0"/>
              <a:t>»-животное. Лечение с помощью животных было известно ещё со времён </a:t>
            </a:r>
            <a:r>
              <a:rPr lang="ru-RU" sz="3600" dirty="0" err="1" smtClean="0"/>
              <a:t>Гиппократа,это</a:t>
            </a:r>
            <a:r>
              <a:rPr lang="ru-RU" sz="3600" dirty="0" smtClean="0"/>
              <a:t> одно из древнейших направлений в медицине. В наше время </a:t>
            </a:r>
            <a:r>
              <a:rPr lang="ru-RU" sz="3600" dirty="0" err="1" smtClean="0"/>
              <a:t>время</a:t>
            </a:r>
            <a:r>
              <a:rPr lang="ru-RU" sz="3600" dirty="0" smtClean="0"/>
              <a:t> </a:t>
            </a:r>
            <a:r>
              <a:rPr lang="ru-RU" sz="3600" dirty="0" err="1" smtClean="0"/>
              <a:t>анимотерапия</a:t>
            </a:r>
            <a:r>
              <a:rPr lang="ru-RU" sz="3600" dirty="0" smtClean="0"/>
              <a:t> получила большое признание 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47673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G:\конференция1579\файл зоотерапия 2\cross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47864" y="1774473"/>
            <a:ext cx="2608183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95536" y="2643182"/>
            <a:ext cx="8352928" cy="411652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Животные доставляют нам не только радость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общения, но и являются прекрасными докторами .Будьте добры к своим питомцам, они ещё не раз придут к вам на помощь, вылечат вас от разных болезней и даже спасут вашу жизнь, принимая на себя потоки пагубной энергии. Они любят нас без всяких условий и готовы отдать за нас жизнь.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ЛЮБИТЕ И ЖАЛЕЙТЕ ИХ !</a:t>
            </a:r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endParaRPr lang="en-US" sz="2800" dirty="0" smtClean="0"/>
          </a:p>
        </p:txBody>
      </p:sp>
      <p:pic>
        <p:nvPicPr>
          <p:cNvPr id="4098" name="Picture 2" descr="G:\файл зоотерапия 2\ar12946342807293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250160" cy="2206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068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476672"/>
            <a:ext cx="464347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400" dirty="0" err="1" smtClean="0">
                <a:solidFill>
                  <a:srgbClr val="FF0000"/>
                </a:solidFill>
              </a:rPr>
              <a:t>Фелинотерапия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5076056" y="404664"/>
            <a:ext cx="3950151" cy="6081857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dirty="0" smtClean="0"/>
              <a:t>Кошки самые распространённые «целители».Хозяева кошек обращаются к врачам гораздо </a:t>
            </a:r>
            <a:r>
              <a:rPr lang="ru-RU" sz="2800" dirty="0" err="1" smtClean="0"/>
              <a:t>реже,чем</a:t>
            </a:r>
            <a:r>
              <a:rPr lang="ru-RU" sz="2800" dirty="0" smtClean="0"/>
              <a:t> те у кого их нет. Кошки способны избавить человека от боли. Иногда по нескольку часов кошки не отходят от хозяина, пытаясь помочь или предостеречь </a:t>
            </a:r>
          </a:p>
          <a:p>
            <a:pPr marL="45720" indent="0">
              <a:buNone/>
            </a:pPr>
            <a:endParaRPr lang="ru-RU" sz="2800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43050"/>
            <a:ext cx="5072066" cy="52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7686" y="404664"/>
            <a:ext cx="4572032" cy="1024072"/>
          </a:xfrm>
        </p:spPr>
        <p:txBody>
          <a:bodyPr/>
          <a:lstStyle/>
          <a:p>
            <a:pPr marL="0" indent="0" algn="l">
              <a:buNone/>
            </a:pPr>
            <a:r>
              <a:rPr lang="ru-RU" sz="4400" dirty="0" err="1" smtClean="0">
                <a:solidFill>
                  <a:srgbClr val="FF0000"/>
                </a:solidFill>
              </a:rPr>
              <a:t>Фелинотерапия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42844" y="428604"/>
            <a:ext cx="4346859" cy="609674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Кошки лечат: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Заболевания </a:t>
            </a:r>
            <a:r>
              <a:rPr lang="ru-RU" sz="2800" dirty="0" err="1" smtClean="0">
                <a:solidFill>
                  <a:schemeClr val="tx1"/>
                </a:solidFill>
              </a:rPr>
              <a:t>сердца,гипертонию</a:t>
            </a:r>
            <a:r>
              <a:rPr lang="ru-RU" sz="2800" dirty="0" smtClean="0">
                <a:solidFill>
                  <a:schemeClr val="tx1"/>
                </a:solidFill>
              </a:rPr>
              <a:t>,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Мурлыканье и коготки иголочки благотворно воздействуют на </a:t>
            </a:r>
            <a:r>
              <a:rPr lang="ru-RU" sz="2800" dirty="0" err="1" smtClean="0">
                <a:solidFill>
                  <a:schemeClr val="tx1"/>
                </a:solidFill>
              </a:rPr>
              <a:t>переломы,уменьшают</a:t>
            </a:r>
            <a:r>
              <a:rPr lang="ru-RU" sz="2800" dirty="0" smtClean="0">
                <a:solidFill>
                  <a:schemeClr val="tx1"/>
                </a:solidFill>
              </a:rPr>
              <a:t> боли в суставах.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Активизируют </a:t>
            </a:r>
            <a:r>
              <a:rPr lang="ru-RU" sz="2800" dirty="0" err="1" smtClean="0">
                <a:solidFill>
                  <a:schemeClr val="tx1"/>
                </a:solidFill>
              </a:rPr>
              <a:t>иммуннуюсистему</a:t>
            </a:r>
            <a:r>
              <a:rPr lang="ru-RU" sz="2800" dirty="0" smtClean="0">
                <a:solidFill>
                  <a:schemeClr val="tx1"/>
                </a:solidFill>
              </a:rPr>
              <a:t>, снимают стресс и </a:t>
            </a:r>
            <a:r>
              <a:rPr lang="ru-RU" sz="2800" dirty="0" err="1" smtClean="0">
                <a:solidFill>
                  <a:schemeClr val="tx1"/>
                </a:solidFill>
              </a:rPr>
              <a:t>усталость,спасают</a:t>
            </a:r>
            <a:r>
              <a:rPr lang="ru-RU" sz="2800" dirty="0" smtClean="0">
                <a:solidFill>
                  <a:schemeClr val="tx1"/>
                </a:solidFill>
              </a:rPr>
              <a:t> от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одиночества</a:t>
            </a:r>
          </a:p>
          <a:p>
            <a:pPr marL="45720" indent="0">
              <a:buNone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G:\файл зоотерапия 2\кошки\18966927_cat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4175447" cy="3609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476672"/>
            <a:ext cx="457203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err="1" smtClean="0">
                <a:solidFill>
                  <a:srgbClr val="FF0000"/>
                </a:solidFill>
              </a:rPr>
              <a:t>Кинотерапия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716016" y="285728"/>
            <a:ext cx="4285140" cy="64294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Лечение с помощью </a:t>
            </a:r>
            <a:r>
              <a:rPr lang="ru-RU" sz="2800" dirty="0" err="1" smtClean="0"/>
              <a:t>собак.Собака</a:t>
            </a:r>
            <a:r>
              <a:rPr lang="ru-RU" sz="2800" dirty="0" smtClean="0"/>
              <a:t> одна из</a:t>
            </a:r>
          </a:p>
          <a:p>
            <a:pPr marL="45720" indent="0">
              <a:buNone/>
            </a:pPr>
            <a:r>
              <a:rPr lang="ru-RU" sz="2800" dirty="0" smtClean="0"/>
              <a:t>Первых стала не только другом, но и </a:t>
            </a:r>
          </a:p>
          <a:p>
            <a:pPr marL="45720" indent="0">
              <a:buNone/>
            </a:pPr>
            <a:r>
              <a:rPr lang="ru-RU" sz="2800" dirty="0" smtClean="0"/>
              <a:t>ещё лечащим врачом у </a:t>
            </a:r>
            <a:r>
              <a:rPr lang="ru-RU" sz="2800" dirty="0" err="1" smtClean="0"/>
              <a:t>человека.Только</a:t>
            </a:r>
            <a:r>
              <a:rPr lang="ru-RU" sz="2800" dirty="0" smtClean="0"/>
              <a:t> при полном понимании между хозяином и собакой возникает лечебный </a:t>
            </a:r>
            <a:r>
              <a:rPr lang="ru-RU" sz="2800" dirty="0" err="1" smtClean="0"/>
              <a:t>эффект.Психологи</a:t>
            </a:r>
            <a:r>
              <a:rPr lang="ru-RU" sz="2800" dirty="0" smtClean="0"/>
              <a:t> </a:t>
            </a:r>
            <a:r>
              <a:rPr lang="ru-RU" sz="2800" dirty="0" err="1" smtClean="0"/>
              <a:t>отмечают,что</a:t>
            </a:r>
            <a:r>
              <a:rPr lang="ru-RU" sz="2800" dirty="0" smtClean="0"/>
              <a:t> собаки меняют </a:t>
            </a:r>
            <a:r>
              <a:rPr lang="ru-RU" sz="2800" dirty="0" err="1" smtClean="0"/>
              <a:t>человека,он</a:t>
            </a:r>
            <a:r>
              <a:rPr lang="ru-RU" sz="2800" dirty="0" smtClean="0"/>
              <a:t> становится активным</a:t>
            </a:r>
            <a:endParaRPr lang="ru-RU" sz="2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8736"/>
            <a:ext cx="4572000" cy="50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4876" y="571480"/>
            <a:ext cx="4214842" cy="107157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err="1" smtClean="0">
                <a:solidFill>
                  <a:srgbClr val="FF0000"/>
                </a:solidFill>
              </a:rPr>
              <a:t>Кинотерапия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14282" y="214290"/>
            <a:ext cx="4643470" cy="650085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Хвостатые доктора помогут при: </a:t>
            </a:r>
            <a:r>
              <a:rPr lang="ru-RU" sz="2800" dirty="0" err="1" smtClean="0"/>
              <a:t>гиподинамии,связанной</a:t>
            </a:r>
            <a:r>
              <a:rPr lang="ru-RU" sz="2800" dirty="0" smtClean="0"/>
              <a:t> с малоподвижным образом жизни,</a:t>
            </a:r>
            <a:br>
              <a:rPr lang="ru-RU" sz="2800" dirty="0" smtClean="0"/>
            </a:br>
            <a:r>
              <a:rPr lang="ru-RU" sz="2800" dirty="0" err="1" smtClean="0"/>
              <a:t>бессоннице,аутизме</a:t>
            </a:r>
            <a:r>
              <a:rPr lang="ru-RU" sz="2800" dirty="0" smtClean="0"/>
              <a:t> , нервном напряжении,</a:t>
            </a:r>
          </a:p>
          <a:p>
            <a:pPr marL="45720" indent="0">
              <a:buNone/>
            </a:pPr>
            <a:r>
              <a:rPr lang="ru-RU" sz="2800" dirty="0" smtClean="0"/>
              <a:t>снимает </a:t>
            </a:r>
            <a:r>
              <a:rPr lang="ru-RU" sz="2800" dirty="0" err="1" smtClean="0"/>
              <a:t>аритмию,слюна</a:t>
            </a:r>
            <a:r>
              <a:rPr lang="ru-RU" sz="2800" dirty="0" smtClean="0"/>
              <a:t> собак заживляет раны. Изделия из шерсти собак помогают избавиться от болей в </a:t>
            </a:r>
            <a:r>
              <a:rPr lang="ru-RU" sz="2800" dirty="0" err="1" smtClean="0"/>
              <a:t>суставах,спине,артритах</a:t>
            </a:r>
            <a:r>
              <a:rPr lang="ru-RU" sz="2800" dirty="0" smtClean="0"/>
              <a:t> и артрозах.</a:t>
            </a:r>
          </a:p>
          <a:p>
            <a:pPr marL="45720" indent="0">
              <a:buNone/>
            </a:pPr>
            <a:endParaRPr lang="ru-RU" sz="2800" b="1" dirty="0"/>
          </a:p>
        </p:txBody>
      </p:sp>
      <p:pic>
        <p:nvPicPr>
          <p:cNvPr id="6147" name="Picture 3" descr="G:\конференция1579\файл зоотерапия 2\собаки\29431_800x700.jpe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928802"/>
            <a:ext cx="4409997" cy="4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7984" y="476672"/>
            <a:ext cx="4320480" cy="24482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Китайская хохлатая собака.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8259" y="2357430"/>
            <a:ext cx="4925741" cy="450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571480"/>
            <a:ext cx="4248472" cy="58818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У этих собачек на туловище нет </a:t>
            </a:r>
            <a:r>
              <a:rPr lang="ru-RU" sz="2800" dirty="0" err="1" smtClean="0"/>
              <a:t>шерсти,температура</a:t>
            </a:r>
            <a:r>
              <a:rPr lang="ru-RU" sz="2800" dirty="0" smtClean="0"/>
              <a:t> тела выше чем у других собак, они имеют мощное биополе. Собачки способны снимать приступы </a:t>
            </a:r>
            <a:r>
              <a:rPr lang="ru-RU" sz="2800" dirty="0" err="1" smtClean="0"/>
              <a:t>астмы,а</a:t>
            </a:r>
            <a:r>
              <a:rPr lang="ru-RU" sz="2800" dirty="0" smtClean="0"/>
              <a:t> также проявление аллергии и кожные заболевания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48" y="548680"/>
            <a:ext cx="485775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err="1" smtClean="0">
                <a:solidFill>
                  <a:srgbClr val="FF0000"/>
                </a:solidFill>
              </a:rPr>
              <a:t>Дельфинотерапия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42844" y="332656"/>
            <a:ext cx="4213133" cy="6264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Лечение с помощью </a:t>
            </a:r>
            <a:r>
              <a:rPr lang="ru-RU" sz="2800" dirty="0" err="1" smtClean="0"/>
              <a:t>дельфинов.Дельфины</a:t>
            </a:r>
            <a:r>
              <a:rPr lang="ru-RU" sz="2800" dirty="0" smtClean="0"/>
              <a:t> чувствуют биополе человека и воздействуют на него </a:t>
            </a:r>
            <a:r>
              <a:rPr lang="ru-RU" sz="2800" dirty="0" err="1" smtClean="0"/>
              <a:t>энергетически.Основой</a:t>
            </a:r>
            <a:r>
              <a:rPr lang="ru-RU" sz="2800" dirty="0" smtClean="0"/>
              <a:t> лечения является </a:t>
            </a:r>
            <a:r>
              <a:rPr lang="ru-RU" sz="2800" dirty="0" err="1" smtClean="0"/>
              <a:t>ультразвук,который</a:t>
            </a:r>
            <a:r>
              <a:rPr lang="ru-RU" sz="2800" dirty="0" smtClean="0"/>
              <a:t> издают эти прекрасные и жизнерадостные </a:t>
            </a:r>
            <a:r>
              <a:rPr lang="ru-RU" sz="2800" dirty="0" err="1" smtClean="0"/>
              <a:t>животные.Ультразвук</a:t>
            </a:r>
            <a:r>
              <a:rPr lang="ru-RU" sz="2800" dirty="0" smtClean="0"/>
              <a:t> дельфинов заменяет медицинский прибор </a:t>
            </a:r>
            <a:endParaRPr lang="ru-RU" sz="2800" dirty="0"/>
          </a:p>
        </p:txBody>
      </p:sp>
      <p:pic>
        <p:nvPicPr>
          <p:cNvPr id="8195" name="Picture 3" descr="G:\конференция1579\файл зоотерапия 2\дельфины\get.php.jpe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421088" cy="3811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785794"/>
            <a:ext cx="5143536" cy="1500198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err="1" smtClean="0">
                <a:solidFill>
                  <a:srgbClr val="FF0000"/>
                </a:solidFill>
              </a:rPr>
              <a:t>Дельфинотерапия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214942" y="692696"/>
            <a:ext cx="3755698" cy="57500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Ультразвуковые сигналы дельфинов на клеточном уровне усиливают и улучшают внутриклеточный </a:t>
            </a:r>
            <a:r>
              <a:rPr lang="ru-RU" sz="2800" dirty="0" err="1" smtClean="0"/>
              <a:t>обмен,снимают</a:t>
            </a:r>
            <a:r>
              <a:rPr lang="ru-RU" sz="2800" dirty="0" smtClean="0"/>
              <a:t> боль</a:t>
            </a:r>
          </a:p>
          <a:p>
            <a:pPr marL="45720" indent="0">
              <a:buNone/>
            </a:pPr>
            <a:r>
              <a:rPr lang="ru-RU" sz="2800" dirty="0" smtClean="0"/>
              <a:t>успешно лечат ДЦП,</a:t>
            </a:r>
          </a:p>
          <a:p>
            <a:pPr marL="45720" indent="0">
              <a:buNone/>
            </a:pPr>
            <a:r>
              <a:rPr lang="ru-RU" sz="2800" dirty="0" err="1" smtClean="0"/>
              <a:t>аутизм,психические</a:t>
            </a:r>
            <a:r>
              <a:rPr lang="ru-RU" sz="2800" dirty="0" smtClean="0"/>
              <a:t> </a:t>
            </a:r>
            <a:r>
              <a:rPr lang="ru-RU" sz="2800" dirty="0" err="1" smtClean="0"/>
              <a:t>травмы,хроническую</a:t>
            </a:r>
            <a:r>
              <a:rPr lang="ru-RU" sz="2800" dirty="0" smtClean="0"/>
              <a:t> усталость и депрессии</a:t>
            </a:r>
          </a:p>
          <a:p>
            <a:pPr marL="45720" indent="0">
              <a:buNone/>
            </a:pPr>
            <a:endParaRPr lang="ru-RU" sz="2800" dirty="0"/>
          </a:p>
        </p:txBody>
      </p:sp>
      <p:pic>
        <p:nvPicPr>
          <p:cNvPr id="9219" name="Picture 3" descr="G:\конференция1579\файл зоотерапия 2\дельфины\890f83f486f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857364"/>
            <a:ext cx="4474840" cy="4286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511</TotalTime>
  <Words>682</Words>
  <Application>Microsoft Office PowerPoint</Application>
  <PresentationFormat>Экран (4:3)</PresentationFormat>
  <Paragraphs>121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Животные,  которые нас лечат</vt:lpstr>
      <vt:lpstr>АНИМОТЕРАПИЯ </vt:lpstr>
      <vt:lpstr>Фелинотерапия</vt:lpstr>
      <vt:lpstr>Фелинотерапия</vt:lpstr>
      <vt:lpstr>Кинотерапия</vt:lpstr>
      <vt:lpstr>Кинотерапия</vt:lpstr>
      <vt:lpstr>Китайская хохлатая собака.</vt:lpstr>
      <vt:lpstr>Дельфинотерапия</vt:lpstr>
      <vt:lpstr>Дельфинотерапия</vt:lpstr>
      <vt:lpstr>Иппотерапия</vt:lpstr>
      <vt:lpstr>Иппотерапия</vt:lpstr>
      <vt:lpstr>Гирудотерапия</vt:lpstr>
      <vt:lpstr>Гирудотерапия</vt:lpstr>
      <vt:lpstr>Апитерапия</vt:lpstr>
      <vt:lpstr>Апитерапия</vt:lpstr>
      <vt:lpstr>     Лечение     с помощью жёлтых канареек  </vt:lpstr>
      <vt:lpstr>      Лечение      с помощью       грызунов</vt:lpstr>
      <vt:lpstr>     Лечение с     помощь попугаев   </vt:lpstr>
      <vt:lpstr>Кенгуротерапия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Диана</dc:creator>
  <cp:lastModifiedBy>Дарёна</cp:lastModifiedBy>
  <cp:revision>63</cp:revision>
  <dcterms:created xsi:type="dcterms:W3CDTF">2012-01-08T00:08:33Z</dcterms:created>
  <dcterms:modified xsi:type="dcterms:W3CDTF">2012-03-28T20:28:09Z</dcterms:modified>
</cp:coreProperties>
</file>