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48" r:id="rId2"/>
    <p:sldMasterId id="2147483960" r:id="rId3"/>
  </p:sldMasterIdLst>
  <p:notesMasterIdLst>
    <p:notesMasterId r:id="rId37"/>
  </p:notesMasterIdLst>
  <p:sldIdLst>
    <p:sldId id="303" r:id="rId4"/>
    <p:sldId id="304" r:id="rId5"/>
    <p:sldId id="256" r:id="rId6"/>
    <p:sldId id="307" r:id="rId7"/>
    <p:sldId id="309" r:id="rId8"/>
    <p:sldId id="308" r:id="rId9"/>
    <p:sldId id="311" r:id="rId10"/>
    <p:sldId id="258" r:id="rId11"/>
    <p:sldId id="257" r:id="rId12"/>
    <p:sldId id="267" r:id="rId13"/>
    <p:sldId id="292" r:id="rId14"/>
    <p:sldId id="301" r:id="rId15"/>
    <p:sldId id="287" r:id="rId16"/>
    <p:sldId id="300" r:id="rId17"/>
    <p:sldId id="288" r:id="rId18"/>
    <p:sldId id="299" r:id="rId19"/>
    <p:sldId id="289" r:id="rId20"/>
    <p:sldId id="298" r:id="rId21"/>
    <p:sldId id="290" r:id="rId22"/>
    <p:sldId id="302" r:id="rId23"/>
    <p:sldId id="291" r:id="rId24"/>
    <p:sldId id="268" r:id="rId25"/>
    <p:sldId id="293" r:id="rId26"/>
    <p:sldId id="272" r:id="rId27"/>
    <p:sldId id="294" r:id="rId28"/>
    <p:sldId id="263" r:id="rId29"/>
    <p:sldId id="295" r:id="rId30"/>
    <p:sldId id="260" r:id="rId31"/>
    <p:sldId id="296" r:id="rId32"/>
    <p:sldId id="259" r:id="rId33"/>
    <p:sldId id="297" r:id="rId34"/>
    <p:sldId id="313" r:id="rId35"/>
    <p:sldId id="31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88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76C79-C9EA-4468-A5D1-3DAE99BD540D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B1C10-017C-4871-9ED0-DBED00C331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5B1C10-017C-4871-9ED0-DBED00C331F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Program Files\Microsoft Office\Media\CntCD1\ClipArt8\j03432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6357982" cy="35719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65456" y="5500702"/>
            <a:ext cx="54261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Выполнил: Исакова Е.А</a:t>
            </a:r>
            <a:r>
              <a:rPr lang="en-US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242-367-394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1320" y="0"/>
            <a:ext cx="481875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Эмоции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Program Files\Microsoft Office\Media\CntCD1\ClipArt8\j03432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857364"/>
            <a:ext cx="6357982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 2\СТАТЬЯ\7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691944"/>
            <a:ext cx="5981627" cy="4808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Admin\рабочий стол 2\СТАТЬЯ\INTER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2249" y="785794"/>
            <a:ext cx="3478933" cy="5500726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7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428736"/>
            <a:ext cx="4216586" cy="3389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dmin\рабочий стол 2\СТАТЬЯ\9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651841"/>
            <a:ext cx="5298671" cy="5063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Admin\рабочий стол 2\СТАТЬЯ\BOCXUN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7657" y="642918"/>
            <a:ext cx="3189274" cy="5286412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9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357299"/>
            <a:ext cx="3812795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 2\СТАТЬЯ\CTUD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50816"/>
            <a:ext cx="5389415" cy="5149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Admin\рабочий стол 2\СТАТЬЯ\OBUDA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500041"/>
            <a:ext cx="3240161" cy="5575375"/>
          </a:xfrm>
          <a:prstGeom prst="rect">
            <a:avLst/>
          </a:prstGeom>
          <a:noFill/>
        </p:spPr>
      </p:pic>
      <p:pic>
        <p:nvPicPr>
          <p:cNvPr id="6" name="Picture 2" descr="C:\Documents and Settings\Admin\рабочий стол 2\СТАТЬЯ\CTUD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5" y="1214422"/>
            <a:ext cx="4111838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dmin\рабочий стол 2\СТАТЬЯ\1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28604"/>
            <a:ext cx="5688355" cy="5340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Admin\рабочий стол 2\СТАТЬЯ\YDIBLEN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071546"/>
            <a:ext cx="3054098" cy="4866419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1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285860"/>
            <a:ext cx="4224161" cy="3965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Admin\рабочий стол 2\СТАТЬЯ\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585488"/>
            <a:ext cx="6031192" cy="5558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Admin\рабочий стол 2\СТАТЬЯ\YDOBOLCTBUE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785794"/>
            <a:ext cx="3148766" cy="5172950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285860"/>
            <a:ext cx="4418517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8072494" cy="5397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900"/>
              </a:lnSpc>
            </a:pP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Эмоции – </a:t>
            </a:r>
            <a:endParaRPr lang="en-US" sz="6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5900"/>
              </a:lnSpc>
            </a:pP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выражение нашего отношения (чувства) </a:t>
            </a:r>
            <a:endParaRPr lang="en-US" sz="6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5900"/>
              </a:lnSpc>
            </a:pP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происходящему вокруг нас или внутри нас.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ocuments and Settings\Admin\рабочий стол 2\СТАТЬЯ\OTBPAHUE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428604"/>
            <a:ext cx="5308010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Admin\рабочий стол 2\СТАТЬЯ\OTBPANUE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142984"/>
            <a:ext cx="3083901" cy="4518984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OTBPAHUE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285860"/>
            <a:ext cx="3887557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рабочий стол 2\СТАТЬЯ\6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5" y="642918"/>
            <a:ext cx="5389751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Admin\рабочий стол 2\СТАТЬЯ\CKY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642918"/>
            <a:ext cx="3192841" cy="5214974"/>
          </a:xfrm>
          <a:prstGeom prst="rect">
            <a:avLst/>
          </a:prstGeom>
          <a:noFill/>
        </p:spPr>
      </p:pic>
      <p:pic>
        <p:nvPicPr>
          <p:cNvPr id="5" name="Picture 2" descr="C:\Documents and Settings\Admin\рабочий стол 2\СТАТЬЯ\6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09" y="1029240"/>
            <a:ext cx="4406297" cy="3971396"/>
          </a:xfrm>
          <a:prstGeom prst="rect">
            <a:avLst/>
          </a:prstGeom>
          <a:noFill/>
        </p:spPr>
      </p:pic>
      <p:pic>
        <p:nvPicPr>
          <p:cNvPr id="6" name="Picture 2" descr="C:\Documents and Settings\Admin\рабочий стол 2\СТАТЬЯ\CKY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4466" y="795318"/>
            <a:ext cx="3192841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 2\СТАТЬЯ\GN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8350" y="571480"/>
            <a:ext cx="5578658" cy="5009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dmin\рабочий стол 2\СТАТЬЯ\gn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714356"/>
            <a:ext cx="2969630" cy="5072098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GN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9" y="1071546"/>
            <a:ext cx="4064576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 2\СТАТЬЯ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700067"/>
            <a:ext cx="5218081" cy="48006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Admin\рабочий стол 2\СТАТЬЯ\ct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071546"/>
            <a:ext cx="3082599" cy="5000660"/>
          </a:xfrm>
          <a:prstGeom prst="rect">
            <a:avLst/>
          </a:prstGeom>
          <a:noFill/>
        </p:spPr>
      </p:pic>
      <p:pic>
        <p:nvPicPr>
          <p:cNvPr id="4" name="Picture 2" descr="C:\Documents and Settings\Admin\рабочий стол 2\СТАТЬЯ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714488"/>
            <a:ext cx="411545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 2\СТАТЬЯ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870" y="785794"/>
            <a:ext cx="5319850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Admin\рабочий стол 2\СТАТЬЯ\ctra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357166"/>
            <a:ext cx="2492398" cy="5572164"/>
          </a:xfrm>
          <a:prstGeom prst="rect">
            <a:avLst/>
          </a:prstGeom>
          <a:noFill/>
        </p:spPr>
      </p:pic>
      <p:pic>
        <p:nvPicPr>
          <p:cNvPr id="4" name="Picture 2" descr="C:\Documents and Settings\Admin\рабочий стол 2\СТАТЬЯ\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142984"/>
            <a:ext cx="425588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 2\СТАТЬЯ\Копия a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 2\СТАТЬЯ\2 PAD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69" y="636049"/>
            <a:ext cx="5465735" cy="51504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Admin\рабочий стол 2\СТАТЬЯ\rad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071546"/>
            <a:ext cx="2835316" cy="4714908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 2\СТАТЬЯ\2 PADOC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428735"/>
            <a:ext cx="4286280" cy="4071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 2\СТАТЬЯ\y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8643998" cy="6715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643998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>
              <a:spcAft>
                <a:spcPts val="1800"/>
              </a:spcAft>
            </a:pP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ВНИМАНИЕ !</a:t>
            </a:r>
            <a:endParaRPr lang="ru-RU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Program Files\Microsoft Office\Media\CntCD1\ClipArt8\j03432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9093" y="3929066"/>
            <a:ext cx="4704907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35716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ЭМОЦИИ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непосредственное переживание в данный момент </a:t>
            </a:r>
            <a:endParaRPr lang="ru-RU" sz="40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357554" y="2214554"/>
            <a:ext cx="2274391" cy="1142019"/>
            <a:chOff x="2965986" y="-1003038"/>
            <a:chExt cx="2274391" cy="1142019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965986" y="-1003038"/>
              <a:ext cx="2274391" cy="1137195"/>
            </a:xfrm>
            <a:prstGeom prst="roundRect">
              <a:avLst>
                <a:gd name="adj" fmla="val 10000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2965986" y="-931600"/>
              <a:ext cx="2207777" cy="10705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kern="1200" dirty="0" smtClean="0"/>
                <a:t>эмоции</a:t>
              </a:r>
              <a:endParaRPr lang="ru-RU" sz="2100" kern="12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5143504" y="5000636"/>
            <a:ext cx="2274391" cy="1137195"/>
            <a:chOff x="4854254" y="3251347"/>
            <a:chExt cx="2274391" cy="1137195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854254" y="3251347"/>
              <a:ext cx="2274391" cy="1137195"/>
            </a:xfrm>
            <a:prstGeom prst="roundRect">
              <a:avLst>
                <a:gd name="adj" fmla="val 10000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4887561" y="3284654"/>
              <a:ext cx="2207777" cy="10705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kern="1200" dirty="0" smtClean="0"/>
                <a:t>Отрицательные</a:t>
              </a:r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dirty="0" smtClean="0"/>
                <a:t>(«враги»)</a:t>
              </a:r>
              <a:endParaRPr lang="ru-RU" sz="2100" kern="1200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142977" y="4929198"/>
            <a:ext cx="2428891" cy="1210566"/>
            <a:chOff x="1100954" y="3286099"/>
            <a:chExt cx="2274391" cy="1067690"/>
          </a:xfrm>
          <a:solidFill>
            <a:srgbClr val="0070C0"/>
          </a:solidFill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1100954" y="3286099"/>
              <a:ext cx="2274391" cy="106769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" name="Скругленный прямоугольник 8"/>
            <p:cNvSpPr/>
            <p:nvPr/>
          </p:nvSpPr>
          <p:spPr>
            <a:xfrm>
              <a:off x="1167847" y="3412112"/>
              <a:ext cx="2138192" cy="9286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kern="1200" dirty="0" smtClean="0"/>
                <a:t>Положительные</a:t>
              </a:r>
              <a:endParaRPr lang="en-US" sz="2100" kern="1200" dirty="0" smtClean="0"/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dirty="0" smtClean="0"/>
                <a:t>(</a:t>
              </a:r>
              <a:r>
                <a:rPr lang="ru-RU" sz="2100" dirty="0" smtClean="0"/>
                <a:t>«друзья»)</a:t>
              </a:r>
              <a:endParaRPr lang="ru-RU" sz="2100" kern="12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5357818" y="3714752"/>
            <a:ext cx="398018" cy="1183126"/>
            <a:chOff x="4851212" y="1602708"/>
            <a:chExt cx="398018" cy="1183126"/>
          </a:xfrm>
          <a:solidFill>
            <a:srgbClr val="0070C0"/>
          </a:solidFill>
        </p:grpSpPr>
        <p:sp>
          <p:nvSpPr>
            <p:cNvPr id="18" name="Двойная стрелка влево/вправо 17"/>
            <p:cNvSpPr/>
            <p:nvPr/>
          </p:nvSpPr>
          <p:spPr>
            <a:xfrm rot="3595808">
              <a:off x="4458658" y="1995262"/>
              <a:ext cx="1183126" cy="398018"/>
            </a:xfrm>
            <a:prstGeom prst="left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Двойная стрелка влево/вправо 4"/>
            <p:cNvSpPr/>
            <p:nvPr/>
          </p:nvSpPr>
          <p:spPr>
            <a:xfrm rot="3595808">
              <a:off x="4578063" y="2074866"/>
              <a:ext cx="944316" cy="238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700" kern="120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3143240" y="3714752"/>
            <a:ext cx="398018" cy="1183126"/>
            <a:chOff x="2964564" y="1620084"/>
            <a:chExt cx="398018" cy="1183126"/>
          </a:xfrm>
          <a:solidFill>
            <a:srgbClr val="0070C0"/>
          </a:solidFill>
        </p:grpSpPr>
        <p:sp>
          <p:nvSpPr>
            <p:cNvPr id="21" name="Двойная стрелка влево/вправо 20"/>
            <p:cNvSpPr/>
            <p:nvPr/>
          </p:nvSpPr>
          <p:spPr>
            <a:xfrm rot="17994982">
              <a:off x="2572010" y="2012638"/>
              <a:ext cx="1183126" cy="398018"/>
            </a:xfrm>
            <a:prstGeom prst="left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Двойная стрелка влево/вправо 4"/>
            <p:cNvSpPr/>
            <p:nvPr/>
          </p:nvSpPr>
          <p:spPr>
            <a:xfrm rot="17994982">
              <a:off x="2691415" y="2092242"/>
              <a:ext cx="944316" cy="238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700" kern="1200"/>
            </a:p>
          </p:txBody>
        </p:sp>
      </p:grpSp>
      <p:pic>
        <p:nvPicPr>
          <p:cNvPr id="23" name="Picture 2" descr="C:\Program Files\Microsoft Office\Media\CntCD1\ClipArt8\j034319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7562"/>
            <a:ext cx="1857356" cy="1571636"/>
          </a:xfrm>
          <a:prstGeom prst="rect">
            <a:avLst/>
          </a:prstGeom>
          <a:noFill/>
        </p:spPr>
      </p:pic>
      <p:pic>
        <p:nvPicPr>
          <p:cNvPr id="24" name="Picture 3" descr="C:\Program Files\Microsoft Office\Media\CntCD1\ClipArt8\j034319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3249592"/>
            <a:ext cx="2000264" cy="1688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14348" y="285728"/>
            <a:ext cx="77037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Отрицательные эмоции</a:t>
            </a:r>
            <a:endParaRPr lang="ru-RU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 2\СТАТЬЯ\OBUDA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357298"/>
            <a:ext cx="1643074" cy="2550337"/>
          </a:xfrm>
          <a:prstGeom prst="rect">
            <a:avLst/>
          </a:prstGeom>
          <a:noFill/>
        </p:spPr>
      </p:pic>
      <p:pic>
        <p:nvPicPr>
          <p:cNvPr id="5" name="Picture 2" descr="C:\Documents and Settings\Admin\рабочий стол 2\СТАТЬЯ\gn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357298"/>
            <a:ext cx="1606778" cy="2500330"/>
          </a:xfrm>
          <a:prstGeom prst="rect">
            <a:avLst/>
          </a:prstGeom>
          <a:noFill/>
        </p:spPr>
      </p:pic>
      <p:pic>
        <p:nvPicPr>
          <p:cNvPr id="7" name="Picture 2" descr="C:\Documents and Settings\Admin\рабочий стол 2\СТАТЬЯ\ctra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68" y="3857628"/>
            <a:ext cx="1571636" cy="2563830"/>
          </a:xfrm>
          <a:prstGeom prst="rect">
            <a:avLst/>
          </a:prstGeom>
          <a:noFill/>
        </p:spPr>
      </p:pic>
      <p:pic>
        <p:nvPicPr>
          <p:cNvPr id="8" name="Picture 2" descr="C:\Documents and Settings\Admin\рабочий стол 2\СТАТЬЯ\OTBPANUE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3786190"/>
            <a:ext cx="1608803" cy="2571768"/>
          </a:xfrm>
          <a:prstGeom prst="rect">
            <a:avLst/>
          </a:prstGeom>
          <a:noFill/>
        </p:spPr>
      </p:pic>
      <p:pic>
        <p:nvPicPr>
          <p:cNvPr id="9" name="Picture 2" descr="C:\Documents and Settings\Admin\рабочий стол 2\СТАТЬЯ\ctu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78" y="3857628"/>
            <a:ext cx="1643074" cy="25225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14348" y="285728"/>
            <a:ext cx="7799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Положительные эмоции</a:t>
            </a:r>
            <a:endParaRPr lang="ru-RU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Documents and Settings\Admin\рабочий стол 2\СТАТЬЯ\INTER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4000504"/>
            <a:ext cx="1716876" cy="2714644"/>
          </a:xfrm>
          <a:prstGeom prst="rect">
            <a:avLst/>
          </a:prstGeom>
          <a:noFill/>
        </p:spPr>
      </p:pic>
      <p:pic>
        <p:nvPicPr>
          <p:cNvPr id="14" name="Picture 2" descr="C:\Documents and Settings\Admin\рабочий стол 2\СТАТЬЯ\BOCXUN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285860"/>
            <a:ext cx="1680833" cy="2714644"/>
          </a:xfrm>
          <a:prstGeom prst="rect">
            <a:avLst/>
          </a:prstGeom>
          <a:noFill/>
        </p:spPr>
      </p:pic>
      <p:pic>
        <p:nvPicPr>
          <p:cNvPr id="15" name="Picture 2" descr="C:\Documents and Settings\Admin\рабочий стол 2\СТАТЬЯ\YDOBOLCTBUEjp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68" y="3929066"/>
            <a:ext cx="1652399" cy="2714644"/>
          </a:xfrm>
          <a:prstGeom prst="rect">
            <a:avLst/>
          </a:prstGeom>
          <a:noFill/>
        </p:spPr>
      </p:pic>
      <p:pic>
        <p:nvPicPr>
          <p:cNvPr id="16" name="Picture 2" descr="C:\Documents and Settings\Admin\рабочий стол 2\СТАТЬЯ\radoc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794" y="1214422"/>
            <a:ext cx="1643074" cy="2732303"/>
          </a:xfrm>
          <a:prstGeom prst="rect">
            <a:avLst/>
          </a:prstGeom>
          <a:noFill/>
        </p:spPr>
      </p:pic>
      <p:pic>
        <p:nvPicPr>
          <p:cNvPr id="17" name="Picture 2" descr="C:\Documents and Settings\Admin\рабочий стол 2\СТАТЬЯ\YDIBLENU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3929066"/>
            <a:ext cx="1703674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00108"/>
            <a:ext cx="764386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«Угадай эмоцию»</a:t>
            </a:r>
          </a:p>
          <a:p>
            <a:pPr algn="ctr"/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Какая эмоция изображена </a:t>
            </a:r>
          </a:p>
          <a:p>
            <a:pPr algn="ctr"/>
            <a:r>
              <a:rPr lang="ru-RU" sz="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пиктограмме?</a:t>
            </a:r>
            <a:endParaRPr lang="ru-RU" sz="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 2\СТАТЬЯ\1].jpg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/>
          <a:stretch>
            <a:fillRect/>
          </a:stretch>
        </p:blipFill>
        <p:spPr bwMode="auto">
          <a:xfrm>
            <a:off x="1857356" y="928670"/>
            <a:ext cx="5286412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 2\СТАТЬЯ\gry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428604"/>
            <a:ext cx="3315943" cy="5476894"/>
          </a:xfrm>
          <a:prstGeom prst="rect">
            <a:avLst/>
          </a:prstGeom>
          <a:noFill/>
        </p:spPr>
      </p:pic>
      <p:pic>
        <p:nvPicPr>
          <p:cNvPr id="4" name="Picture 2" descr="C:\Documents and Settings\Admin\рабочий стол 2\СТАТЬЯ\1].jpg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/>
          <a:stretch>
            <a:fillRect/>
          </a:stretch>
        </p:blipFill>
        <p:spPr bwMode="auto">
          <a:xfrm>
            <a:off x="1285852" y="1785926"/>
            <a:ext cx="4177971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61</Words>
  <Application>Microsoft Office PowerPoint</Application>
  <PresentationFormat>Экран (4:3)</PresentationFormat>
  <Paragraphs>21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33</vt:i4>
      </vt:variant>
    </vt:vector>
  </HeadingPairs>
  <TitlesOfParts>
    <vt:vector size="36" baseType="lpstr">
      <vt:lpstr>Трек</vt:lpstr>
      <vt:lpstr>Открытая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24</cp:revision>
  <dcterms:modified xsi:type="dcterms:W3CDTF">2012-04-05T11:38:55Z</dcterms:modified>
</cp:coreProperties>
</file>