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7" r:id="rId13"/>
    <p:sldId id="268" r:id="rId14"/>
    <p:sldId id="266" r:id="rId15"/>
    <p:sldId id="269" r:id="rId16"/>
    <p:sldId id="272" r:id="rId17"/>
    <p:sldId id="273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CC0066"/>
    <a:srgbClr val="339933"/>
    <a:srgbClr val="FFCC99"/>
    <a:srgbClr val="FF00FF"/>
    <a:srgbClr val="FF66FF"/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>
        <p:scale>
          <a:sx n="100" d="100"/>
          <a:sy n="100" d="100"/>
        </p:scale>
        <p:origin x="-2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34F67E1-D056-4A77-96C7-51268E9DFA03}" type="datetimeFigureOut">
              <a:rPr lang="ru-RU"/>
              <a:pPr>
                <a:defRPr/>
              </a:pPr>
              <a:t>16.01.2012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EAD2AEA-E484-414B-8988-3D0AC514E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58368C-203F-478B-967A-3844EE0148B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237E26-404D-4634-9C79-A3299E0E818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35F2-3AF4-4333-A9C1-9AD34463F436}" type="datetimeFigureOut">
              <a:rPr lang="en-US"/>
              <a:pPr>
                <a:defRPr/>
              </a:pPr>
              <a:t>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BE440-2CA0-4AFF-BFB6-A9C759F83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4DDE7-5C37-41DE-9004-0F0161E2ED16}" type="datetimeFigureOut">
              <a:rPr lang="en-US"/>
              <a:pPr>
                <a:defRPr/>
              </a:pPr>
              <a:t>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E600E-F125-4F2F-8CE5-13ED7DF6C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8FD69-43AB-4456-A084-DFC37F7655C5}" type="datetimeFigureOut">
              <a:rPr lang="en-US"/>
              <a:pPr>
                <a:defRPr/>
              </a:pPr>
              <a:t>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FF514-A848-4792-B26D-09BEABAA6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FEF7C-BDFD-43CB-82E6-A12CC517B96F}" type="datetimeFigureOut">
              <a:rPr lang="en-US"/>
              <a:pPr>
                <a:defRPr/>
              </a:pPr>
              <a:t>1/16/2012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F6B38-8D35-4A74-907A-20F7BD81D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B042C-78BD-49AB-B92A-70B970FEE14B}" type="datetimeFigureOut">
              <a:rPr lang="en-US"/>
              <a:pPr>
                <a:defRPr/>
              </a:pPr>
              <a:t>1/16/2012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1B7D6-34F4-4519-8626-91CF29BD2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4F1B2-8B51-431F-930E-0CEC75D341B5}" type="datetimeFigureOut">
              <a:rPr lang="en-US"/>
              <a:pPr>
                <a:defRPr/>
              </a:pPr>
              <a:t>1/16/2012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8B9EB-D9DF-4CD4-B7E4-4CE169476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E4D39-9489-453D-926C-63F27E8F3C94}" type="datetimeFigureOut">
              <a:rPr lang="en-US"/>
              <a:pPr>
                <a:defRPr/>
              </a:pPr>
              <a:t>1/16/2012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011CC-981E-4FAB-B3CE-AD0F6A7E2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91915-9109-43CD-AF7D-C007599E20DA}" type="datetimeFigureOut">
              <a:rPr lang="en-US"/>
              <a:pPr>
                <a:defRPr/>
              </a:pPr>
              <a:t>1/16/2012</a:t>
            </a:fld>
            <a:endParaRPr lang="en-US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882AD-7730-47A1-BEEB-D6EAB1C08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938D0-F75C-4C02-8857-F4CCD7CE8299}" type="datetimeFigureOut">
              <a:rPr lang="en-US"/>
              <a:pPr>
                <a:defRPr/>
              </a:pPr>
              <a:t>1/16/2012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8FD1D-FC92-4E8D-B11C-4D2876615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DBB90-29D4-4A28-923B-46B16BAF37B7}" type="datetimeFigureOut">
              <a:rPr lang="en-US"/>
              <a:pPr>
                <a:defRPr/>
              </a:pPr>
              <a:t>1/16/2012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B1971-DF8B-4BE5-A1D9-8402C2C4C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4DB1D-2B95-40DC-9C57-52C48839B7B2}" type="datetimeFigureOut">
              <a:rPr lang="en-US"/>
              <a:pPr>
                <a:defRPr/>
              </a:pPr>
              <a:t>1/16/2012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EB2D0-3B36-4323-9BAC-8355381F2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D7C74-6D81-4DCA-AE7C-0D9CD41F352D}" type="datetimeFigureOut">
              <a:rPr lang="en-US"/>
              <a:pPr>
                <a:defRPr/>
              </a:pPr>
              <a:t>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B183D-30C8-4D67-977B-921E61DF7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B14D8-18FE-4A08-B37B-001D1E34BD6C}" type="datetimeFigureOut">
              <a:rPr lang="en-US"/>
              <a:pPr>
                <a:defRPr/>
              </a:pPr>
              <a:t>1/16/2012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2A8D8-3324-471A-B57B-EC658BA90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04B17-771E-4AD0-AB86-8972961CFF2B}" type="datetimeFigureOut">
              <a:rPr lang="en-US"/>
              <a:pPr>
                <a:defRPr/>
              </a:pPr>
              <a:t>1/16/2012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30A73-600F-4052-BCDF-DC68DFA7E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AC02B-0439-4F79-9AE6-ABA0CE2EBC97}" type="datetimeFigureOut">
              <a:rPr lang="en-US"/>
              <a:pPr>
                <a:defRPr/>
              </a:pPr>
              <a:t>1/16/2012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764D2-6C57-48CF-B7BC-D331EBC2C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A0BDC-8D01-4209-86DB-1CBC2ECB0FC0}" type="datetimeFigureOut">
              <a:rPr lang="en-US"/>
              <a:pPr>
                <a:defRPr/>
              </a:pPr>
              <a:t>1/16/2012</a:t>
            </a:fld>
            <a:endParaRPr lang="en-US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2E7EF-A1AB-401B-9374-4351B9CD6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2955E-5F0E-4260-986B-1E46EEFC9E29}" type="datetimeFigureOut">
              <a:rPr lang="en-US"/>
              <a:pPr>
                <a:defRPr/>
              </a:pPr>
              <a:t>1/16/2012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E3EDF-452E-4F09-99DE-32980BBDC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C28BC-8703-4953-AD69-825890438EC9}" type="datetimeFigureOut">
              <a:rPr lang="en-US"/>
              <a:pPr>
                <a:defRPr/>
              </a:pPr>
              <a:t>1/16/2012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74BB1-9883-4E69-89EF-3BFBC5E8A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407C2-B985-4F8D-92C1-0C1B70D9C52F}" type="datetimeFigureOut">
              <a:rPr lang="en-US"/>
              <a:pPr>
                <a:defRPr/>
              </a:pPr>
              <a:t>1/16/2012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90CC4-3D3B-434A-A8BB-3D67C0480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B7E69-FADB-4A5F-99B0-2BA809C6435A}" type="datetimeFigureOut">
              <a:rPr lang="en-US"/>
              <a:pPr>
                <a:defRPr/>
              </a:pPr>
              <a:t>1/16/2012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9702A-673B-4DE6-9B35-BEDCE23F2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437FA-5761-4EFD-ADBB-87AAEA9B1531}" type="datetimeFigureOut">
              <a:rPr lang="en-US"/>
              <a:pPr>
                <a:defRPr/>
              </a:pPr>
              <a:t>1/16/2012</a:t>
            </a:fld>
            <a:endParaRPr lang="en-US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3BF45-23DE-4C1A-838E-B43F19673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EFCF0-49CF-4F6D-AFC5-97B67E8B1133}" type="datetimeFigureOut">
              <a:rPr lang="en-US"/>
              <a:pPr>
                <a:defRPr/>
              </a:pPr>
              <a:t>1/16/2012</a:t>
            </a:fld>
            <a:endParaRPr 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282F1-E823-4350-8FCD-F0005D0AE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B5A17-21CB-4C80-976D-447978B8E4B7}" type="datetimeFigureOut">
              <a:rPr lang="en-US"/>
              <a:pPr>
                <a:defRPr/>
              </a:pPr>
              <a:t>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2C8A5-D6F8-41DC-A2ED-0EE19EAF9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6B658-6034-4DED-B449-96D38A674DAB}" type="datetimeFigureOut">
              <a:rPr lang="en-US"/>
              <a:pPr>
                <a:defRPr/>
              </a:pPr>
              <a:t>1/16/2012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7E70D-F65F-40B2-A05F-F719C99BD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F8D09-50DA-4259-942C-8299960C91A7}" type="datetimeFigureOut">
              <a:rPr lang="en-US"/>
              <a:pPr>
                <a:defRPr/>
              </a:pPr>
              <a:t>1/16/2012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CE72D-8466-43E2-A2C2-8FC93D69D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63354-3392-4FD8-9095-94FA8292C0C8}" type="datetimeFigureOut">
              <a:rPr lang="en-US"/>
              <a:pPr>
                <a:defRPr/>
              </a:pPr>
              <a:t>1/16/2012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FC7F9-FB65-418A-80FF-B98568E3C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E6C9E-F157-43E1-B474-FF19B0EABD00}" type="datetimeFigureOut">
              <a:rPr lang="en-US"/>
              <a:pPr>
                <a:defRPr/>
              </a:pPr>
              <a:t>1/16/2012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C5CBC-9C0E-4507-832D-DE693E340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BA2EE-2958-48E6-A7CE-4840B6FD159E}" type="datetimeFigureOut">
              <a:rPr lang="en-US"/>
              <a:pPr>
                <a:defRPr/>
              </a:pPr>
              <a:t>1/16/2012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E0E2D-14A4-4607-8D4E-AE73BFBE3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42F14-2BE2-48CF-B67F-B5AC16F0FCBE}" type="datetimeFigureOut">
              <a:rPr lang="en-US"/>
              <a:pPr>
                <a:defRPr/>
              </a:pPr>
              <a:t>1/16/2012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0235E-05A4-4F02-A2A4-5FE792E89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C47DB-B5FF-4D0F-9F09-E9F401D73C6A}" type="datetimeFigureOut">
              <a:rPr lang="en-US"/>
              <a:pPr>
                <a:defRPr/>
              </a:pPr>
              <a:t>1/16/2012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2176B-F2B1-4A61-96BD-4ADAD7F22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0E4FE-AD97-4B8A-8E35-404A9BCE794A}" type="datetimeFigureOut">
              <a:rPr lang="en-US"/>
              <a:pPr>
                <a:defRPr/>
              </a:pPr>
              <a:t>1/16/2012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23112-F0F7-4305-8E3E-AB9358FFF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0E57D-0474-426D-B007-0FCFF79FAC95}" type="datetimeFigureOut">
              <a:rPr lang="en-US"/>
              <a:pPr>
                <a:defRPr/>
              </a:pPr>
              <a:t>1/16/2012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D8206-332E-4F7D-AE58-5B7C4E03D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A0ECA-2BA6-4C16-9B23-691080D8A0AE}" type="datetimeFigureOut">
              <a:rPr lang="en-US"/>
              <a:pPr>
                <a:defRPr/>
              </a:pPr>
              <a:t>1/16/2012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61820-E423-4AB3-8F80-04C401E52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EC9FD4-D97C-4038-A62C-D7E5B9B42F7F}" type="datetimeFigureOut">
              <a:rPr lang="en-US"/>
              <a:pPr>
                <a:defRPr/>
              </a:pPr>
              <a:t>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91B1A2-FB0E-4A73-94EA-5AD30D8F0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B51E86-5FA1-49D4-B67D-54654C25B97E}" type="datetimeFigureOut">
              <a:rPr lang="en-US"/>
              <a:pPr>
                <a:defRPr/>
              </a:pPr>
              <a:t>1/16/2012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05FB91-5DCD-46BD-8EED-AD6FEE438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706" r:id="rId3"/>
    <p:sldLayoutId id="2147483697" r:id="rId4"/>
    <p:sldLayoutId id="2147483696" r:id="rId5"/>
    <p:sldLayoutId id="2147483695" r:id="rId6"/>
    <p:sldLayoutId id="2147483694" r:id="rId7"/>
    <p:sldLayoutId id="2147483693" r:id="rId8"/>
    <p:sldLayoutId id="2147483692" r:id="rId9"/>
    <p:sldLayoutId id="2147483691" r:id="rId10"/>
    <p:sldLayoutId id="21474836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60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EDD45E-AB95-4452-950C-56AB290A1E3C}" type="datetimeFigureOut">
              <a:rPr lang="en-US"/>
              <a:pPr>
                <a:defRPr/>
              </a:pPr>
              <a:t>1/16/2012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7578D2-73F5-4C73-A22C-4370A18B6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5" r:id="rId2"/>
    <p:sldLayoutId id="2147483708" r:id="rId3"/>
    <p:sldLayoutId id="2147483704" r:id="rId4"/>
    <p:sldLayoutId id="2147483709" r:id="rId5"/>
    <p:sldLayoutId id="2147483703" r:id="rId6"/>
    <p:sldLayoutId id="2147483702" r:id="rId7"/>
    <p:sldLayoutId id="2147483710" r:id="rId8"/>
    <p:sldLayoutId id="2147483711" r:id="rId9"/>
    <p:sldLayoutId id="2147483701" r:id="rId10"/>
    <p:sldLayoutId id="214748370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jpeg"/><Relationship Id="rId7" Type="http://schemas.openxmlformats.org/officeDocument/2006/relationships/image" Target="../media/image26.jpeg"/><Relationship Id="rId2" Type="http://schemas.openxmlformats.org/officeDocument/2006/relationships/hyperlink" Target="http://club.foto.ru/gallery/images/photo/2008/03/17/106277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028.radikal.ru/0903/73/7ef9fb95adae.jpg" TargetMode="External"/><Relationship Id="rId5" Type="http://schemas.openxmlformats.org/officeDocument/2006/relationships/image" Target="../media/image22.jpeg"/><Relationship Id="rId10" Type="http://schemas.openxmlformats.org/officeDocument/2006/relationships/image" Target="../media/image29.png"/><Relationship Id="rId4" Type="http://schemas.openxmlformats.org/officeDocument/2006/relationships/hyperlink" Target="http://live4fun.ru/small_pictures/img_16840921_73_0.jpg" TargetMode="External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tonatura.ru/foto/landscape/s26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13.photobucket.com/albums/a300/Xeniya/vesna3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macroid.ru/_data/medium/72/Jupiter2007-04-25_1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img-2006-04.photosight.ru/04/136080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boffsem.ru/uploads/posts/2009-07/1246813926_9521c560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nedoma.ru/Fotos/other/taganai2003/P6131714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img-c.photosight.ru/e51/3146112_large.jpe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.uralweb.ru/albums/fotos/files/965/9650b24e6df7e1d15a6ee65fa6f58919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eg"/><Relationship Id="rId4" Type="http://schemas.openxmlformats.org/officeDocument/2006/relationships/hyperlink" Target="http://live4fun.ru/small_pictures/img_16840921_73_0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C:\Мои документы\l_a02b10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9813" y="5516563"/>
            <a:ext cx="4810125" cy="11953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>
            <a:alpha val="6588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i-main-pic" descr="Картинка 5 из 1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71600"/>
            <a:ext cx="2438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i-main-pic" descr="Картинка 39 из 1312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1371600"/>
            <a:ext cx="2590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i-main-pic" descr="Картинка 56 из 222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1600200"/>
            <a:ext cx="366395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9219" y="381000"/>
            <a:ext cx="903478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Почему эти растения называются первоцветами?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0" y="4572000"/>
            <a:ext cx="2554288" cy="560388"/>
          </a:xfrm>
          <a:prstGeom prst="rect">
            <a:avLst/>
          </a:prstGeom>
          <a:noFill/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22575" y="4572000"/>
            <a:ext cx="2219325" cy="560388"/>
          </a:xfrm>
          <a:prstGeom prst="rect">
            <a:avLst/>
          </a:prstGeom>
          <a:noFill/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54750" y="4572000"/>
            <a:ext cx="1908175" cy="56038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66800" y="5410200"/>
            <a:ext cx="6477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+mn-lt"/>
              </a:rPr>
              <a:t>Весной распускаются первые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+mn-lt"/>
              </a:rPr>
              <a:t>цветы – первоцветы.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i-main-pic" descr="Картинка 134 из 74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8600"/>
            <a:ext cx="853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92350" y="5224463"/>
            <a:ext cx="3657600" cy="120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 16"/>
          <p:cNvSpPr/>
          <p:nvPr/>
        </p:nvSpPr>
        <p:spPr>
          <a:xfrm>
            <a:off x="7086600" y="304800"/>
            <a:ext cx="1752600" cy="2478088"/>
          </a:xfrm>
          <a:custGeom>
            <a:avLst/>
            <a:gdLst>
              <a:gd name="connsiteX0" fmla="*/ 581784 w 1753359"/>
              <a:gd name="connsiteY0" fmla="*/ 0 h 2477867"/>
              <a:gd name="connsiteX1" fmla="*/ 581784 w 1753359"/>
              <a:gd name="connsiteY1" fmla="*/ 0 h 2477867"/>
              <a:gd name="connsiteX2" fmla="*/ 515109 w 1753359"/>
              <a:gd name="connsiteY2" fmla="*/ 57150 h 2477867"/>
              <a:gd name="connsiteX3" fmla="*/ 286509 w 1753359"/>
              <a:gd name="connsiteY3" fmla="*/ 142875 h 2477867"/>
              <a:gd name="connsiteX4" fmla="*/ 153159 w 1753359"/>
              <a:gd name="connsiteY4" fmla="*/ 200025 h 2477867"/>
              <a:gd name="connsiteX5" fmla="*/ 29334 w 1753359"/>
              <a:gd name="connsiteY5" fmla="*/ 304800 h 2477867"/>
              <a:gd name="connsiteX6" fmla="*/ 19809 w 1753359"/>
              <a:gd name="connsiteY6" fmla="*/ 342900 h 2477867"/>
              <a:gd name="connsiteX7" fmla="*/ 759 w 1753359"/>
              <a:gd name="connsiteY7" fmla="*/ 390525 h 2477867"/>
              <a:gd name="connsiteX8" fmla="*/ 153159 w 1753359"/>
              <a:gd name="connsiteY8" fmla="*/ 1104900 h 2477867"/>
              <a:gd name="connsiteX9" fmla="*/ 248409 w 1753359"/>
              <a:gd name="connsiteY9" fmla="*/ 1390650 h 2477867"/>
              <a:gd name="connsiteX10" fmla="*/ 257934 w 1753359"/>
              <a:gd name="connsiteY10" fmla="*/ 1447800 h 2477867"/>
              <a:gd name="connsiteX11" fmla="*/ 267459 w 1753359"/>
              <a:gd name="connsiteY11" fmla="*/ 1724025 h 2477867"/>
              <a:gd name="connsiteX12" fmla="*/ 305559 w 1753359"/>
              <a:gd name="connsiteY12" fmla="*/ 1809750 h 2477867"/>
              <a:gd name="connsiteX13" fmla="*/ 391284 w 1753359"/>
              <a:gd name="connsiteY13" fmla="*/ 2038350 h 2477867"/>
              <a:gd name="connsiteX14" fmla="*/ 629409 w 1753359"/>
              <a:gd name="connsiteY14" fmla="*/ 2238375 h 2477867"/>
              <a:gd name="connsiteX15" fmla="*/ 886584 w 1753359"/>
              <a:gd name="connsiteY15" fmla="*/ 2390775 h 2477867"/>
              <a:gd name="connsiteX16" fmla="*/ 1181859 w 1753359"/>
              <a:gd name="connsiteY16" fmla="*/ 2466975 h 2477867"/>
              <a:gd name="connsiteX17" fmla="*/ 1372359 w 1753359"/>
              <a:gd name="connsiteY17" fmla="*/ 2476500 h 2477867"/>
              <a:gd name="connsiteX18" fmla="*/ 1496184 w 1753359"/>
              <a:gd name="connsiteY18" fmla="*/ 2466975 h 2477867"/>
              <a:gd name="connsiteX19" fmla="*/ 1581909 w 1753359"/>
              <a:gd name="connsiteY19" fmla="*/ 2419350 h 2477867"/>
              <a:gd name="connsiteX20" fmla="*/ 1677159 w 1753359"/>
              <a:gd name="connsiteY20" fmla="*/ 2324100 h 2477867"/>
              <a:gd name="connsiteX21" fmla="*/ 1753359 w 1753359"/>
              <a:gd name="connsiteY21" fmla="*/ 2152650 h 2477867"/>
              <a:gd name="connsiteX22" fmla="*/ 1734309 w 1753359"/>
              <a:gd name="connsiteY22" fmla="*/ 1838325 h 2477867"/>
              <a:gd name="connsiteX23" fmla="*/ 1715259 w 1753359"/>
              <a:gd name="connsiteY23" fmla="*/ 1762125 h 2477867"/>
              <a:gd name="connsiteX24" fmla="*/ 1629534 w 1753359"/>
              <a:gd name="connsiteY24" fmla="*/ 1514475 h 2477867"/>
              <a:gd name="connsiteX25" fmla="*/ 1534284 w 1753359"/>
              <a:gd name="connsiteY25" fmla="*/ 1162050 h 2477867"/>
              <a:gd name="connsiteX26" fmla="*/ 1372359 w 1753359"/>
              <a:gd name="connsiteY26" fmla="*/ 752475 h 2477867"/>
              <a:gd name="connsiteX27" fmla="*/ 1143759 w 1753359"/>
              <a:gd name="connsiteY27" fmla="*/ 400050 h 2477867"/>
              <a:gd name="connsiteX28" fmla="*/ 1086609 w 1753359"/>
              <a:gd name="connsiteY28" fmla="*/ 314325 h 2477867"/>
              <a:gd name="connsiteX29" fmla="*/ 1019934 w 1753359"/>
              <a:gd name="connsiteY29" fmla="*/ 238125 h 2477867"/>
              <a:gd name="connsiteX30" fmla="*/ 991359 w 1753359"/>
              <a:gd name="connsiteY30" fmla="*/ 228600 h 2477867"/>
              <a:gd name="connsiteX31" fmla="*/ 943734 w 1753359"/>
              <a:gd name="connsiteY31" fmla="*/ 190500 h 2477867"/>
              <a:gd name="connsiteX32" fmla="*/ 915159 w 1753359"/>
              <a:gd name="connsiteY32" fmla="*/ 161925 h 2477867"/>
              <a:gd name="connsiteX33" fmla="*/ 858009 w 1753359"/>
              <a:gd name="connsiteY33" fmla="*/ 152400 h 2477867"/>
              <a:gd name="connsiteX34" fmla="*/ 762759 w 1753359"/>
              <a:gd name="connsiteY34" fmla="*/ 95250 h 2477867"/>
              <a:gd name="connsiteX35" fmla="*/ 734184 w 1753359"/>
              <a:gd name="connsiteY35" fmla="*/ 85725 h 2477867"/>
              <a:gd name="connsiteX36" fmla="*/ 667509 w 1753359"/>
              <a:gd name="connsiteY36" fmla="*/ 57150 h 2477867"/>
              <a:gd name="connsiteX37" fmla="*/ 581784 w 1753359"/>
              <a:gd name="connsiteY37" fmla="*/ 0 h 247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753359" h="2477867">
                <a:moveTo>
                  <a:pt x="581784" y="0"/>
                </a:moveTo>
                <a:lnTo>
                  <a:pt x="581784" y="0"/>
                </a:lnTo>
                <a:cubicBezTo>
                  <a:pt x="559559" y="19050"/>
                  <a:pt x="541459" y="44400"/>
                  <a:pt x="515109" y="57150"/>
                </a:cubicBezTo>
                <a:cubicBezTo>
                  <a:pt x="441853" y="92597"/>
                  <a:pt x="362207" y="112994"/>
                  <a:pt x="286509" y="142875"/>
                </a:cubicBezTo>
                <a:cubicBezTo>
                  <a:pt x="241527" y="160631"/>
                  <a:pt x="194083" y="174258"/>
                  <a:pt x="153159" y="200025"/>
                </a:cubicBezTo>
                <a:cubicBezTo>
                  <a:pt x="107405" y="228833"/>
                  <a:pt x="29334" y="304800"/>
                  <a:pt x="29334" y="304800"/>
                </a:cubicBezTo>
                <a:cubicBezTo>
                  <a:pt x="26159" y="317500"/>
                  <a:pt x="23949" y="330481"/>
                  <a:pt x="19809" y="342900"/>
                </a:cubicBezTo>
                <a:cubicBezTo>
                  <a:pt x="14402" y="359120"/>
                  <a:pt x="0" y="373444"/>
                  <a:pt x="759" y="390525"/>
                </a:cubicBezTo>
                <a:cubicBezTo>
                  <a:pt x="22986" y="890623"/>
                  <a:pt x="22833" y="648760"/>
                  <a:pt x="153159" y="1104900"/>
                </a:cubicBezTo>
                <a:cubicBezTo>
                  <a:pt x="206164" y="1290417"/>
                  <a:pt x="175027" y="1194965"/>
                  <a:pt x="248409" y="1390650"/>
                </a:cubicBezTo>
                <a:cubicBezTo>
                  <a:pt x="251584" y="1409700"/>
                  <a:pt x="256832" y="1428519"/>
                  <a:pt x="257934" y="1447800"/>
                </a:cubicBezTo>
                <a:cubicBezTo>
                  <a:pt x="263190" y="1539780"/>
                  <a:pt x="255440" y="1632683"/>
                  <a:pt x="267459" y="1724025"/>
                </a:cubicBezTo>
                <a:cubicBezTo>
                  <a:pt x="271538" y="1755028"/>
                  <a:pt x="294873" y="1780363"/>
                  <a:pt x="305559" y="1809750"/>
                </a:cubicBezTo>
                <a:cubicBezTo>
                  <a:pt x="349890" y="1931659"/>
                  <a:pt x="330277" y="1928537"/>
                  <a:pt x="391284" y="2038350"/>
                </a:cubicBezTo>
                <a:cubicBezTo>
                  <a:pt x="449731" y="2143555"/>
                  <a:pt x="513679" y="2159017"/>
                  <a:pt x="629409" y="2238375"/>
                </a:cubicBezTo>
                <a:cubicBezTo>
                  <a:pt x="704147" y="2289624"/>
                  <a:pt x="798174" y="2358358"/>
                  <a:pt x="886584" y="2390775"/>
                </a:cubicBezTo>
                <a:cubicBezTo>
                  <a:pt x="908469" y="2398799"/>
                  <a:pt x="1136201" y="2461441"/>
                  <a:pt x="1181859" y="2466975"/>
                </a:cubicBezTo>
                <a:cubicBezTo>
                  <a:pt x="1244976" y="2474626"/>
                  <a:pt x="1308859" y="2473325"/>
                  <a:pt x="1372359" y="2476500"/>
                </a:cubicBezTo>
                <a:cubicBezTo>
                  <a:pt x="1413634" y="2473325"/>
                  <a:pt x="1456246" y="2477867"/>
                  <a:pt x="1496184" y="2466975"/>
                </a:cubicBezTo>
                <a:cubicBezTo>
                  <a:pt x="1527721" y="2458374"/>
                  <a:pt x="1556252" y="2439605"/>
                  <a:pt x="1581909" y="2419350"/>
                </a:cubicBezTo>
                <a:cubicBezTo>
                  <a:pt x="1617151" y="2391527"/>
                  <a:pt x="1649592" y="2359543"/>
                  <a:pt x="1677159" y="2324100"/>
                </a:cubicBezTo>
                <a:cubicBezTo>
                  <a:pt x="1699144" y="2295833"/>
                  <a:pt x="1742532" y="2179718"/>
                  <a:pt x="1753359" y="2152650"/>
                </a:cubicBezTo>
                <a:cubicBezTo>
                  <a:pt x="1747009" y="2047875"/>
                  <a:pt x="1744501" y="1942796"/>
                  <a:pt x="1734309" y="1838325"/>
                </a:cubicBezTo>
                <a:cubicBezTo>
                  <a:pt x="1731767" y="1812267"/>
                  <a:pt x="1723318" y="1787035"/>
                  <a:pt x="1715259" y="1762125"/>
                </a:cubicBezTo>
                <a:cubicBezTo>
                  <a:pt x="1688369" y="1679011"/>
                  <a:pt x="1650721" y="1599223"/>
                  <a:pt x="1629534" y="1514475"/>
                </a:cubicBezTo>
                <a:cubicBezTo>
                  <a:pt x="1608908" y="1431969"/>
                  <a:pt x="1565443" y="1247028"/>
                  <a:pt x="1534284" y="1162050"/>
                </a:cubicBezTo>
                <a:cubicBezTo>
                  <a:pt x="1483745" y="1024216"/>
                  <a:pt x="1452250" y="875641"/>
                  <a:pt x="1372359" y="752475"/>
                </a:cubicBezTo>
                <a:lnTo>
                  <a:pt x="1143759" y="400050"/>
                </a:lnTo>
                <a:cubicBezTo>
                  <a:pt x="1124999" y="371284"/>
                  <a:pt x="1105659" y="342900"/>
                  <a:pt x="1086609" y="314325"/>
                </a:cubicBezTo>
                <a:cubicBezTo>
                  <a:pt x="1058034" y="271463"/>
                  <a:pt x="1059621" y="257969"/>
                  <a:pt x="1019934" y="238125"/>
                </a:cubicBezTo>
                <a:cubicBezTo>
                  <a:pt x="1010954" y="233635"/>
                  <a:pt x="1000884" y="231775"/>
                  <a:pt x="991359" y="228600"/>
                </a:cubicBezTo>
                <a:cubicBezTo>
                  <a:pt x="975484" y="215900"/>
                  <a:pt x="959034" y="203887"/>
                  <a:pt x="943734" y="190500"/>
                </a:cubicBezTo>
                <a:cubicBezTo>
                  <a:pt x="933597" y="181630"/>
                  <a:pt x="927468" y="167396"/>
                  <a:pt x="915159" y="161925"/>
                </a:cubicBezTo>
                <a:cubicBezTo>
                  <a:pt x="897511" y="154081"/>
                  <a:pt x="877059" y="155575"/>
                  <a:pt x="858009" y="152400"/>
                </a:cubicBezTo>
                <a:cubicBezTo>
                  <a:pt x="751622" y="109845"/>
                  <a:pt x="871161" y="163001"/>
                  <a:pt x="762759" y="95250"/>
                </a:cubicBezTo>
                <a:cubicBezTo>
                  <a:pt x="754245" y="89929"/>
                  <a:pt x="743164" y="90215"/>
                  <a:pt x="734184" y="85725"/>
                </a:cubicBezTo>
                <a:cubicBezTo>
                  <a:pt x="668405" y="52836"/>
                  <a:pt x="746803" y="76974"/>
                  <a:pt x="667509" y="57150"/>
                </a:cubicBezTo>
                <a:cubicBezTo>
                  <a:pt x="633914" y="23555"/>
                  <a:pt x="596071" y="9525"/>
                  <a:pt x="581784" y="0"/>
                </a:cubicBezTo>
                <a:close/>
              </a:path>
            </a:pathLst>
          </a:custGeom>
          <a:solidFill>
            <a:srgbClr val="00B0F0">
              <a:alpha val="61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весна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152400" y="1981200"/>
            <a:ext cx="1600200" cy="990600"/>
          </a:xfrm>
          <a:custGeom>
            <a:avLst/>
            <a:gdLst>
              <a:gd name="connsiteX0" fmla="*/ 314325 w 1477010"/>
              <a:gd name="connsiteY0" fmla="*/ 0 h 933450"/>
              <a:gd name="connsiteX1" fmla="*/ 314325 w 1477010"/>
              <a:gd name="connsiteY1" fmla="*/ 0 h 933450"/>
              <a:gd name="connsiteX2" fmla="*/ 266700 w 1477010"/>
              <a:gd name="connsiteY2" fmla="*/ 123825 h 933450"/>
              <a:gd name="connsiteX3" fmla="*/ 247650 w 1477010"/>
              <a:gd name="connsiteY3" fmla="*/ 152400 h 933450"/>
              <a:gd name="connsiteX4" fmla="*/ 200025 w 1477010"/>
              <a:gd name="connsiteY4" fmla="*/ 238125 h 933450"/>
              <a:gd name="connsiteX5" fmla="*/ 180975 w 1477010"/>
              <a:gd name="connsiteY5" fmla="*/ 266700 h 933450"/>
              <a:gd name="connsiteX6" fmla="*/ 133350 w 1477010"/>
              <a:gd name="connsiteY6" fmla="*/ 390525 h 933450"/>
              <a:gd name="connsiteX7" fmla="*/ 114300 w 1477010"/>
              <a:gd name="connsiteY7" fmla="*/ 419100 h 933450"/>
              <a:gd name="connsiteX8" fmla="*/ 66675 w 1477010"/>
              <a:gd name="connsiteY8" fmla="*/ 523875 h 933450"/>
              <a:gd name="connsiteX9" fmla="*/ 38100 w 1477010"/>
              <a:gd name="connsiteY9" fmla="*/ 552450 h 933450"/>
              <a:gd name="connsiteX10" fmla="*/ 9525 w 1477010"/>
              <a:gd name="connsiteY10" fmla="*/ 619125 h 933450"/>
              <a:gd name="connsiteX11" fmla="*/ 0 w 1477010"/>
              <a:gd name="connsiteY11" fmla="*/ 657225 h 933450"/>
              <a:gd name="connsiteX12" fmla="*/ 38100 w 1477010"/>
              <a:gd name="connsiteY12" fmla="*/ 809625 h 933450"/>
              <a:gd name="connsiteX13" fmla="*/ 133350 w 1477010"/>
              <a:gd name="connsiteY13" fmla="*/ 866775 h 933450"/>
              <a:gd name="connsiteX14" fmla="*/ 266700 w 1477010"/>
              <a:gd name="connsiteY14" fmla="*/ 914400 h 933450"/>
              <a:gd name="connsiteX15" fmla="*/ 314325 w 1477010"/>
              <a:gd name="connsiteY15" fmla="*/ 933450 h 933450"/>
              <a:gd name="connsiteX16" fmla="*/ 485775 w 1477010"/>
              <a:gd name="connsiteY16" fmla="*/ 914400 h 933450"/>
              <a:gd name="connsiteX17" fmla="*/ 571500 w 1477010"/>
              <a:gd name="connsiteY17" fmla="*/ 876300 h 933450"/>
              <a:gd name="connsiteX18" fmla="*/ 1419225 w 1477010"/>
              <a:gd name="connsiteY18" fmla="*/ 866775 h 933450"/>
              <a:gd name="connsiteX19" fmla="*/ 1447800 w 1477010"/>
              <a:gd name="connsiteY19" fmla="*/ 838200 h 933450"/>
              <a:gd name="connsiteX20" fmla="*/ 1419225 w 1477010"/>
              <a:gd name="connsiteY20" fmla="*/ 695325 h 933450"/>
              <a:gd name="connsiteX21" fmla="*/ 1390650 w 1477010"/>
              <a:gd name="connsiteY21" fmla="*/ 647700 h 933450"/>
              <a:gd name="connsiteX22" fmla="*/ 1266825 w 1477010"/>
              <a:gd name="connsiteY22" fmla="*/ 571500 h 933450"/>
              <a:gd name="connsiteX23" fmla="*/ 1190625 w 1477010"/>
              <a:gd name="connsiteY23" fmla="*/ 514350 h 933450"/>
              <a:gd name="connsiteX24" fmla="*/ 1028700 w 1477010"/>
              <a:gd name="connsiteY24" fmla="*/ 438150 h 933450"/>
              <a:gd name="connsiteX25" fmla="*/ 971550 w 1477010"/>
              <a:gd name="connsiteY25" fmla="*/ 428625 h 933450"/>
              <a:gd name="connsiteX26" fmla="*/ 781050 w 1477010"/>
              <a:gd name="connsiteY26" fmla="*/ 409575 h 933450"/>
              <a:gd name="connsiteX27" fmla="*/ 704850 w 1477010"/>
              <a:gd name="connsiteY27" fmla="*/ 371475 h 933450"/>
              <a:gd name="connsiteX28" fmla="*/ 590550 w 1477010"/>
              <a:gd name="connsiteY28" fmla="*/ 285750 h 933450"/>
              <a:gd name="connsiteX29" fmla="*/ 561975 w 1477010"/>
              <a:gd name="connsiteY29" fmla="*/ 266700 h 933450"/>
              <a:gd name="connsiteX30" fmla="*/ 533400 w 1477010"/>
              <a:gd name="connsiteY30" fmla="*/ 247650 h 933450"/>
              <a:gd name="connsiteX31" fmla="*/ 476250 w 1477010"/>
              <a:gd name="connsiteY31" fmla="*/ 219075 h 933450"/>
              <a:gd name="connsiteX32" fmla="*/ 447675 w 1477010"/>
              <a:gd name="connsiteY32" fmla="*/ 161925 h 933450"/>
              <a:gd name="connsiteX33" fmla="*/ 438150 w 1477010"/>
              <a:gd name="connsiteY33" fmla="*/ 95250 h 933450"/>
              <a:gd name="connsiteX34" fmla="*/ 361950 w 1477010"/>
              <a:gd name="connsiteY34" fmla="*/ 47625 h 933450"/>
              <a:gd name="connsiteX35" fmla="*/ 314325 w 1477010"/>
              <a:gd name="connsiteY35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77010" h="933450">
                <a:moveTo>
                  <a:pt x="314325" y="0"/>
                </a:moveTo>
                <a:lnTo>
                  <a:pt x="314325" y="0"/>
                </a:lnTo>
                <a:cubicBezTo>
                  <a:pt x="298450" y="41275"/>
                  <a:pt x="284425" y="83310"/>
                  <a:pt x="266700" y="123825"/>
                </a:cubicBezTo>
                <a:cubicBezTo>
                  <a:pt x="262112" y="134313"/>
                  <a:pt x="253717" y="142692"/>
                  <a:pt x="247650" y="152400"/>
                </a:cubicBezTo>
                <a:cubicBezTo>
                  <a:pt x="168328" y="279315"/>
                  <a:pt x="260673" y="131992"/>
                  <a:pt x="200025" y="238125"/>
                </a:cubicBezTo>
                <a:cubicBezTo>
                  <a:pt x="194345" y="248064"/>
                  <a:pt x="185624" y="256239"/>
                  <a:pt x="180975" y="266700"/>
                </a:cubicBezTo>
                <a:cubicBezTo>
                  <a:pt x="114588" y="416070"/>
                  <a:pt x="217629" y="221968"/>
                  <a:pt x="133350" y="390525"/>
                </a:cubicBezTo>
                <a:cubicBezTo>
                  <a:pt x="128230" y="400764"/>
                  <a:pt x="119420" y="408861"/>
                  <a:pt x="114300" y="419100"/>
                </a:cubicBezTo>
                <a:cubicBezTo>
                  <a:pt x="89457" y="468785"/>
                  <a:pt x="100259" y="473499"/>
                  <a:pt x="66675" y="523875"/>
                </a:cubicBezTo>
                <a:cubicBezTo>
                  <a:pt x="59203" y="535083"/>
                  <a:pt x="47625" y="542925"/>
                  <a:pt x="38100" y="552450"/>
                </a:cubicBezTo>
                <a:cubicBezTo>
                  <a:pt x="10754" y="661833"/>
                  <a:pt x="48992" y="527035"/>
                  <a:pt x="9525" y="619125"/>
                </a:cubicBezTo>
                <a:cubicBezTo>
                  <a:pt x="4368" y="631157"/>
                  <a:pt x="3175" y="644525"/>
                  <a:pt x="0" y="657225"/>
                </a:cubicBezTo>
                <a:cubicBezTo>
                  <a:pt x="12700" y="708025"/>
                  <a:pt x="9987" y="765448"/>
                  <a:pt x="38100" y="809625"/>
                </a:cubicBezTo>
                <a:cubicBezTo>
                  <a:pt x="57979" y="840863"/>
                  <a:pt x="100626" y="849451"/>
                  <a:pt x="133350" y="866775"/>
                </a:cubicBezTo>
                <a:cubicBezTo>
                  <a:pt x="198900" y="901478"/>
                  <a:pt x="198160" y="891553"/>
                  <a:pt x="266700" y="914400"/>
                </a:cubicBezTo>
                <a:cubicBezTo>
                  <a:pt x="282920" y="919807"/>
                  <a:pt x="298450" y="927100"/>
                  <a:pt x="314325" y="933450"/>
                </a:cubicBezTo>
                <a:cubicBezTo>
                  <a:pt x="371475" y="927100"/>
                  <a:pt x="429586" y="926615"/>
                  <a:pt x="485775" y="914400"/>
                </a:cubicBezTo>
                <a:cubicBezTo>
                  <a:pt x="567094" y="896722"/>
                  <a:pt x="499552" y="877847"/>
                  <a:pt x="571500" y="876300"/>
                </a:cubicBezTo>
                <a:cubicBezTo>
                  <a:pt x="854028" y="870224"/>
                  <a:pt x="1136650" y="869950"/>
                  <a:pt x="1419225" y="866775"/>
                </a:cubicBezTo>
                <a:cubicBezTo>
                  <a:pt x="1428750" y="857250"/>
                  <a:pt x="1440328" y="849408"/>
                  <a:pt x="1447800" y="838200"/>
                </a:cubicBezTo>
                <a:cubicBezTo>
                  <a:pt x="1477010" y="794385"/>
                  <a:pt x="1432560" y="727710"/>
                  <a:pt x="1419225" y="695325"/>
                </a:cubicBezTo>
                <a:cubicBezTo>
                  <a:pt x="1412176" y="678206"/>
                  <a:pt x="1405018" y="659374"/>
                  <a:pt x="1390650" y="647700"/>
                </a:cubicBezTo>
                <a:cubicBezTo>
                  <a:pt x="1353036" y="617139"/>
                  <a:pt x="1307150" y="598383"/>
                  <a:pt x="1266825" y="571500"/>
                </a:cubicBezTo>
                <a:cubicBezTo>
                  <a:pt x="1240407" y="553888"/>
                  <a:pt x="1217850" y="530685"/>
                  <a:pt x="1190625" y="514350"/>
                </a:cubicBezTo>
                <a:cubicBezTo>
                  <a:pt x="1185091" y="511030"/>
                  <a:pt x="1066080" y="448345"/>
                  <a:pt x="1028700" y="438150"/>
                </a:cubicBezTo>
                <a:cubicBezTo>
                  <a:pt x="1010068" y="433068"/>
                  <a:pt x="990551" y="432080"/>
                  <a:pt x="971550" y="428625"/>
                </a:cubicBezTo>
                <a:cubicBezTo>
                  <a:pt x="862211" y="408745"/>
                  <a:pt x="984037" y="423107"/>
                  <a:pt x="781050" y="409575"/>
                </a:cubicBezTo>
                <a:cubicBezTo>
                  <a:pt x="755650" y="396875"/>
                  <a:pt x="726666" y="389655"/>
                  <a:pt x="704850" y="371475"/>
                </a:cubicBezTo>
                <a:cubicBezTo>
                  <a:pt x="630111" y="309193"/>
                  <a:pt x="668333" y="337605"/>
                  <a:pt x="590550" y="285750"/>
                </a:cubicBezTo>
                <a:lnTo>
                  <a:pt x="561975" y="266700"/>
                </a:lnTo>
                <a:cubicBezTo>
                  <a:pt x="552450" y="260350"/>
                  <a:pt x="544260" y="251270"/>
                  <a:pt x="533400" y="247650"/>
                </a:cubicBezTo>
                <a:cubicBezTo>
                  <a:pt x="493965" y="234505"/>
                  <a:pt x="513179" y="243694"/>
                  <a:pt x="476250" y="219075"/>
                </a:cubicBezTo>
                <a:cubicBezTo>
                  <a:pt x="460195" y="194993"/>
                  <a:pt x="453309" y="190093"/>
                  <a:pt x="447675" y="161925"/>
                </a:cubicBezTo>
                <a:cubicBezTo>
                  <a:pt x="443272" y="139910"/>
                  <a:pt x="447440" y="115688"/>
                  <a:pt x="438150" y="95250"/>
                </a:cubicBezTo>
                <a:cubicBezTo>
                  <a:pt x="419936" y="55179"/>
                  <a:pt x="396233" y="56196"/>
                  <a:pt x="361950" y="47625"/>
                </a:cubicBezTo>
                <a:cubicBezTo>
                  <a:pt x="318770" y="15240"/>
                  <a:pt x="322262" y="7937"/>
                  <a:pt x="314325" y="0"/>
                </a:cubicBezTo>
                <a:close/>
              </a:path>
            </a:pathLst>
          </a:custGeom>
          <a:solidFill>
            <a:srgbClr val="00B0F0">
              <a:alpha val="61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Увидел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4876800" y="1981200"/>
            <a:ext cx="2135188" cy="1350963"/>
          </a:xfrm>
          <a:custGeom>
            <a:avLst/>
            <a:gdLst>
              <a:gd name="connsiteX0" fmla="*/ 982684 w 2135209"/>
              <a:gd name="connsiteY0" fmla="*/ 129608 h 1351313"/>
              <a:gd name="connsiteX1" fmla="*/ 982684 w 2135209"/>
              <a:gd name="connsiteY1" fmla="*/ 129608 h 1351313"/>
              <a:gd name="connsiteX2" fmla="*/ 563584 w 2135209"/>
              <a:gd name="connsiteY2" fmla="*/ 5783 h 1351313"/>
              <a:gd name="connsiteX3" fmla="*/ 268309 w 2135209"/>
              <a:gd name="connsiteY3" fmla="*/ 15308 h 1351313"/>
              <a:gd name="connsiteX4" fmla="*/ 211159 w 2135209"/>
              <a:gd name="connsiteY4" fmla="*/ 43883 h 1351313"/>
              <a:gd name="connsiteX5" fmla="*/ 125434 w 2135209"/>
              <a:gd name="connsiteY5" fmla="*/ 167708 h 1351313"/>
              <a:gd name="connsiteX6" fmla="*/ 49234 w 2135209"/>
              <a:gd name="connsiteY6" fmla="*/ 291533 h 1351313"/>
              <a:gd name="connsiteX7" fmla="*/ 1609 w 2135209"/>
              <a:gd name="connsiteY7" fmla="*/ 405833 h 1351313"/>
              <a:gd name="connsiteX8" fmla="*/ 11134 w 2135209"/>
              <a:gd name="connsiteY8" fmla="*/ 615383 h 1351313"/>
              <a:gd name="connsiteX9" fmla="*/ 96859 w 2135209"/>
              <a:gd name="connsiteY9" fmla="*/ 758258 h 1351313"/>
              <a:gd name="connsiteX10" fmla="*/ 249259 w 2135209"/>
              <a:gd name="connsiteY10" fmla="*/ 929708 h 1351313"/>
              <a:gd name="connsiteX11" fmla="*/ 354034 w 2135209"/>
              <a:gd name="connsiteY11" fmla="*/ 996383 h 1351313"/>
              <a:gd name="connsiteX12" fmla="*/ 582634 w 2135209"/>
              <a:gd name="connsiteY12" fmla="*/ 1082108 h 1351313"/>
              <a:gd name="connsiteX13" fmla="*/ 782659 w 2135209"/>
              <a:gd name="connsiteY13" fmla="*/ 1139258 h 1351313"/>
              <a:gd name="connsiteX14" fmla="*/ 1030309 w 2135209"/>
              <a:gd name="connsiteY14" fmla="*/ 1234508 h 1351313"/>
              <a:gd name="connsiteX15" fmla="*/ 1297009 w 2135209"/>
              <a:gd name="connsiteY15" fmla="*/ 1301183 h 1351313"/>
              <a:gd name="connsiteX16" fmla="*/ 1392259 w 2135209"/>
              <a:gd name="connsiteY16" fmla="*/ 1310708 h 1351313"/>
              <a:gd name="connsiteX17" fmla="*/ 1525609 w 2135209"/>
              <a:gd name="connsiteY17" fmla="*/ 1348808 h 1351313"/>
              <a:gd name="connsiteX18" fmla="*/ 2020909 w 2135209"/>
              <a:gd name="connsiteY18" fmla="*/ 1320233 h 1351313"/>
              <a:gd name="connsiteX19" fmla="*/ 2059009 w 2135209"/>
              <a:gd name="connsiteY19" fmla="*/ 1263083 h 1351313"/>
              <a:gd name="connsiteX20" fmla="*/ 2068534 w 2135209"/>
              <a:gd name="connsiteY20" fmla="*/ 1234508 h 1351313"/>
              <a:gd name="connsiteX21" fmla="*/ 2087584 w 2135209"/>
              <a:gd name="connsiteY21" fmla="*/ 1167833 h 1351313"/>
              <a:gd name="connsiteX22" fmla="*/ 2106634 w 2135209"/>
              <a:gd name="connsiteY22" fmla="*/ 1120208 h 1351313"/>
              <a:gd name="connsiteX23" fmla="*/ 2135209 w 2135209"/>
              <a:gd name="connsiteY23" fmla="*/ 1015433 h 1351313"/>
              <a:gd name="connsiteX24" fmla="*/ 2116159 w 2135209"/>
              <a:gd name="connsiteY24" fmla="*/ 843983 h 1351313"/>
              <a:gd name="connsiteX25" fmla="*/ 2068534 w 2135209"/>
              <a:gd name="connsiteY25" fmla="*/ 786833 h 1351313"/>
              <a:gd name="connsiteX26" fmla="*/ 2049484 w 2135209"/>
              <a:gd name="connsiteY26" fmla="*/ 748733 h 1351313"/>
              <a:gd name="connsiteX27" fmla="*/ 2020909 w 2135209"/>
              <a:gd name="connsiteY27" fmla="*/ 729683 h 1351313"/>
              <a:gd name="connsiteX28" fmla="*/ 1992334 w 2135209"/>
              <a:gd name="connsiteY28" fmla="*/ 720158 h 1351313"/>
              <a:gd name="connsiteX29" fmla="*/ 1811359 w 2135209"/>
              <a:gd name="connsiteY29" fmla="*/ 691583 h 1351313"/>
              <a:gd name="connsiteX30" fmla="*/ 1763734 w 2135209"/>
              <a:gd name="connsiteY30" fmla="*/ 672533 h 1351313"/>
              <a:gd name="connsiteX31" fmla="*/ 1725634 w 2135209"/>
              <a:gd name="connsiteY31" fmla="*/ 663008 h 1351313"/>
              <a:gd name="connsiteX32" fmla="*/ 1630384 w 2135209"/>
              <a:gd name="connsiteY32" fmla="*/ 615383 h 1351313"/>
              <a:gd name="connsiteX33" fmla="*/ 1563709 w 2135209"/>
              <a:gd name="connsiteY33" fmla="*/ 577283 h 1351313"/>
              <a:gd name="connsiteX34" fmla="*/ 1487509 w 2135209"/>
              <a:gd name="connsiteY34" fmla="*/ 510608 h 1351313"/>
              <a:gd name="connsiteX35" fmla="*/ 1411309 w 2135209"/>
              <a:gd name="connsiteY35" fmla="*/ 443933 h 1351313"/>
              <a:gd name="connsiteX36" fmla="*/ 1325584 w 2135209"/>
              <a:gd name="connsiteY36" fmla="*/ 367733 h 1351313"/>
              <a:gd name="connsiteX37" fmla="*/ 1268434 w 2135209"/>
              <a:gd name="connsiteY37" fmla="*/ 339158 h 1351313"/>
              <a:gd name="connsiteX38" fmla="*/ 1220809 w 2135209"/>
              <a:gd name="connsiteY38" fmla="*/ 329633 h 1351313"/>
              <a:gd name="connsiteX39" fmla="*/ 1125559 w 2135209"/>
              <a:gd name="connsiteY39" fmla="*/ 291533 h 1351313"/>
              <a:gd name="connsiteX40" fmla="*/ 1106509 w 2135209"/>
              <a:gd name="connsiteY40" fmla="*/ 262958 h 1351313"/>
              <a:gd name="connsiteX41" fmla="*/ 1077934 w 2135209"/>
              <a:gd name="connsiteY41" fmla="*/ 253433 h 1351313"/>
              <a:gd name="connsiteX42" fmla="*/ 1049359 w 2135209"/>
              <a:gd name="connsiteY42" fmla="*/ 224858 h 1351313"/>
              <a:gd name="connsiteX43" fmla="*/ 1039834 w 2135209"/>
              <a:gd name="connsiteY43" fmla="*/ 196283 h 1351313"/>
              <a:gd name="connsiteX44" fmla="*/ 1001734 w 2135209"/>
              <a:gd name="connsiteY44" fmla="*/ 139133 h 1351313"/>
              <a:gd name="connsiteX45" fmla="*/ 982684 w 2135209"/>
              <a:gd name="connsiteY45" fmla="*/ 129608 h 135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135209" h="1351313">
                <a:moveTo>
                  <a:pt x="982684" y="129608"/>
                </a:moveTo>
                <a:lnTo>
                  <a:pt x="982684" y="129608"/>
                </a:lnTo>
                <a:cubicBezTo>
                  <a:pt x="845126" y="78024"/>
                  <a:pt x="713193" y="14584"/>
                  <a:pt x="563584" y="5783"/>
                </a:cubicBezTo>
                <a:cubicBezTo>
                  <a:pt x="465278" y="0"/>
                  <a:pt x="366734" y="12133"/>
                  <a:pt x="268309" y="15308"/>
                </a:cubicBezTo>
                <a:cubicBezTo>
                  <a:pt x="245068" y="23055"/>
                  <a:pt x="229623" y="25419"/>
                  <a:pt x="211159" y="43883"/>
                </a:cubicBezTo>
                <a:cubicBezTo>
                  <a:pt x="172431" y="82611"/>
                  <a:pt x="157191" y="121837"/>
                  <a:pt x="125434" y="167708"/>
                </a:cubicBezTo>
                <a:cubicBezTo>
                  <a:pt x="65286" y="254588"/>
                  <a:pt x="102443" y="173292"/>
                  <a:pt x="49234" y="291533"/>
                </a:cubicBezTo>
                <a:cubicBezTo>
                  <a:pt x="32296" y="329173"/>
                  <a:pt x="1609" y="405833"/>
                  <a:pt x="1609" y="405833"/>
                </a:cubicBezTo>
                <a:cubicBezTo>
                  <a:pt x="4784" y="475683"/>
                  <a:pt x="0" y="546353"/>
                  <a:pt x="11134" y="615383"/>
                </a:cubicBezTo>
                <a:cubicBezTo>
                  <a:pt x="22074" y="683211"/>
                  <a:pt x="58740" y="709248"/>
                  <a:pt x="96859" y="758258"/>
                </a:cubicBezTo>
                <a:cubicBezTo>
                  <a:pt x="168816" y="850774"/>
                  <a:pt x="165682" y="869347"/>
                  <a:pt x="249259" y="929708"/>
                </a:cubicBezTo>
                <a:cubicBezTo>
                  <a:pt x="282819" y="953946"/>
                  <a:pt x="317847" y="976279"/>
                  <a:pt x="354034" y="996383"/>
                </a:cubicBezTo>
                <a:cubicBezTo>
                  <a:pt x="397630" y="1020603"/>
                  <a:pt x="577075" y="1080592"/>
                  <a:pt x="582634" y="1082108"/>
                </a:cubicBezTo>
                <a:cubicBezTo>
                  <a:pt x="621283" y="1092649"/>
                  <a:pt x="742568" y="1124781"/>
                  <a:pt x="782659" y="1139258"/>
                </a:cubicBezTo>
                <a:cubicBezTo>
                  <a:pt x="865847" y="1169298"/>
                  <a:pt x="944980" y="1211237"/>
                  <a:pt x="1030309" y="1234508"/>
                </a:cubicBezTo>
                <a:cubicBezTo>
                  <a:pt x="1114900" y="1257578"/>
                  <a:pt x="1212702" y="1285571"/>
                  <a:pt x="1297009" y="1301183"/>
                </a:cubicBezTo>
                <a:cubicBezTo>
                  <a:pt x="1328384" y="1306993"/>
                  <a:pt x="1360509" y="1307533"/>
                  <a:pt x="1392259" y="1310708"/>
                </a:cubicBezTo>
                <a:cubicBezTo>
                  <a:pt x="1436709" y="1323408"/>
                  <a:pt x="1479386" y="1348108"/>
                  <a:pt x="1525609" y="1348808"/>
                </a:cubicBezTo>
                <a:cubicBezTo>
                  <a:pt x="1690965" y="1351313"/>
                  <a:pt x="1857630" y="1346474"/>
                  <a:pt x="2020909" y="1320233"/>
                </a:cubicBezTo>
                <a:cubicBezTo>
                  <a:pt x="2043514" y="1316600"/>
                  <a:pt x="2047890" y="1283097"/>
                  <a:pt x="2059009" y="1263083"/>
                </a:cubicBezTo>
                <a:cubicBezTo>
                  <a:pt x="2063885" y="1254306"/>
                  <a:pt x="2065649" y="1244125"/>
                  <a:pt x="2068534" y="1234508"/>
                </a:cubicBezTo>
                <a:cubicBezTo>
                  <a:pt x="2075176" y="1212368"/>
                  <a:pt x="2080275" y="1189761"/>
                  <a:pt x="2087584" y="1167833"/>
                </a:cubicBezTo>
                <a:cubicBezTo>
                  <a:pt x="2092991" y="1151613"/>
                  <a:pt x="2101227" y="1136428"/>
                  <a:pt x="2106634" y="1120208"/>
                </a:cubicBezTo>
                <a:cubicBezTo>
                  <a:pt x="2117957" y="1086238"/>
                  <a:pt x="2126491" y="1050306"/>
                  <a:pt x="2135209" y="1015433"/>
                </a:cubicBezTo>
                <a:cubicBezTo>
                  <a:pt x="2128859" y="958283"/>
                  <a:pt x="2132259" y="899185"/>
                  <a:pt x="2116159" y="843983"/>
                </a:cubicBezTo>
                <a:cubicBezTo>
                  <a:pt x="2109216" y="820177"/>
                  <a:pt x="2082754" y="807148"/>
                  <a:pt x="2068534" y="786833"/>
                </a:cubicBezTo>
                <a:cubicBezTo>
                  <a:pt x="2060391" y="775201"/>
                  <a:pt x="2058574" y="759641"/>
                  <a:pt x="2049484" y="748733"/>
                </a:cubicBezTo>
                <a:cubicBezTo>
                  <a:pt x="2042155" y="739939"/>
                  <a:pt x="2031148" y="734803"/>
                  <a:pt x="2020909" y="729683"/>
                </a:cubicBezTo>
                <a:cubicBezTo>
                  <a:pt x="2011929" y="725193"/>
                  <a:pt x="2001988" y="722916"/>
                  <a:pt x="1992334" y="720158"/>
                </a:cubicBezTo>
                <a:cubicBezTo>
                  <a:pt x="1927476" y="701627"/>
                  <a:pt x="1894340" y="702647"/>
                  <a:pt x="1811359" y="691583"/>
                </a:cubicBezTo>
                <a:cubicBezTo>
                  <a:pt x="1795484" y="685233"/>
                  <a:pt x="1779954" y="677940"/>
                  <a:pt x="1763734" y="672533"/>
                </a:cubicBezTo>
                <a:cubicBezTo>
                  <a:pt x="1751315" y="668393"/>
                  <a:pt x="1737937" y="667482"/>
                  <a:pt x="1725634" y="663008"/>
                </a:cubicBezTo>
                <a:cubicBezTo>
                  <a:pt x="1640635" y="632099"/>
                  <a:pt x="1682772" y="646816"/>
                  <a:pt x="1630384" y="615383"/>
                </a:cubicBezTo>
                <a:cubicBezTo>
                  <a:pt x="1608434" y="602213"/>
                  <a:pt x="1585008" y="591482"/>
                  <a:pt x="1563709" y="577283"/>
                </a:cubicBezTo>
                <a:cubicBezTo>
                  <a:pt x="1503884" y="537400"/>
                  <a:pt x="1531573" y="549164"/>
                  <a:pt x="1487509" y="510608"/>
                </a:cubicBezTo>
                <a:cubicBezTo>
                  <a:pt x="1451455" y="479061"/>
                  <a:pt x="1439623" y="476966"/>
                  <a:pt x="1411309" y="443933"/>
                </a:cubicBezTo>
                <a:cubicBezTo>
                  <a:pt x="1370615" y="396457"/>
                  <a:pt x="1393609" y="401745"/>
                  <a:pt x="1325584" y="367733"/>
                </a:cubicBezTo>
                <a:cubicBezTo>
                  <a:pt x="1306534" y="358208"/>
                  <a:pt x="1288450" y="346437"/>
                  <a:pt x="1268434" y="339158"/>
                </a:cubicBezTo>
                <a:cubicBezTo>
                  <a:pt x="1253219" y="333625"/>
                  <a:pt x="1236428" y="333893"/>
                  <a:pt x="1220809" y="329633"/>
                </a:cubicBezTo>
                <a:cubicBezTo>
                  <a:pt x="1169021" y="315509"/>
                  <a:pt x="1168303" y="312905"/>
                  <a:pt x="1125559" y="291533"/>
                </a:cubicBezTo>
                <a:cubicBezTo>
                  <a:pt x="1119209" y="282008"/>
                  <a:pt x="1115448" y="270109"/>
                  <a:pt x="1106509" y="262958"/>
                </a:cubicBezTo>
                <a:cubicBezTo>
                  <a:pt x="1098669" y="256686"/>
                  <a:pt x="1086288" y="259002"/>
                  <a:pt x="1077934" y="253433"/>
                </a:cubicBezTo>
                <a:cubicBezTo>
                  <a:pt x="1066726" y="245961"/>
                  <a:pt x="1058884" y="234383"/>
                  <a:pt x="1049359" y="224858"/>
                </a:cubicBezTo>
                <a:cubicBezTo>
                  <a:pt x="1046184" y="215333"/>
                  <a:pt x="1044710" y="205060"/>
                  <a:pt x="1039834" y="196283"/>
                </a:cubicBezTo>
                <a:cubicBezTo>
                  <a:pt x="1028715" y="176269"/>
                  <a:pt x="1008974" y="160853"/>
                  <a:pt x="1001734" y="139133"/>
                </a:cubicBezTo>
                <a:cubicBezTo>
                  <a:pt x="991205" y="107546"/>
                  <a:pt x="985859" y="131195"/>
                  <a:pt x="982684" y="129608"/>
                </a:cubicBezTo>
                <a:close/>
              </a:path>
            </a:pathLst>
          </a:custGeom>
          <a:solidFill>
            <a:srgbClr val="00B0F0">
              <a:alpha val="61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скворца -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4572000" y="304800"/>
            <a:ext cx="1828800" cy="1447800"/>
          </a:xfrm>
          <a:custGeom>
            <a:avLst/>
            <a:gdLst>
              <a:gd name="connsiteX0" fmla="*/ 0 w 1806910"/>
              <a:gd name="connsiteY0" fmla="*/ 533400 h 1448089"/>
              <a:gd name="connsiteX1" fmla="*/ 0 w 1806910"/>
              <a:gd name="connsiteY1" fmla="*/ 533400 h 1448089"/>
              <a:gd name="connsiteX2" fmla="*/ 9525 w 1806910"/>
              <a:gd name="connsiteY2" fmla="*/ 438150 h 1448089"/>
              <a:gd name="connsiteX3" fmla="*/ 28575 w 1806910"/>
              <a:gd name="connsiteY3" fmla="*/ 409575 h 1448089"/>
              <a:gd name="connsiteX4" fmla="*/ 57150 w 1806910"/>
              <a:gd name="connsiteY4" fmla="*/ 361950 h 1448089"/>
              <a:gd name="connsiteX5" fmla="*/ 123825 w 1806910"/>
              <a:gd name="connsiteY5" fmla="*/ 285750 h 1448089"/>
              <a:gd name="connsiteX6" fmla="*/ 152400 w 1806910"/>
              <a:gd name="connsiteY6" fmla="*/ 266700 h 1448089"/>
              <a:gd name="connsiteX7" fmla="*/ 200025 w 1806910"/>
              <a:gd name="connsiteY7" fmla="*/ 228600 h 1448089"/>
              <a:gd name="connsiteX8" fmla="*/ 285750 w 1806910"/>
              <a:gd name="connsiteY8" fmla="*/ 190500 h 1448089"/>
              <a:gd name="connsiteX9" fmla="*/ 323850 w 1806910"/>
              <a:gd name="connsiteY9" fmla="*/ 161925 h 1448089"/>
              <a:gd name="connsiteX10" fmla="*/ 390525 w 1806910"/>
              <a:gd name="connsiteY10" fmla="*/ 142875 h 1448089"/>
              <a:gd name="connsiteX11" fmla="*/ 438150 w 1806910"/>
              <a:gd name="connsiteY11" fmla="*/ 123825 h 1448089"/>
              <a:gd name="connsiteX12" fmla="*/ 533400 w 1806910"/>
              <a:gd name="connsiteY12" fmla="*/ 95250 h 1448089"/>
              <a:gd name="connsiteX13" fmla="*/ 771525 w 1806910"/>
              <a:gd name="connsiteY13" fmla="*/ 19050 h 1448089"/>
              <a:gd name="connsiteX14" fmla="*/ 1066800 w 1806910"/>
              <a:gd name="connsiteY14" fmla="*/ 0 h 1448089"/>
              <a:gd name="connsiteX15" fmla="*/ 1666875 w 1806910"/>
              <a:gd name="connsiteY15" fmla="*/ 19050 h 1448089"/>
              <a:gd name="connsiteX16" fmla="*/ 1724025 w 1806910"/>
              <a:gd name="connsiteY16" fmla="*/ 47625 h 1448089"/>
              <a:gd name="connsiteX17" fmla="*/ 1762125 w 1806910"/>
              <a:gd name="connsiteY17" fmla="*/ 57150 h 1448089"/>
              <a:gd name="connsiteX18" fmla="*/ 1790700 w 1806910"/>
              <a:gd name="connsiteY18" fmla="*/ 552450 h 1448089"/>
              <a:gd name="connsiteX19" fmla="*/ 1762125 w 1806910"/>
              <a:gd name="connsiteY19" fmla="*/ 1000125 h 1448089"/>
              <a:gd name="connsiteX20" fmla="*/ 1724025 w 1806910"/>
              <a:gd name="connsiteY20" fmla="*/ 1085850 h 1448089"/>
              <a:gd name="connsiteX21" fmla="*/ 1695450 w 1806910"/>
              <a:gd name="connsiteY21" fmla="*/ 1095375 h 1448089"/>
              <a:gd name="connsiteX22" fmla="*/ 1666875 w 1806910"/>
              <a:gd name="connsiteY22" fmla="*/ 1114425 h 1448089"/>
              <a:gd name="connsiteX23" fmla="*/ 1533525 w 1806910"/>
              <a:gd name="connsiteY23" fmla="*/ 1143000 h 1448089"/>
              <a:gd name="connsiteX24" fmla="*/ 1428750 w 1806910"/>
              <a:gd name="connsiteY24" fmla="*/ 1181100 h 1448089"/>
              <a:gd name="connsiteX25" fmla="*/ 1381125 w 1806910"/>
              <a:gd name="connsiteY25" fmla="*/ 1200150 h 1448089"/>
              <a:gd name="connsiteX26" fmla="*/ 1333500 w 1806910"/>
              <a:gd name="connsiteY26" fmla="*/ 1209675 h 1448089"/>
              <a:gd name="connsiteX27" fmla="*/ 1247775 w 1806910"/>
              <a:gd name="connsiteY27" fmla="*/ 1247775 h 1448089"/>
              <a:gd name="connsiteX28" fmla="*/ 1181100 w 1806910"/>
              <a:gd name="connsiteY28" fmla="*/ 1266825 h 1448089"/>
              <a:gd name="connsiteX29" fmla="*/ 1133475 w 1806910"/>
              <a:gd name="connsiteY29" fmla="*/ 1276350 h 1448089"/>
              <a:gd name="connsiteX30" fmla="*/ 1009650 w 1806910"/>
              <a:gd name="connsiteY30" fmla="*/ 1323975 h 1448089"/>
              <a:gd name="connsiteX31" fmla="*/ 895350 w 1806910"/>
              <a:gd name="connsiteY31" fmla="*/ 1352550 h 1448089"/>
              <a:gd name="connsiteX32" fmla="*/ 561975 w 1806910"/>
              <a:gd name="connsiteY32" fmla="*/ 1114425 h 1448089"/>
              <a:gd name="connsiteX33" fmla="*/ 542925 w 1806910"/>
              <a:gd name="connsiteY33" fmla="*/ 1076325 h 1448089"/>
              <a:gd name="connsiteX34" fmla="*/ 533400 w 1806910"/>
              <a:gd name="connsiteY34" fmla="*/ 1038225 h 1448089"/>
              <a:gd name="connsiteX35" fmla="*/ 571500 w 1806910"/>
              <a:gd name="connsiteY35" fmla="*/ 942975 h 1448089"/>
              <a:gd name="connsiteX36" fmla="*/ 600075 w 1806910"/>
              <a:gd name="connsiteY36" fmla="*/ 933450 h 1448089"/>
              <a:gd name="connsiteX37" fmla="*/ 647700 w 1806910"/>
              <a:gd name="connsiteY37" fmla="*/ 895350 h 1448089"/>
              <a:gd name="connsiteX38" fmla="*/ 676275 w 1806910"/>
              <a:gd name="connsiteY38" fmla="*/ 866775 h 1448089"/>
              <a:gd name="connsiteX39" fmla="*/ 647700 w 1806910"/>
              <a:gd name="connsiteY39" fmla="*/ 762000 h 1448089"/>
              <a:gd name="connsiteX40" fmla="*/ 590550 w 1806910"/>
              <a:gd name="connsiteY40" fmla="*/ 704850 h 1448089"/>
              <a:gd name="connsiteX41" fmla="*/ 533400 w 1806910"/>
              <a:gd name="connsiteY41" fmla="*/ 666750 h 1448089"/>
              <a:gd name="connsiteX42" fmla="*/ 504825 w 1806910"/>
              <a:gd name="connsiteY42" fmla="*/ 647700 h 1448089"/>
              <a:gd name="connsiteX43" fmla="*/ 466725 w 1806910"/>
              <a:gd name="connsiteY43" fmla="*/ 638175 h 1448089"/>
              <a:gd name="connsiteX44" fmla="*/ 438150 w 1806910"/>
              <a:gd name="connsiteY44" fmla="*/ 628650 h 1448089"/>
              <a:gd name="connsiteX45" fmla="*/ 180975 w 1806910"/>
              <a:gd name="connsiteY45" fmla="*/ 619125 h 1448089"/>
              <a:gd name="connsiteX46" fmla="*/ 133350 w 1806910"/>
              <a:gd name="connsiteY46" fmla="*/ 571500 h 1448089"/>
              <a:gd name="connsiteX47" fmla="*/ 114300 w 1806910"/>
              <a:gd name="connsiteY47" fmla="*/ 542925 h 1448089"/>
              <a:gd name="connsiteX48" fmla="*/ 76200 w 1806910"/>
              <a:gd name="connsiteY48" fmla="*/ 533400 h 1448089"/>
              <a:gd name="connsiteX49" fmla="*/ 47625 w 1806910"/>
              <a:gd name="connsiteY49" fmla="*/ 523875 h 1448089"/>
              <a:gd name="connsiteX50" fmla="*/ 0 w 1806910"/>
              <a:gd name="connsiteY50" fmla="*/ 533400 h 144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06910" h="1448089">
                <a:moveTo>
                  <a:pt x="0" y="533400"/>
                </a:moveTo>
                <a:lnTo>
                  <a:pt x="0" y="533400"/>
                </a:lnTo>
                <a:cubicBezTo>
                  <a:pt x="3175" y="501650"/>
                  <a:pt x="2350" y="469241"/>
                  <a:pt x="9525" y="438150"/>
                </a:cubicBezTo>
                <a:cubicBezTo>
                  <a:pt x="12099" y="426996"/>
                  <a:pt x="22508" y="419283"/>
                  <a:pt x="28575" y="409575"/>
                </a:cubicBezTo>
                <a:cubicBezTo>
                  <a:pt x="38387" y="393876"/>
                  <a:pt x="46881" y="377354"/>
                  <a:pt x="57150" y="361950"/>
                </a:cubicBezTo>
                <a:cubicBezTo>
                  <a:pt x="76611" y="332759"/>
                  <a:pt x="97003" y="308740"/>
                  <a:pt x="123825" y="285750"/>
                </a:cubicBezTo>
                <a:cubicBezTo>
                  <a:pt x="132517" y="278300"/>
                  <a:pt x="143242" y="273569"/>
                  <a:pt x="152400" y="266700"/>
                </a:cubicBezTo>
                <a:cubicBezTo>
                  <a:pt x="168664" y="254502"/>
                  <a:pt x="183109" y="239877"/>
                  <a:pt x="200025" y="228600"/>
                </a:cubicBezTo>
                <a:cubicBezTo>
                  <a:pt x="244027" y="199266"/>
                  <a:pt x="236250" y="218000"/>
                  <a:pt x="285750" y="190500"/>
                </a:cubicBezTo>
                <a:cubicBezTo>
                  <a:pt x="299627" y="182790"/>
                  <a:pt x="309398" y="168494"/>
                  <a:pt x="323850" y="161925"/>
                </a:cubicBezTo>
                <a:cubicBezTo>
                  <a:pt x="344893" y="152360"/>
                  <a:pt x="368597" y="150184"/>
                  <a:pt x="390525" y="142875"/>
                </a:cubicBezTo>
                <a:cubicBezTo>
                  <a:pt x="406745" y="137468"/>
                  <a:pt x="421930" y="129232"/>
                  <a:pt x="438150" y="123825"/>
                </a:cubicBezTo>
                <a:cubicBezTo>
                  <a:pt x="469597" y="113343"/>
                  <a:pt x="502092" y="106140"/>
                  <a:pt x="533400" y="95250"/>
                </a:cubicBezTo>
                <a:cubicBezTo>
                  <a:pt x="645042" y="56418"/>
                  <a:pt x="657694" y="38022"/>
                  <a:pt x="771525" y="19050"/>
                </a:cubicBezTo>
                <a:cubicBezTo>
                  <a:pt x="818506" y="11220"/>
                  <a:pt x="1049132" y="930"/>
                  <a:pt x="1066800" y="0"/>
                </a:cubicBezTo>
                <a:cubicBezTo>
                  <a:pt x="1266825" y="6350"/>
                  <a:pt x="1467273" y="4586"/>
                  <a:pt x="1666875" y="19050"/>
                </a:cubicBezTo>
                <a:cubicBezTo>
                  <a:pt x="1688118" y="20589"/>
                  <a:pt x="1704250" y="39715"/>
                  <a:pt x="1724025" y="47625"/>
                </a:cubicBezTo>
                <a:cubicBezTo>
                  <a:pt x="1736180" y="52487"/>
                  <a:pt x="1749425" y="53975"/>
                  <a:pt x="1762125" y="57150"/>
                </a:cubicBezTo>
                <a:cubicBezTo>
                  <a:pt x="1806910" y="258684"/>
                  <a:pt x="1798638" y="195255"/>
                  <a:pt x="1790700" y="552450"/>
                </a:cubicBezTo>
                <a:cubicBezTo>
                  <a:pt x="1787378" y="701942"/>
                  <a:pt x="1773817" y="851054"/>
                  <a:pt x="1762125" y="1000125"/>
                </a:cubicBezTo>
                <a:cubicBezTo>
                  <a:pt x="1759963" y="1027687"/>
                  <a:pt x="1742572" y="1067303"/>
                  <a:pt x="1724025" y="1085850"/>
                </a:cubicBezTo>
                <a:cubicBezTo>
                  <a:pt x="1716925" y="1092950"/>
                  <a:pt x="1704430" y="1090885"/>
                  <a:pt x="1695450" y="1095375"/>
                </a:cubicBezTo>
                <a:cubicBezTo>
                  <a:pt x="1685211" y="1100495"/>
                  <a:pt x="1677336" y="1109776"/>
                  <a:pt x="1666875" y="1114425"/>
                </a:cubicBezTo>
                <a:cubicBezTo>
                  <a:pt x="1613766" y="1138029"/>
                  <a:pt x="1593543" y="1135498"/>
                  <a:pt x="1533525" y="1143000"/>
                </a:cubicBezTo>
                <a:cubicBezTo>
                  <a:pt x="1355327" y="1219371"/>
                  <a:pt x="1544171" y="1142626"/>
                  <a:pt x="1428750" y="1181100"/>
                </a:cubicBezTo>
                <a:cubicBezTo>
                  <a:pt x="1412530" y="1186507"/>
                  <a:pt x="1397502" y="1195237"/>
                  <a:pt x="1381125" y="1200150"/>
                </a:cubicBezTo>
                <a:cubicBezTo>
                  <a:pt x="1365618" y="1204802"/>
                  <a:pt x="1349007" y="1205023"/>
                  <a:pt x="1333500" y="1209675"/>
                </a:cubicBezTo>
                <a:cubicBezTo>
                  <a:pt x="1230476" y="1240582"/>
                  <a:pt x="1336226" y="1215611"/>
                  <a:pt x="1247775" y="1247775"/>
                </a:cubicBezTo>
                <a:cubicBezTo>
                  <a:pt x="1226052" y="1255674"/>
                  <a:pt x="1203524" y="1261219"/>
                  <a:pt x="1181100" y="1266825"/>
                </a:cubicBezTo>
                <a:cubicBezTo>
                  <a:pt x="1165394" y="1270752"/>
                  <a:pt x="1148834" y="1271230"/>
                  <a:pt x="1133475" y="1276350"/>
                </a:cubicBezTo>
                <a:cubicBezTo>
                  <a:pt x="1091522" y="1290334"/>
                  <a:pt x="1052171" y="1311826"/>
                  <a:pt x="1009650" y="1323975"/>
                </a:cubicBezTo>
                <a:cubicBezTo>
                  <a:pt x="927409" y="1347473"/>
                  <a:pt x="965640" y="1338492"/>
                  <a:pt x="895350" y="1352550"/>
                </a:cubicBezTo>
                <a:cubicBezTo>
                  <a:pt x="477300" y="1339882"/>
                  <a:pt x="609641" y="1448089"/>
                  <a:pt x="561975" y="1114425"/>
                </a:cubicBezTo>
                <a:cubicBezTo>
                  <a:pt x="559967" y="1100369"/>
                  <a:pt x="547911" y="1089620"/>
                  <a:pt x="542925" y="1076325"/>
                </a:cubicBezTo>
                <a:cubicBezTo>
                  <a:pt x="538328" y="1064068"/>
                  <a:pt x="536575" y="1050925"/>
                  <a:pt x="533400" y="1038225"/>
                </a:cubicBezTo>
                <a:cubicBezTo>
                  <a:pt x="541867" y="970492"/>
                  <a:pt x="522735" y="967358"/>
                  <a:pt x="571500" y="942975"/>
                </a:cubicBezTo>
                <a:cubicBezTo>
                  <a:pt x="580480" y="938485"/>
                  <a:pt x="590550" y="936625"/>
                  <a:pt x="600075" y="933450"/>
                </a:cubicBezTo>
                <a:cubicBezTo>
                  <a:pt x="615950" y="920750"/>
                  <a:pt x="632400" y="908737"/>
                  <a:pt x="647700" y="895350"/>
                </a:cubicBezTo>
                <a:cubicBezTo>
                  <a:pt x="657837" y="886480"/>
                  <a:pt x="676275" y="880245"/>
                  <a:pt x="676275" y="866775"/>
                </a:cubicBezTo>
                <a:cubicBezTo>
                  <a:pt x="676275" y="830574"/>
                  <a:pt x="664638" y="793994"/>
                  <a:pt x="647700" y="762000"/>
                </a:cubicBezTo>
                <a:cubicBezTo>
                  <a:pt x="635095" y="738190"/>
                  <a:pt x="612966" y="719794"/>
                  <a:pt x="590550" y="704850"/>
                </a:cubicBezTo>
                <a:lnTo>
                  <a:pt x="533400" y="666750"/>
                </a:lnTo>
                <a:cubicBezTo>
                  <a:pt x="523875" y="660400"/>
                  <a:pt x="515931" y="650476"/>
                  <a:pt x="504825" y="647700"/>
                </a:cubicBezTo>
                <a:cubicBezTo>
                  <a:pt x="492125" y="644525"/>
                  <a:pt x="479312" y="641771"/>
                  <a:pt x="466725" y="638175"/>
                </a:cubicBezTo>
                <a:cubicBezTo>
                  <a:pt x="457071" y="635417"/>
                  <a:pt x="448168" y="629318"/>
                  <a:pt x="438150" y="628650"/>
                </a:cubicBezTo>
                <a:cubicBezTo>
                  <a:pt x="352556" y="622944"/>
                  <a:pt x="266700" y="622300"/>
                  <a:pt x="180975" y="619125"/>
                </a:cubicBezTo>
                <a:cubicBezTo>
                  <a:pt x="130175" y="542925"/>
                  <a:pt x="196850" y="635000"/>
                  <a:pt x="133350" y="571500"/>
                </a:cubicBezTo>
                <a:cubicBezTo>
                  <a:pt x="125255" y="563405"/>
                  <a:pt x="123825" y="549275"/>
                  <a:pt x="114300" y="542925"/>
                </a:cubicBezTo>
                <a:cubicBezTo>
                  <a:pt x="103408" y="535663"/>
                  <a:pt x="88787" y="536996"/>
                  <a:pt x="76200" y="533400"/>
                </a:cubicBezTo>
                <a:cubicBezTo>
                  <a:pt x="66546" y="530642"/>
                  <a:pt x="57529" y="525526"/>
                  <a:pt x="47625" y="523875"/>
                </a:cubicBezTo>
                <a:cubicBezTo>
                  <a:pt x="19265" y="519148"/>
                  <a:pt x="7938" y="531812"/>
                  <a:pt x="0" y="533400"/>
                </a:cubicBezTo>
                <a:close/>
              </a:path>
            </a:pathLst>
          </a:custGeom>
          <a:solidFill>
            <a:srgbClr val="00B0F0">
              <a:alpha val="61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         </a:t>
            </a:r>
            <a:r>
              <a:rPr lang="ru-RU" sz="2400" b="1" dirty="0">
                <a:solidFill>
                  <a:schemeClr val="tx1"/>
                </a:solidFill>
              </a:rPr>
              <a:t>  значит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228600" y="381000"/>
            <a:ext cx="4468813" cy="2085975"/>
          </a:xfrm>
          <a:custGeom>
            <a:avLst/>
            <a:gdLst>
              <a:gd name="connsiteX0" fmla="*/ 525158 w 2975971"/>
              <a:gd name="connsiteY0" fmla="*/ 47625 h 1133475"/>
              <a:gd name="connsiteX1" fmla="*/ 525158 w 2975971"/>
              <a:gd name="connsiteY1" fmla="*/ 47625 h 1133475"/>
              <a:gd name="connsiteX2" fmla="*/ 620408 w 2975971"/>
              <a:gd name="connsiteY2" fmla="*/ 38100 h 1133475"/>
              <a:gd name="connsiteX3" fmla="*/ 648983 w 2975971"/>
              <a:gd name="connsiteY3" fmla="*/ 19050 h 1133475"/>
              <a:gd name="connsiteX4" fmla="*/ 753758 w 2975971"/>
              <a:gd name="connsiteY4" fmla="*/ 0 h 1133475"/>
              <a:gd name="connsiteX5" fmla="*/ 2220608 w 2975971"/>
              <a:gd name="connsiteY5" fmla="*/ 9525 h 1133475"/>
              <a:gd name="connsiteX6" fmla="*/ 2373008 w 2975971"/>
              <a:gd name="connsiteY6" fmla="*/ 47625 h 1133475"/>
              <a:gd name="connsiteX7" fmla="*/ 2706383 w 2975971"/>
              <a:gd name="connsiteY7" fmla="*/ 190500 h 1133475"/>
              <a:gd name="connsiteX8" fmla="*/ 2773058 w 2975971"/>
              <a:gd name="connsiteY8" fmla="*/ 247650 h 1133475"/>
              <a:gd name="connsiteX9" fmla="*/ 2792108 w 2975971"/>
              <a:gd name="connsiteY9" fmla="*/ 285750 h 1133475"/>
              <a:gd name="connsiteX10" fmla="*/ 2820683 w 2975971"/>
              <a:gd name="connsiteY10" fmla="*/ 885825 h 1133475"/>
              <a:gd name="connsiteX11" fmla="*/ 2801633 w 2975971"/>
              <a:gd name="connsiteY11" fmla="*/ 1038225 h 1133475"/>
              <a:gd name="connsiteX12" fmla="*/ 2744483 w 2975971"/>
              <a:gd name="connsiteY12" fmla="*/ 1066800 h 1133475"/>
              <a:gd name="connsiteX13" fmla="*/ 2611133 w 2975971"/>
              <a:gd name="connsiteY13" fmla="*/ 1095375 h 1133475"/>
              <a:gd name="connsiteX14" fmla="*/ 2468258 w 2975971"/>
              <a:gd name="connsiteY14" fmla="*/ 1133475 h 1133475"/>
              <a:gd name="connsiteX15" fmla="*/ 1420508 w 2975971"/>
              <a:gd name="connsiteY15" fmla="*/ 1123950 h 1133475"/>
              <a:gd name="connsiteX16" fmla="*/ 1372883 w 2975971"/>
              <a:gd name="connsiteY16" fmla="*/ 1076325 h 1133475"/>
              <a:gd name="connsiteX17" fmla="*/ 1306208 w 2975971"/>
              <a:gd name="connsiteY17" fmla="*/ 962025 h 1133475"/>
              <a:gd name="connsiteX18" fmla="*/ 1277633 w 2975971"/>
              <a:gd name="connsiteY18" fmla="*/ 923925 h 1133475"/>
              <a:gd name="connsiteX19" fmla="*/ 1249058 w 2975971"/>
              <a:gd name="connsiteY19" fmla="*/ 866775 h 1133475"/>
              <a:gd name="connsiteX20" fmla="*/ 1191908 w 2975971"/>
              <a:gd name="connsiteY20" fmla="*/ 828675 h 1133475"/>
              <a:gd name="connsiteX21" fmla="*/ 1039508 w 2975971"/>
              <a:gd name="connsiteY21" fmla="*/ 762000 h 1133475"/>
              <a:gd name="connsiteX22" fmla="*/ 849008 w 2975971"/>
              <a:gd name="connsiteY22" fmla="*/ 771525 h 1133475"/>
              <a:gd name="connsiteX23" fmla="*/ 868058 w 2975971"/>
              <a:gd name="connsiteY23" fmla="*/ 885825 h 1133475"/>
              <a:gd name="connsiteX24" fmla="*/ 877583 w 2975971"/>
              <a:gd name="connsiteY24" fmla="*/ 923925 h 1133475"/>
              <a:gd name="connsiteX25" fmla="*/ 906158 w 2975971"/>
              <a:gd name="connsiteY25" fmla="*/ 981075 h 1133475"/>
              <a:gd name="connsiteX26" fmla="*/ 896633 w 2975971"/>
              <a:gd name="connsiteY26" fmla="*/ 1019175 h 1133475"/>
              <a:gd name="connsiteX27" fmla="*/ 858533 w 2975971"/>
              <a:gd name="connsiteY27" fmla="*/ 1000125 h 1133475"/>
              <a:gd name="connsiteX28" fmla="*/ 782333 w 2975971"/>
              <a:gd name="connsiteY28" fmla="*/ 981075 h 1133475"/>
              <a:gd name="connsiteX29" fmla="*/ 715658 w 2975971"/>
              <a:gd name="connsiteY29" fmla="*/ 952500 h 1133475"/>
              <a:gd name="connsiteX30" fmla="*/ 629933 w 2975971"/>
              <a:gd name="connsiteY30" fmla="*/ 933450 h 1133475"/>
              <a:gd name="connsiteX31" fmla="*/ 525158 w 2975971"/>
              <a:gd name="connsiteY31" fmla="*/ 904875 h 1133475"/>
              <a:gd name="connsiteX32" fmla="*/ 468008 w 2975971"/>
              <a:gd name="connsiteY32" fmla="*/ 885825 h 1133475"/>
              <a:gd name="connsiteX33" fmla="*/ 420383 w 2975971"/>
              <a:gd name="connsiteY33" fmla="*/ 857250 h 1133475"/>
              <a:gd name="connsiteX34" fmla="*/ 344183 w 2975971"/>
              <a:gd name="connsiteY34" fmla="*/ 828675 h 1133475"/>
              <a:gd name="connsiteX35" fmla="*/ 258458 w 2975971"/>
              <a:gd name="connsiteY35" fmla="*/ 762000 h 1133475"/>
              <a:gd name="connsiteX36" fmla="*/ 210833 w 2975971"/>
              <a:gd name="connsiteY36" fmla="*/ 723900 h 1133475"/>
              <a:gd name="connsiteX37" fmla="*/ 96533 w 2975971"/>
              <a:gd name="connsiteY37" fmla="*/ 619125 h 1133475"/>
              <a:gd name="connsiteX38" fmla="*/ 58433 w 2975971"/>
              <a:gd name="connsiteY38" fmla="*/ 561975 h 1133475"/>
              <a:gd name="connsiteX39" fmla="*/ 39383 w 2975971"/>
              <a:gd name="connsiteY39" fmla="*/ 533400 h 1133475"/>
              <a:gd name="connsiteX40" fmla="*/ 20333 w 2975971"/>
              <a:gd name="connsiteY40" fmla="*/ 476250 h 1133475"/>
              <a:gd name="connsiteX41" fmla="*/ 10808 w 2975971"/>
              <a:gd name="connsiteY41" fmla="*/ 447675 h 1133475"/>
              <a:gd name="connsiteX42" fmla="*/ 1283 w 2975971"/>
              <a:gd name="connsiteY42" fmla="*/ 400050 h 1133475"/>
              <a:gd name="connsiteX43" fmla="*/ 10808 w 2975971"/>
              <a:gd name="connsiteY43" fmla="*/ 266700 h 1133475"/>
              <a:gd name="connsiteX44" fmla="*/ 77483 w 2975971"/>
              <a:gd name="connsiteY44" fmla="*/ 238125 h 1133475"/>
              <a:gd name="connsiteX45" fmla="*/ 315608 w 2975971"/>
              <a:gd name="connsiteY45" fmla="*/ 209550 h 1133475"/>
              <a:gd name="connsiteX46" fmla="*/ 363233 w 2975971"/>
              <a:gd name="connsiteY46" fmla="*/ 152400 h 1133475"/>
              <a:gd name="connsiteX47" fmla="*/ 382283 w 2975971"/>
              <a:gd name="connsiteY47" fmla="*/ 114300 h 1133475"/>
              <a:gd name="connsiteX48" fmla="*/ 410858 w 2975971"/>
              <a:gd name="connsiteY48" fmla="*/ 104775 h 1133475"/>
              <a:gd name="connsiteX49" fmla="*/ 420383 w 2975971"/>
              <a:gd name="connsiteY49" fmla="*/ 76200 h 1133475"/>
              <a:gd name="connsiteX50" fmla="*/ 582308 w 2975971"/>
              <a:gd name="connsiteY50" fmla="*/ 57150 h 1133475"/>
              <a:gd name="connsiteX51" fmla="*/ 525158 w 2975971"/>
              <a:gd name="connsiteY51" fmla="*/ 47625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975971" h="1133475">
                <a:moveTo>
                  <a:pt x="525158" y="47625"/>
                </a:moveTo>
                <a:lnTo>
                  <a:pt x="525158" y="47625"/>
                </a:lnTo>
                <a:cubicBezTo>
                  <a:pt x="556908" y="44450"/>
                  <a:pt x="589317" y="45275"/>
                  <a:pt x="620408" y="38100"/>
                </a:cubicBezTo>
                <a:cubicBezTo>
                  <a:pt x="631562" y="35526"/>
                  <a:pt x="637976" y="22195"/>
                  <a:pt x="648983" y="19050"/>
                </a:cubicBezTo>
                <a:cubicBezTo>
                  <a:pt x="683115" y="9298"/>
                  <a:pt x="718833" y="6350"/>
                  <a:pt x="753758" y="0"/>
                </a:cubicBezTo>
                <a:lnTo>
                  <a:pt x="2220608" y="9525"/>
                </a:lnTo>
                <a:cubicBezTo>
                  <a:pt x="2272949" y="11064"/>
                  <a:pt x="2323094" y="31798"/>
                  <a:pt x="2373008" y="47625"/>
                </a:cubicBezTo>
                <a:cubicBezTo>
                  <a:pt x="2559773" y="106843"/>
                  <a:pt x="2576626" y="107085"/>
                  <a:pt x="2706383" y="190500"/>
                </a:cubicBezTo>
                <a:cubicBezTo>
                  <a:pt x="2723563" y="201544"/>
                  <a:pt x="2760153" y="229583"/>
                  <a:pt x="2773058" y="247650"/>
                </a:cubicBezTo>
                <a:cubicBezTo>
                  <a:pt x="2781311" y="259204"/>
                  <a:pt x="2785758" y="273050"/>
                  <a:pt x="2792108" y="285750"/>
                </a:cubicBezTo>
                <a:cubicBezTo>
                  <a:pt x="2801633" y="485775"/>
                  <a:pt x="2805556" y="686146"/>
                  <a:pt x="2820683" y="885825"/>
                </a:cubicBezTo>
                <a:cubicBezTo>
                  <a:pt x="2828465" y="988550"/>
                  <a:pt x="2975971" y="759284"/>
                  <a:pt x="2801633" y="1038225"/>
                </a:cubicBezTo>
                <a:cubicBezTo>
                  <a:pt x="2790345" y="1056286"/>
                  <a:pt x="2764883" y="1060680"/>
                  <a:pt x="2744483" y="1066800"/>
                </a:cubicBezTo>
                <a:cubicBezTo>
                  <a:pt x="2700941" y="1079863"/>
                  <a:pt x="2655323" y="1084708"/>
                  <a:pt x="2611133" y="1095375"/>
                </a:cubicBezTo>
                <a:cubicBezTo>
                  <a:pt x="2563220" y="1106940"/>
                  <a:pt x="2515883" y="1120775"/>
                  <a:pt x="2468258" y="1133475"/>
                </a:cubicBezTo>
                <a:lnTo>
                  <a:pt x="1420508" y="1123950"/>
                </a:lnTo>
                <a:cubicBezTo>
                  <a:pt x="1398088" y="1122780"/>
                  <a:pt x="1385830" y="1094666"/>
                  <a:pt x="1372883" y="1076325"/>
                </a:cubicBezTo>
                <a:cubicBezTo>
                  <a:pt x="1347446" y="1040290"/>
                  <a:pt x="1332673" y="997312"/>
                  <a:pt x="1306208" y="962025"/>
                </a:cubicBezTo>
                <a:cubicBezTo>
                  <a:pt x="1296683" y="949325"/>
                  <a:pt x="1285801" y="937538"/>
                  <a:pt x="1277633" y="923925"/>
                </a:cubicBezTo>
                <a:cubicBezTo>
                  <a:pt x="1266675" y="905662"/>
                  <a:pt x="1263306" y="882606"/>
                  <a:pt x="1249058" y="866775"/>
                </a:cubicBezTo>
                <a:cubicBezTo>
                  <a:pt x="1233742" y="849757"/>
                  <a:pt x="1211863" y="839900"/>
                  <a:pt x="1191908" y="828675"/>
                </a:cubicBezTo>
                <a:cubicBezTo>
                  <a:pt x="1109573" y="782362"/>
                  <a:pt x="1112868" y="786453"/>
                  <a:pt x="1039508" y="762000"/>
                </a:cubicBezTo>
                <a:cubicBezTo>
                  <a:pt x="976008" y="765175"/>
                  <a:pt x="900550" y="734300"/>
                  <a:pt x="849008" y="771525"/>
                </a:cubicBezTo>
                <a:cubicBezTo>
                  <a:pt x="817695" y="794140"/>
                  <a:pt x="858690" y="848353"/>
                  <a:pt x="868058" y="885825"/>
                </a:cubicBezTo>
                <a:cubicBezTo>
                  <a:pt x="871233" y="898525"/>
                  <a:pt x="872721" y="911770"/>
                  <a:pt x="877583" y="923925"/>
                </a:cubicBezTo>
                <a:cubicBezTo>
                  <a:pt x="885493" y="943700"/>
                  <a:pt x="896633" y="962025"/>
                  <a:pt x="906158" y="981075"/>
                </a:cubicBezTo>
                <a:cubicBezTo>
                  <a:pt x="902983" y="993775"/>
                  <a:pt x="908788" y="1014313"/>
                  <a:pt x="896633" y="1019175"/>
                </a:cubicBezTo>
                <a:cubicBezTo>
                  <a:pt x="883450" y="1024448"/>
                  <a:pt x="872003" y="1004615"/>
                  <a:pt x="858533" y="1000125"/>
                </a:cubicBezTo>
                <a:cubicBezTo>
                  <a:pt x="833695" y="991846"/>
                  <a:pt x="807171" y="989354"/>
                  <a:pt x="782333" y="981075"/>
                </a:cubicBezTo>
                <a:cubicBezTo>
                  <a:pt x="759394" y="973429"/>
                  <a:pt x="738737" y="959712"/>
                  <a:pt x="715658" y="952500"/>
                </a:cubicBezTo>
                <a:cubicBezTo>
                  <a:pt x="687718" y="943769"/>
                  <a:pt x="658455" y="940032"/>
                  <a:pt x="629933" y="933450"/>
                </a:cubicBezTo>
                <a:cubicBezTo>
                  <a:pt x="597366" y="925934"/>
                  <a:pt x="555057" y="914075"/>
                  <a:pt x="525158" y="904875"/>
                </a:cubicBezTo>
                <a:cubicBezTo>
                  <a:pt x="505966" y="898970"/>
                  <a:pt x="486289" y="894134"/>
                  <a:pt x="468008" y="885825"/>
                </a:cubicBezTo>
                <a:cubicBezTo>
                  <a:pt x="451154" y="878164"/>
                  <a:pt x="436942" y="865529"/>
                  <a:pt x="420383" y="857250"/>
                </a:cubicBezTo>
                <a:cubicBezTo>
                  <a:pt x="397604" y="845861"/>
                  <a:pt x="368914" y="836919"/>
                  <a:pt x="344183" y="828675"/>
                </a:cubicBezTo>
                <a:lnTo>
                  <a:pt x="258458" y="762000"/>
                </a:lnTo>
                <a:cubicBezTo>
                  <a:pt x="242472" y="749440"/>
                  <a:pt x="225208" y="738275"/>
                  <a:pt x="210833" y="723900"/>
                </a:cubicBezTo>
                <a:cubicBezTo>
                  <a:pt x="117013" y="630080"/>
                  <a:pt x="158732" y="660591"/>
                  <a:pt x="96533" y="619125"/>
                </a:cubicBezTo>
                <a:lnTo>
                  <a:pt x="58433" y="561975"/>
                </a:lnTo>
                <a:cubicBezTo>
                  <a:pt x="52083" y="552450"/>
                  <a:pt x="43003" y="544260"/>
                  <a:pt x="39383" y="533400"/>
                </a:cubicBezTo>
                <a:lnTo>
                  <a:pt x="20333" y="476250"/>
                </a:lnTo>
                <a:cubicBezTo>
                  <a:pt x="17158" y="466725"/>
                  <a:pt x="12777" y="457520"/>
                  <a:pt x="10808" y="447675"/>
                </a:cubicBezTo>
                <a:lnTo>
                  <a:pt x="1283" y="400050"/>
                </a:lnTo>
                <a:cubicBezTo>
                  <a:pt x="4458" y="355600"/>
                  <a:pt x="0" y="309933"/>
                  <a:pt x="10808" y="266700"/>
                </a:cubicBezTo>
                <a:cubicBezTo>
                  <a:pt x="15374" y="248437"/>
                  <a:pt x="68188" y="241223"/>
                  <a:pt x="77483" y="238125"/>
                </a:cubicBezTo>
                <a:cubicBezTo>
                  <a:pt x="209236" y="194207"/>
                  <a:pt x="14712" y="224595"/>
                  <a:pt x="315608" y="209550"/>
                </a:cubicBezTo>
                <a:cubicBezTo>
                  <a:pt x="341875" y="183283"/>
                  <a:pt x="345552" y="183342"/>
                  <a:pt x="363233" y="152400"/>
                </a:cubicBezTo>
                <a:cubicBezTo>
                  <a:pt x="370278" y="140072"/>
                  <a:pt x="372243" y="124340"/>
                  <a:pt x="382283" y="114300"/>
                </a:cubicBezTo>
                <a:cubicBezTo>
                  <a:pt x="389383" y="107200"/>
                  <a:pt x="401333" y="107950"/>
                  <a:pt x="410858" y="104775"/>
                </a:cubicBezTo>
                <a:cubicBezTo>
                  <a:pt x="414033" y="95250"/>
                  <a:pt x="414111" y="84040"/>
                  <a:pt x="420383" y="76200"/>
                </a:cubicBezTo>
                <a:cubicBezTo>
                  <a:pt x="455348" y="32494"/>
                  <a:pt x="556306" y="57150"/>
                  <a:pt x="582308" y="57150"/>
                </a:cubicBezTo>
                <a:lnTo>
                  <a:pt x="525158" y="47625"/>
                </a:lnTo>
                <a:close/>
              </a:path>
            </a:pathLst>
          </a:custGeom>
          <a:solidFill>
            <a:srgbClr val="00B0F0">
              <a:alpha val="61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у  крыльца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4495800"/>
            <a:ext cx="9185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Увидел скворца – значит весна у крыльца.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7490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Documents and Settings\1\Рабочий стол\Отсканировано 14.03.2010 18-2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269288" cy="3870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5250" y="298450"/>
            <a:ext cx="5754688" cy="6715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1000" y="5562600"/>
            <a:ext cx="82319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+mn-lt"/>
              </a:rPr>
              <a:t>Птицы прилетают с юга и строят гнёзда</a:t>
            </a:r>
            <a:endParaRPr lang="ru-RU" sz="3200" b="1" cap="all" dirty="0">
              <a:ln w="9000" cmpd="sng">
                <a:noFill/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7215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2600" y="304800"/>
            <a:ext cx="5592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+mn-lt"/>
              </a:rPr>
              <a:t>Практическая работа.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762000" y="1981200"/>
            <a:ext cx="7315200" cy="1323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1.  Какие весенние явления происходят в неживой природе?</a:t>
            </a:r>
            <a:endParaRPr lang="ru-RU" sz="200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20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u="sng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Вычеркни лишнее.</a:t>
            </a:r>
            <a:endParaRPr lang="ru-RU" sz="2000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2000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Таяние  снега, потепление, метель, дожди,  ледоход.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762000" y="4419600"/>
            <a:ext cx="7467600" cy="101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sz="2000" b="1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2. О каком весеннем явлении идёт речь? Допиши предложение.</a:t>
            </a:r>
            <a:endParaRPr lang="ru-RU" sz="200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00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Большие и маленькие льдины плывут по реке – это _______. 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1" grpId="0" animBg="1"/>
      <p:bldP spid="563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7215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447800" y="3886200"/>
            <a:ext cx="6172200" cy="2308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Выбери примету, не относящуюся к весне. </a:t>
            </a:r>
            <a:endParaRPr lang="ru-RU" sz="240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24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а) воздух становится день ото дня всё теплее;</a:t>
            </a:r>
            <a:endParaRPr lang="ru-RU" sz="240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24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б) солнце поднимается всё выше и выше;</a:t>
            </a:r>
            <a:endParaRPr lang="ru-RU" sz="240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24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в) появляются первоцветы; </a:t>
            </a:r>
            <a:endParaRPr lang="ru-RU" sz="240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24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г) животные ложатся в спячку;</a:t>
            </a:r>
            <a:endParaRPr lang="ru-RU" sz="2400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dirty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д) появляются насекомые;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905000" y="838200"/>
            <a:ext cx="5334000" cy="22463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457200" indent="-457200">
              <a:buFontTx/>
              <a:buAutoNum type="arabicPeriod" startAt="3"/>
            </a:pPr>
            <a:r>
              <a:rPr lang="ru-RU" sz="2000" b="1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Какие растения раннецветущие?</a:t>
            </a:r>
            <a:endParaRPr lang="ru-RU" sz="200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457200" indent="-457200" eaLnBrk="0" hangingPunct="0"/>
            <a:r>
              <a:rPr lang="ru-RU" sz="2000" u="sng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Обведи кружком буквы правильных ответов.</a:t>
            </a:r>
            <a:endParaRPr lang="ru-RU" sz="2000">
              <a:solidFill>
                <a:schemeClr val="tx1"/>
              </a:solidFill>
              <a:latin typeface="Arial" charset="0"/>
            </a:endParaRPr>
          </a:p>
          <a:p>
            <a:pPr marL="457200" indent="-457200" eaLnBrk="0" hangingPunct="0"/>
            <a:endParaRPr lang="ru-RU" sz="2000">
              <a:solidFill>
                <a:schemeClr val="tx1"/>
              </a:solidFill>
            </a:endParaRPr>
          </a:p>
          <a:p>
            <a:pPr marL="457200" indent="-457200" eaLnBrk="0" hangingPunct="0"/>
            <a:r>
              <a:rPr lang="ru-RU" sz="2000">
                <a:solidFill>
                  <a:schemeClr val="tx1"/>
                </a:solidFill>
              </a:rPr>
              <a:t>а) мать-и-мачеха</a:t>
            </a:r>
            <a:endParaRPr lang="ru-RU" sz="2000">
              <a:solidFill>
                <a:schemeClr val="tx1"/>
              </a:solidFill>
              <a:latin typeface="Arial" charset="0"/>
            </a:endParaRPr>
          </a:p>
          <a:p>
            <a:pPr marL="457200" indent="-457200" eaLnBrk="0" hangingPunct="0"/>
            <a:r>
              <a:rPr lang="ru-RU" sz="2000">
                <a:solidFill>
                  <a:schemeClr val="tx1"/>
                </a:solidFill>
              </a:rPr>
              <a:t>б) тополь</a:t>
            </a:r>
            <a:endParaRPr lang="ru-RU" sz="2000">
              <a:solidFill>
                <a:schemeClr val="tx1"/>
              </a:solidFill>
              <a:latin typeface="Arial" charset="0"/>
            </a:endParaRPr>
          </a:p>
          <a:p>
            <a:pPr marL="457200" indent="-457200" eaLnBrk="0" hangingPunct="0"/>
            <a:r>
              <a:rPr lang="ru-RU" sz="2000">
                <a:solidFill>
                  <a:schemeClr val="tx1"/>
                </a:solidFill>
              </a:rPr>
              <a:t>в) медуница</a:t>
            </a:r>
            <a:endParaRPr lang="ru-RU" sz="2000">
              <a:solidFill>
                <a:schemeClr val="tx1"/>
              </a:solidFill>
              <a:latin typeface="Arial" charset="0"/>
            </a:endParaRPr>
          </a:p>
          <a:p>
            <a:pPr marL="457200" indent="-457200" eaLnBrk="0" hangingPunct="0"/>
            <a:r>
              <a:rPr lang="ru-RU" sz="2000">
                <a:solidFill>
                  <a:schemeClr val="tx1"/>
                </a:solidFill>
                <a:latin typeface="Arial" charset="0"/>
              </a:rPr>
              <a:t>г) 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0" y="304800"/>
            <a:ext cx="549541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66"/>
                </a:solidFill>
                <a:latin typeface="+mn-lt"/>
              </a:rPr>
              <a:t>Весна,  веснушки,  веснянка.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66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1447800"/>
            <a:ext cx="3605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66"/>
                </a:solidFill>
                <a:latin typeface="+mn-lt"/>
              </a:rPr>
              <a:t>1 марта наступила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66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53000" y="1447800"/>
            <a:ext cx="1356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66"/>
                </a:solidFill>
                <a:latin typeface="+mn-lt"/>
              </a:rPr>
              <a:t>Весна.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66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2438400"/>
            <a:ext cx="5700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66"/>
                </a:solidFill>
                <a:latin typeface="+mn-lt"/>
              </a:rPr>
              <a:t>На носу и на щеках появились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66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3600" y="2438400"/>
            <a:ext cx="2159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66"/>
                </a:solidFill>
                <a:latin typeface="+mn-lt"/>
              </a:rPr>
              <a:t>Веснушки.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66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3352800"/>
            <a:ext cx="8763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  <a:r>
              <a:rPr lang="ru-RU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66"/>
                </a:solidFill>
                <a:latin typeface="+mn-lt"/>
              </a:rPr>
              <a:t>Веснянка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66"/>
                </a:solidFill>
                <a:latin typeface="+mn-lt"/>
              </a:rPr>
              <a:t> – это народная песня с просьбой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66"/>
                </a:solidFill>
                <a:latin typeface="+mn-lt"/>
              </a:rPr>
              <a:t>                            о приходе весны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66"/>
                </a:solidFill>
                <a:latin typeface="+mn-lt"/>
              </a:rPr>
              <a:t>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66"/>
              </a:solidFill>
              <a:latin typeface="+mn-lt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28600" y="4495800"/>
            <a:ext cx="8915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Прилетите, скворушки к нам!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66"/>
              </a:solidFill>
              <a:latin typeface="Arial" pitchFamily="34" charset="0"/>
            </a:endParaRPr>
          </a:p>
          <a:p>
            <a:pPr eaLnBrk="0" hangingPunct="0">
              <a:defRPr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66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Принесите из-за моря нам весну ясную, весну красную.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66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66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Зима нам надоела, ручки-ножки поморозила.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66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685800"/>
            <a:ext cx="55626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</a:rPr>
              <a:t>Творческое задание.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+mn-lt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2400" y="2067832"/>
            <a:ext cx="8839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Продолжите  пословицы  подходящими  по  смыслу  словами: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latin typeface="Arial" pitchFamily="34" charset="0"/>
            </a:endParaRPr>
          </a:p>
          <a:p>
            <a:pPr eaLnBrk="0" hangingPunct="0">
              <a:defRPr/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Март с </a:t>
            </a:r>
            <a:r>
              <a:rPr lang="ru-RU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_______________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,  апрель с  </a:t>
            </a:r>
            <a:r>
              <a:rPr lang="ru-RU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_____________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,  май с </a:t>
            </a:r>
            <a:r>
              <a:rPr lang="ru-RU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____________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latin typeface="Arial" pitchFamily="34" charset="0"/>
            </a:endParaRPr>
          </a:p>
          <a:p>
            <a:pPr eaLnBrk="0" hangingPunct="0">
              <a:defRPr/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Растение – земли </a:t>
            </a:r>
            <a:r>
              <a:rPr lang="ru-RU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_________________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2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Слова для справок: 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цветами,  водой,  травой,  украшение.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latin typeface="Calibri" pitchFamily="34" charset="0"/>
              </a:rPr>
              <a:t> </a:t>
            </a:r>
            <a:endParaRPr lang="ru-RU" sz="2000" dirty="0">
              <a:solidFill>
                <a:srgbClr val="339933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>
            <a:alpha val="6588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52400" y="914400"/>
            <a:ext cx="3962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b="1" u="sng" dirty="0">
                <a:ln w="1905"/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Разморозить землю</a:t>
            </a:r>
            <a:r>
              <a:rPr lang="ru-RU" sz="2000" b="1" dirty="0">
                <a:ln w="1905"/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нужно,</a:t>
            </a:r>
            <a:br>
              <a:rPr lang="ru-RU" sz="2000" b="1" dirty="0">
                <a:ln w="1905"/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>
                <a:ln w="1905"/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Чтоб могла взойти трава,</a:t>
            </a:r>
            <a:br>
              <a:rPr lang="ru-RU" sz="2000" b="1" dirty="0">
                <a:ln w="1905"/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>
                <a:ln w="1905"/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Сделать так, чтоб жили дружно</a:t>
            </a:r>
            <a:br>
              <a:rPr lang="ru-RU" sz="2000" b="1" dirty="0">
                <a:ln w="1905"/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>
                <a:ln w="1905"/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Все живые существа.</a:t>
            </a:r>
            <a:endParaRPr lang="ru-RU" sz="2000" b="1" dirty="0">
              <a:ln w="1905"/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2000" b="1" dirty="0">
                <a:ln w="1905"/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 зеленой ножке тонкой</a:t>
            </a:r>
            <a:br>
              <a:rPr lang="ru-RU" sz="2000" b="1" dirty="0">
                <a:ln w="1905"/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 b="1" u="sng" dirty="0">
                <a:ln w="1905"/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Укрепить бутон цветка,</a:t>
            </a:r>
            <a:r>
              <a:rPr lang="ru-RU" sz="2000" b="1" dirty="0">
                <a:ln w="1905"/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dirty="0">
                <a:ln w="1905"/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>
                <a:ln w="1905"/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Обойти луга с гребенкой,</a:t>
            </a:r>
            <a:br>
              <a:rPr lang="ru-RU" sz="2000" b="1" dirty="0">
                <a:ln w="1905"/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 b="1" u="sng" dirty="0">
                <a:ln w="1905"/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Птиц вернуть издалека.</a:t>
            </a:r>
            <a:endParaRPr lang="ru-RU" sz="2000" b="1" u="sng" dirty="0">
              <a:ln w="1905"/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2000" b="1" dirty="0">
                <a:ln w="1905"/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Берега, поля, пригорки</a:t>
            </a:r>
            <a:br>
              <a:rPr lang="ru-RU" sz="2000" b="1" dirty="0">
                <a:ln w="1905"/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 b="1" u="sng" dirty="0">
                <a:ln w="1905"/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Окропить росой с утра.</a:t>
            </a:r>
            <a:r>
              <a:rPr lang="ru-RU" sz="2000" b="1" dirty="0">
                <a:ln w="1905"/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dirty="0">
                <a:ln w="1905"/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>
                <a:ln w="1905"/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Подсластить цветы для пчелки,</a:t>
            </a:r>
            <a:br>
              <a:rPr lang="ru-RU" sz="2000" b="1" dirty="0">
                <a:ln w="1905"/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>
                <a:ln w="1905"/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Вовремя полить сады,</a:t>
            </a:r>
            <a:br>
              <a:rPr lang="ru-RU" sz="2000" b="1" dirty="0">
                <a:ln w="1905"/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>
                <a:ln w="1905"/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Будь и ты трудолюбивый,</a:t>
            </a:r>
            <a:endParaRPr lang="ru-RU" sz="2000" b="1" dirty="0">
              <a:ln w="1905"/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2000" b="1" dirty="0">
                <a:ln w="1905"/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Как весна красавица.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39939" name="i-main-pic" descr="Картинка 20 из 1567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914400"/>
            <a:ext cx="51339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>
            <a:alpha val="6588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-main-pic" descr="Картинка 60 из 1567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34956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 descr="C:\Мои документы\Мои рисунки\Животные\бабочки\000158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457200"/>
            <a:ext cx="5029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C:\Мои документы\cb179bf166e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3886200"/>
            <a:ext cx="44307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C:\Мои документы\c81ebb7a643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4038600"/>
            <a:ext cx="358140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7490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28600" y="228600"/>
            <a:ext cx="3581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CC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Дружно лопаются почки,</a:t>
            </a:r>
            <a:endParaRPr lang="ru-RU" b="1">
              <a:solidFill>
                <a:srgbClr val="CC0066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b="1">
                <a:solidFill>
                  <a:srgbClr val="CC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Распускаются цветочки.</a:t>
            </a:r>
          </a:p>
          <a:p>
            <a:pPr eaLnBrk="0" hangingPunct="0"/>
            <a:r>
              <a:rPr lang="ru-RU" b="1">
                <a:solidFill>
                  <a:srgbClr val="CC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 траве роса дрожит,</a:t>
            </a:r>
            <a:endParaRPr lang="ru-RU" b="1">
              <a:solidFill>
                <a:srgbClr val="CC0066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b="1">
                <a:solidFill>
                  <a:srgbClr val="CC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Лось за радугой бежит.</a:t>
            </a:r>
            <a:endParaRPr lang="ru-RU" b="1">
              <a:solidFill>
                <a:srgbClr val="CC0066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114800" y="609600"/>
            <a:ext cx="1219200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Март</a:t>
            </a:r>
            <a:r>
              <a:rPr 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	               </a:t>
            </a:r>
          </a:p>
          <a:p>
            <a:endParaRPr lang="ru-RU" sz="14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14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14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14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2000" b="1">
              <a:solidFill>
                <a:srgbClr val="00B05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2000" b="1">
              <a:solidFill>
                <a:srgbClr val="00B05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2000" b="1">
              <a:solidFill>
                <a:srgbClr val="00B05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2000" b="1">
              <a:solidFill>
                <a:srgbClr val="00B05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2000" b="1">
              <a:solidFill>
                <a:srgbClr val="00B05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Апрель	</a:t>
            </a:r>
          </a:p>
          <a:p>
            <a:pPr eaLnBrk="0" hangingPunct="0"/>
            <a:endParaRPr lang="ru-RU" sz="20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0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000" b="1">
              <a:solidFill>
                <a:srgbClr val="FF66FF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000" b="1">
              <a:solidFill>
                <a:srgbClr val="FF66FF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000" b="1">
              <a:solidFill>
                <a:srgbClr val="FF66FF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000" b="1">
              <a:solidFill>
                <a:srgbClr val="FF66FF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000" b="1">
              <a:solidFill>
                <a:srgbClr val="FF66FF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solidFill>
                  <a:srgbClr val="CC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Май </a:t>
            </a:r>
          </a:p>
        </p:txBody>
      </p:sp>
      <p:pic>
        <p:nvPicPr>
          <p:cNvPr id="5" name="i-main-pic" descr="Картинка 42 из 130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52400"/>
            <a:ext cx="281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31 из 6633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362200"/>
            <a:ext cx="281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339 из 4735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4572000"/>
            <a:ext cx="281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28600" y="5181600"/>
            <a:ext cx="342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Снег сошел. Запахло прелью.</a:t>
            </a:r>
            <a:endParaRPr lang="ru-RU" b="1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b="1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Прокатился в небе гром.</a:t>
            </a:r>
            <a:endParaRPr lang="ru-RU" b="1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b="1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Муравьи под старой елью</a:t>
            </a:r>
            <a:endParaRPr lang="ru-RU" b="1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b="1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Всем семейством строят дом.</a:t>
            </a:r>
            <a:r>
              <a:rPr lang="ru-RU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28600" y="2819400"/>
            <a:ext cx="403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Замер лес в прозрачной дымке.</a:t>
            </a:r>
            <a:endParaRPr lang="ru-RU" b="1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b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 деревьях тают льдинки.                </a:t>
            </a:r>
            <a:endParaRPr lang="ru-RU" b="1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b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 веток падает капель,</a:t>
            </a:r>
            <a:endParaRPr lang="ru-RU" b="1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b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 слышна синицы трель.</a:t>
            </a:r>
            <a:endParaRPr lang="ru-RU" b="1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7490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6213" y="-188913"/>
            <a:ext cx="9264651" cy="2041526"/>
          </a:xfrm>
          <a:prstGeom prst="rect">
            <a:avLst/>
          </a:prstGeom>
          <a:noFill/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2725" y="2011363"/>
            <a:ext cx="4364038" cy="4518025"/>
          </a:xfrm>
          <a:prstGeom prst="rect">
            <a:avLst/>
          </a:prstGeom>
          <a:noFill/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7325" y="2011363"/>
            <a:ext cx="3121025" cy="45180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C:\Мои документы\b21595e17b32b636277bffce38ec66b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i-main-pic" descr="Картинка 2 из 55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90975"/>
            <a:ext cx="91440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>
            <a:alpha val="6588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i-main-pic" descr="Картинка 41 из 103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426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 descr="C:\Мои документы\722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52400"/>
            <a:ext cx="4114800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Documents and Settings\1\Рабочий стол\Отсканировано 14.03.2010 13-02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276600"/>
            <a:ext cx="777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149" y="5534561"/>
            <a:ext cx="787516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+mn-lt"/>
              </a:rPr>
              <a:t>Распускаться листьям весной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+mn-lt"/>
              </a:rPr>
              <a:t>помогают тепло и вода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88" y="603250"/>
            <a:ext cx="8369300" cy="1073150"/>
          </a:xfrm>
          <a:prstGeom prst="rect">
            <a:avLst/>
          </a:prstGeom>
          <a:noFill/>
        </p:spPr>
      </p:pic>
      <p:pic>
        <p:nvPicPr>
          <p:cNvPr id="3" name="i-main-pic" descr="Картинка 39 из 1312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2362200"/>
            <a:ext cx="33242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>
            <a:alpha val="6588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0400" y="990600"/>
            <a:ext cx="1447800" cy="1447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Мать - и -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05600" y="533400"/>
            <a:ext cx="1905000" cy="1905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мачеха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029200" y="914400"/>
            <a:ext cx="1371600" cy="1371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Меду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28600" y="457200"/>
            <a:ext cx="2438400" cy="2438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ница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4300" y="3243263"/>
            <a:ext cx="6900863" cy="1206500"/>
          </a:xfrm>
          <a:prstGeom prst="rect">
            <a:avLst/>
          </a:prstGeom>
          <a:noFill/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4125" y="4846638"/>
            <a:ext cx="4400550" cy="1206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192</Words>
  <Application>Microsoft Office PowerPoint</Application>
  <PresentationFormat>Экран (4:3)</PresentationFormat>
  <Paragraphs>67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17</vt:i4>
      </vt:variant>
    </vt:vector>
  </HeadingPairs>
  <TitlesOfParts>
    <vt:vector size="35" baseType="lpstr">
      <vt:lpstr>Calibri</vt:lpstr>
      <vt:lpstr>Arial</vt:lpstr>
      <vt:lpstr>Lucida Sans</vt:lpstr>
      <vt:lpstr>Book Antiqua</vt:lpstr>
      <vt:lpstr>Wingdings 2</vt:lpstr>
      <vt:lpstr>Wingdings</vt:lpstr>
      <vt:lpstr>Wingdings 3</vt:lpstr>
      <vt:lpstr>Franklin Gothic Book</vt:lpstr>
      <vt:lpstr>Times New Roman</vt:lpstr>
      <vt:lpstr>Office Theme</vt:lpstr>
      <vt:lpstr>Апекс</vt:lpstr>
      <vt:lpstr>Техническая</vt:lpstr>
      <vt:lpstr>Апекс</vt:lpstr>
      <vt:lpstr>Техническая</vt:lpstr>
      <vt:lpstr>Техническая</vt:lpstr>
      <vt:lpstr>Техническая</vt:lpstr>
      <vt:lpstr>Техническая</vt:lpstr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30</cp:revision>
  <dcterms:modified xsi:type="dcterms:W3CDTF">2012-01-16T08:53:33Z</dcterms:modified>
</cp:coreProperties>
</file>