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77" r:id="rId9"/>
    <p:sldId id="263" r:id="rId10"/>
    <p:sldId id="271" r:id="rId11"/>
    <p:sldId id="275" r:id="rId12"/>
    <p:sldId id="268" r:id="rId13"/>
    <p:sldId id="273" r:id="rId14"/>
    <p:sldId id="270" r:id="rId15"/>
    <p:sldId id="276" r:id="rId16"/>
    <p:sldId id="272" r:id="rId17"/>
    <p:sldId id="278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906" autoAdjust="0"/>
  </p:normalViewPr>
  <p:slideViewPr>
    <p:cSldViewPr>
      <p:cViewPr varScale="1">
        <p:scale>
          <a:sx n="77" d="100"/>
          <a:sy n="77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7B2F4-6C02-4F6C-832D-4845BBD110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B6CA-E74B-41C1-83D9-DFE7193DB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2B6CA-E74B-41C1-83D9-DFE7193DBC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2B6CA-E74B-41C1-83D9-DFE7193DBC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D9444-0082-4C71-AA3F-C646850179A7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393CE0-66B7-43D2-85DE-FF2934BDC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7415210" cy="38576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УРОК ОКРУЖАЮЩЕГО МИРА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в 3 классе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Тема урока: «Берегите воду»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286388"/>
            <a:ext cx="6400800" cy="113823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Работу выполнила учитель МОУ СОШ №16 г.Клина Гусейнова С.Б.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Твёрдое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71480"/>
            <a:ext cx="74295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Жидкое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1285860"/>
            <a:ext cx="7358114" cy="518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3581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Газообразное</a:t>
            </a:r>
            <a:endParaRPr lang="ru-RU" sz="36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358114" cy="51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Основные загрязнители водоёмов: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1. Дорожные аварии, утечки.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2. Вымывание ядовитых веществ со свалок.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3. Отходы предприятий.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4. Ядохимикаты.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water-pip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571480"/>
            <a:ext cx="7572429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Итог урока: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Загрязнение водоёмов опасно для всего живого. Чтобы уберечь водоёмы от загрязнения, сточные воды предприятий, ферм пропускают через очистные сооружения.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Строятся и такие предприятия, на которых вообще не бывает сточных вод.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Каждый человек должен беречь воду!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Домашнее задание: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1. Прочитайте статью «Береги воду» (учебник, стр. 57 – 60).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2. Подготовьте ответы на вопросы раздела «Проверь себя».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3. Выполните задания 1, 2 (учебник, стр. 61).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Цели урока: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1. Рассмотреть причины загрязнения водоёмов.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2. Познакомить детей с мерами охраны водоёмов от загрязнения.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3. Учить бережно относиться к воде и экономить её.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Оборудование: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0070C0"/>
                </a:solidFill>
              </a:rPr>
              <a:t>1. Схема «Круговорот воды в природе»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2. Карточки с индивидуальными заданиями.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3. Учебник «Мир вокруг нас», 3 класс, автор А.А.Плешаков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Загадки: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72122" cy="457200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>
                <a:solidFill>
                  <a:srgbClr val="0070C0"/>
                </a:solidFill>
              </a:rPr>
              <a:t>Меня пьют,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Меня льют,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Всем нужна я,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Кто я такая?</a:t>
            </a: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                           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214942" y="5429264"/>
            <a:ext cx="2712906" cy="742936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Загадки: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15064" cy="457200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>
                <a:solidFill>
                  <a:srgbClr val="0070C0"/>
                </a:solidFill>
              </a:rPr>
              <a:t>Я и туча, и туман,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Я ручей и океан,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Я летаю и бегу,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И стеклянной быть могу.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5074" y="5643578"/>
            <a:ext cx="1928826" cy="528622"/>
          </a:xfrm>
        </p:spPr>
        <p:txBody>
          <a:bodyPr>
            <a:noAutofit/>
          </a:bodyPr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7166"/>
            <a:ext cx="7620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6000768"/>
            <a:ext cx="7467600" cy="64294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Вода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Проверка домашнего задания: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1. В каких трёх состояниях находится вода в природе?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2. При каком условии образуется лёд?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3. Отчего лёд тает?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Как образуется пар?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При каком условии пар превращается в жидкую воду?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Как происходит круговорот воды в природе?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Круговорот воды в природе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01281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Заполни таблицу: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1. Твёрдое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2. Газообразное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3. Жидкое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4876" y="5000636"/>
            <a:ext cx="3657600" cy="13906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3. Температура выше 0 градусов.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457200" y="1285860"/>
            <a:ext cx="3657600" cy="857256"/>
          </a:xfrm>
        </p:spPr>
        <p:txBody>
          <a:bodyPr/>
          <a:lstStyle/>
          <a:p>
            <a:pPr algn="ctr"/>
            <a:r>
              <a:rPr lang="ru-RU" sz="2400" dirty="0" smtClean="0"/>
              <a:t>Состояния воды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343400" y="1285860"/>
            <a:ext cx="3657600" cy="857256"/>
          </a:xfrm>
        </p:spPr>
        <p:txBody>
          <a:bodyPr/>
          <a:lstStyle/>
          <a:p>
            <a:pPr algn="ctr"/>
            <a:r>
              <a:rPr lang="ru-RU" sz="2400" dirty="0" smtClean="0"/>
              <a:t>Причины различных состояний воды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2214554"/>
            <a:ext cx="2847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Температура </a:t>
            </a:r>
          </a:p>
          <a:p>
            <a:pPr marL="342900" indent="-342900"/>
            <a:r>
              <a:rPr lang="ru-RU" sz="2400" dirty="0" smtClean="0">
                <a:solidFill>
                  <a:srgbClr val="0070C0"/>
                </a:solidFill>
              </a:rPr>
              <a:t>ниже 0 градусов.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3000372"/>
            <a:ext cx="31181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2. Температура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выше 0 градусов,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при температуре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100 градусов вода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закипает.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339</Words>
  <Application>Microsoft Office PowerPoint</Application>
  <PresentationFormat>On-screen Show (4:3)</PresentationFormat>
  <Paragraphs>77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Эркер</vt:lpstr>
      <vt:lpstr>УРОК ОКРУЖАЮЩЕГО МИРА в 3 классе Тема урока: «Берегите воду»</vt:lpstr>
      <vt:lpstr>Цели урока:</vt:lpstr>
      <vt:lpstr>Оборудование:</vt:lpstr>
      <vt:lpstr>Загадки:</vt:lpstr>
      <vt:lpstr>Загадки:</vt:lpstr>
      <vt:lpstr>Slide 6</vt:lpstr>
      <vt:lpstr>Проверка домашнего задания:</vt:lpstr>
      <vt:lpstr>Круговорот воды в природе</vt:lpstr>
      <vt:lpstr>Заполни таблицу:</vt:lpstr>
      <vt:lpstr>Твёрдое</vt:lpstr>
      <vt:lpstr>Slide 11</vt:lpstr>
      <vt:lpstr>Жидкое</vt:lpstr>
      <vt:lpstr>Slide 13</vt:lpstr>
      <vt:lpstr>Газообразное</vt:lpstr>
      <vt:lpstr>Slide 15</vt:lpstr>
      <vt:lpstr>Основные загрязнители водоёмов:</vt:lpstr>
      <vt:lpstr>Slide 17</vt:lpstr>
      <vt:lpstr>Итог урока: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 3 КЛАССЕ Тема урока: «Берегите воду»</dc:title>
  <dc:creator>PC</dc:creator>
  <cp:lastModifiedBy>Virtual PC</cp:lastModifiedBy>
  <cp:revision>60</cp:revision>
  <dcterms:created xsi:type="dcterms:W3CDTF">2011-11-24T08:23:27Z</dcterms:created>
  <dcterms:modified xsi:type="dcterms:W3CDTF">2012-01-12T19:29:39Z</dcterms:modified>
</cp:coreProperties>
</file>