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6" autoAdjust="0"/>
    <p:restoredTop sz="94709" autoAdjust="0"/>
  </p:normalViewPr>
  <p:slideViewPr>
    <p:cSldViewPr>
      <p:cViewPr varScale="1">
        <p:scale>
          <a:sx n="70" d="100"/>
          <a:sy n="70" d="100"/>
        </p:scale>
        <p:origin x="-11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6D774-B498-4D27-979F-5B369A28E33C}" type="datetimeFigureOut">
              <a:rPr lang="ru-RU" smtClean="0"/>
              <a:pPr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B493-E081-4E3C-BCD4-D0342E2615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3430594"/>
            <a:ext cx="3427406" cy="3427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428992" cy="342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38" y="0"/>
            <a:ext cx="350046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86414" y="3500414"/>
            <a:ext cx="335758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3500438"/>
            <a:ext cx="3286116" cy="328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14612" y="0"/>
            <a:ext cx="3500438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Древний крокодил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0"/>
            <a:ext cx="5000628" cy="6109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5072074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/>
              <a:t>Древний крокодил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214950"/>
            <a:ext cx="8501090" cy="10715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Аллигатор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315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5214950"/>
            <a:ext cx="7700962" cy="1255711"/>
          </a:xfrm>
        </p:spPr>
        <p:txBody>
          <a:bodyPr>
            <a:normAutofit/>
          </a:bodyPr>
          <a:lstStyle/>
          <a:p>
            <a:r>
              <a:rPr lang="ru-RU" dirty="0" smtClean="0"/>
              <a:t>Гавиалы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05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507207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Слоновая черепаха</a:t>
            </a: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0"/>
            <a:ext cx="8072462" cy="6222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428604"/>
          <a:ext cx="8929713" cy="6143664"/>
        </p:xfrm>
        <a:graphic>
          <a:graphicData uri="http://schemas.openxmlformats.org/drawingml/2006/table">
            <a:tbl>
              <a:tblPr/>
              <a:tblGrid>
                <a:gridCol w="686901"/>
                <a:gridCol w="686901"/>
                <a:gridCol w="686901"/>
                <a:gridCol w="686901"/>
                <a:gridCol w="686901"/>
                <a:gridCol w="686901"/>
                <a:gridCol w="686901"/>
                <a:gridCol w="686901"/>
                <a:gridCol w="686901"/>
                <a:gridCol w="686901"/>
                <a:gridCol w="686901"/>
                <a:gridCol w="686901"/>
                <a:gridCol w="686901"/>
              </a:tblGrid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</a:t>
                      </a: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 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1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86808" cy="58579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Спасибо за внимание!</a:t>
            </a:r>
            <a:br>
              <a:rPr lang="ru-RU" sz="4800" b="1" dirty="0" smtClean="0"/>
            </a:b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b="1" dirty="0" smtClean="0"/>
              <a:t>До свидания!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8001056" cy="4786345"/>
          </a:xfrm>
        </p:spPr>
        <p:txBody>
          <a:bodyPr>
            <a:normAutofit/>
          </a:bodyPr>
          <a:lstStyle/>
          <a:p>
            <a:r>
              <a:rPr lang="ru-RU" sz="5400" i="1" dirty="0" smtClean="0">
                <a:latin typeface="Arial Black" pitchFamily="34" charset="0"/>
              </a:rPr>
              <a:t>Кем была прабабка крокодила или всё о динозаврах </a:t>
            </a:r>
            <a:endParaRPr lang="ru-RU" sz="54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642918"/>
            <a:ext cx="7786742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                                                                                                                   </a:t>
            </a:r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     </a:t>
            </a:r>
          </a:p>
          <a:p>
            <a:pPr algn="just"/>
            <a:r>
              <a:rPr lang="ru-RU" sz="2000" b="1" dirty="0"/>
              <a:t> </a:t>
            </a:r>
            <a:r>
              <a:rPr lang="ru-RU" sz="2000" b="1" dirty="0" smtClean="0"/>
              <a:t>        </a:t>
            </a:r>
            <a:r>
              <a:rPr lang="ru-RU" sz="2000" b="1" dirty="0" err="1" smtClean="0"/>
              <a:t>Палеонтоло́гия</a:t>
            </a:r>
            <a:r>
              <a:rPr lang="ru-RU" sz="2000" b="1" dirty="0" smtClean="0"/>
              <a:t> </a:t>
            </a:r>
            <a:r>
              <a:rPr lang="ru-RU" sz="2000" dirty="0"/>
              <a:t>(от </a:t>
            </a:r>
            <a:r>
              <a:rPr lang="ru-RU" sz="2000" dirty="0" err="1"/>
              <a:t>др.-греч</a:t>
            </a:r>
            <a:r>
              <a:rPr lang="ru-RU" sz="2000" dirty="0"/>
              <a:t>. </a:t>
            </a:r>
            <a:r>
              <a:rPr lang="ru-RU" sz="2000" dirty="0" err="1"/>
              <a:t>παλαιοντολογία</a:t>
            </a:r>
            <a:r>
              <a:rPr lang="ru-RU" sz="2000" dirty="0"/>
              <a:t>) — наука об ископаемых останках растений и животных, пытающаяся реконструировать по найденным останкам их внешний вид, биологические особенности, способы питания, размножения и т. д., а также восстановить на основе этих сведений ход биологической эволюции. Палеонтологи исследуют не только останки собственно животных и растений, но и их окаменевшие следы, отброшенные оболочки, тафоценозы и другие свидетельства их существования. В палеонтологии также используются методы палеоэкологии и </a:t>
            </a:r>
            <a:r>
              <a:rPr lang="ru-RU" sz="2000" dirty="0" err="1"/>
              <a:t>палеоклиматологии</a:t>
            </a:r>
            <a:r>
              <a:rPr lang="ru-RU" sz="2000" dirty="0"/>
              <a:t> с целью воспроизведения среды жизнедеятельности организмов, сопоставления современной среды обитания организмов, предположения местообитаний </a:t>
            </a:r>
            <a:r>
              <a:rPr lang="ru-RU" sz="2000" dirty="0" smtClean="0"/>
              <a:t>вымерших.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714355"/>
            <a:ext cx="2714644" cy="20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00042"/>
            <a:ext cx="842968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 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sz="2000" dirty="0" smtClean="0"/>
          </a:p>
          <a:p>
            <a:pPr algn="just"/>
            <a:r>
              <a:rPr lang="ru-RU" sz="2000" b="1" dirty="0" smtClean="0"/>
              <a:t>    </a:t>
            </a:r>
            <a:r>
              <a:rPr lang="ru-RU" sz="2000" b="1" dirty="0" err="1" smtClean="0"/>
              <a:t>Триа́совый</a:t>
            </a:r>
            <a:r>
              <a:rPr lang="ru-RU" sz="2000" b="1" dirty="0" smtClean="0"/>
              <a:t> </a:t>
            </a:r>
            <a:r>
              <a:rPr lang="ru-RU" sz="2000" b="1" dirty="0" err="1"/>
              <a:t>пери́од</a:t>
            </a:r>
            <a:r>
              <a:rPr lang="ru-RU" sz="2000" b="1" dirty="0"/>
              <a:t> </a:t>
            </a:r>
            <a:r>
              <a:rPr lang="ru-RU" sz="2000" dirty="0"/>
              <a:t>или </a:t>
            </a:r>
            <a:r>
              <a:rPr lang="ru-RU" sz="2000" dirty="0" err="1"/>
              <a:t>триа́с</a:t>
            </a:r>
            <a:r>
              <a:rPr lang="ru-RU" sz="2000" dirty="0"/>
              <a:t> — геологический период, первый этап мезозоя; следует за пермским периодом, предшествует юрскому. Начало около 251 </a:t>
            </a:r>
            <a:r>
              <a:rPr lang="ru-RU" sz="2000" dirty="0" smtClean="0"/>
              <a:t>млн. </a:t>
            </a:r>
            <a:r>
              <a:rPr lang="ru-RU" sz="2000" dirty="0"/>
              <a:t>лет, конец — 199 </a:t>
            </a:r>
            <a:r>
              <a:rPr lang="ru-RU" sz="2000" dirty="0" smtClean="0"/>
              <a:t>млн. </a:t>
            </a:r>
            <a:r>
              <a:rPr lang="ru-RU" sz="2000" dirty="0"/>
              <a:t>лет назад, длительность около 52 </a:t>
            </a:r>
            <a:r>
              <a:rPr lang="ru-RU" sz="2000" dirty="0" smtClean="0"/>
              <a:t>млн. </a:t>
            </a:r>
            <a:r>
              <a:rPr lang="ru-RU" sz="2000" dirty="0"/>
              <a:t>лет. Введён Ф. Альберти в 1834 году, назван по его составу в континентальных отложениях Западной Европы из трёх слоев: пестрого песчаника, раковинного известняка и </a:t>
            </a:r>
            <a:r>
              <a:rPr lang="ru-RU" sz="2000" dirty="0" err="1"/>
              <a:t>кейпера</a:t>
            </a:r>
            <a:r>
              <a:rPr lang="ru-RU" sz="2000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1" y="214290"/>
            <a:ext cx="493441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5300" dirty="0" smtClean="0"/>
              <a:t>Ихтиозавр</a:t>
            </a:r>
            <a:endParaRPr lang="ru-RU" sz="53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56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Тиранозавр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0"/>
            <a:ext cx="7429552" cy="5949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Трицератопс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0"/>
            <a:ext cx="7286644" cy="599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5715016"/>
            <a:ext cx="7600976" cy="50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Стегозавр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0"/>
            <a:ext cx="7143768" cy="6060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Плезиозавр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0"/>
            <a:ext cx="7215206" cy="598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201</Words>
  <Application>Microsoft Office PowerPoint</Application>
  <PresentationFormat>Экран (4:3)</PresentationFormat>
  <Paragraphs>96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Кем была прабабка крокодила или всё о динозаврах </vt:lpstr>
      <vt:lpstr>Слайд 3</vt:lpstr>
      <vt:lpstr>Слайд 4</vt:lpstr>
      <vt:lpstr>         Ихтиозавр</vt:lpstr>
      <vt:lpstr>                 Тиранозавр      </vt:lpstr>
      <vt:lpstr>           Трицератопс</vt:lpstr>
      <vt:lpstr> Стегозавр</vt:lpstr>
      <vt:lpstr>           Плезиозавр</vt:lpstr>
      <vt:lpstr>                  Древний крокодил</vt:lpstr>
      <vt:lpstr>Древний крокодил</vt:lpstr>
      <vt:lpstr>   Аллигатор</vt:lpstr>
      <vt:lpstr>Гавиалы</vt:lpstr>
      <vt:lpstr>  Слоновая черепаха</vt:lpstr>
      <vt:lpstr>Слайд 15</vt:lpstr>
      <vt:lpstr>Спасибо за внимание!  До свидания!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Дарёна</cp:lastModifiedBy>
  <cp:revision>13</cp:revision>
  <dcterms:created xsi:type="dcterms:W3CDTF">2011-11-26T13:26:05Z</dcterms:created>
  <dcterms:modified xsi:type="dcterms:W3CDTF">2012-03-15T09:29:51Z</dcterms:modified>
</cp:coreProperties>
</file>