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256" r:id="rId2"/>
    <p:sldId id="25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00" autoAdjust="0"/>
  </p:normalViewPr>
  <p:slideViewPr>
    <p:cSldViewPr>
      <p:cViewPr varScale="1">
        <p:scale>
          <a:sx n="67" d="100"/>
          <a:sy n="67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22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BD959C6-8C68-49AC-BA48-C08647FF9BD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717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2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5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6CBA35-304B-4CC3-A4DC-D750D1D136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49F45-4CE9-41EE-A54F-1412587536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D71BD-5462-46D1-98E9-525F578D53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79E0E-50E8-4073-ADD3-E31CFA99EF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90344-FF09-4D09-A531-2103B8EC72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017B9-56BF-4837-A4D2-7BC53864FE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C7132-2A76-4F73-99BA-C2113B417C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CF952-6D4A-4FC9-A560-D6E6566326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F12F3-ED27-436B-BE0C-141CFD6401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E4625-2B5C-446C-B7A4-7BA7BC60D9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990BC-ECF4-43FF-AD09-7E9FA7B0B8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20C2BA-5870-4D4D-A5B6-B18CC4D4B09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860800"/>
            <a:ext cx="7772400" cy="1728788"/>
          </a:xfrm>
        </p:spPr>
        <p:txBody>
          <a:bodyPr/>
          <a:lstStyle/>
          <a:p>
            <a:r>
              <a:rPr lang="ru-RU" sz="4800"/>
              <a:t>«Одежда. Использование разно-фактурного материала при изготовлении эскизов народной и современной одежды».</a:t>
            </a:r>
            <a:br>
              <a:rPr lang="ru-RU" sz="4800"/>
            </a:br>
            <a:r>
              <a:rPr lang="ru-RU" sz="4800"/>
              <a:t>(Урок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S63015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8538" y="333375"/>
            <a:ext cx="4697412" cy="626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S63015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404813"/>
            <a:ext cx="4645025" cy="619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S63015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333375"/>
            <a:ext cx="4464050" cy="594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S63015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78075" y="333375"/>
            <a:ext cx="4537075" cy="6048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S63015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404813"/>
            <a:ext cx="4614862" cy="615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S63015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0"/>
            <a:ext cx="4614863" cy="615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/>
          <a:lstStyle/>
          <a:p>
            <a:r>
              <a:rPr lang="ru-RU"/>
              <a:t>МОУ СОШ №157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32432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/>
              <a:t>Калининского района города Уфы</a:t>
            </a:r>
          </a:p>
          <a:p>
            <a:pPr algn="ctr">
              <a:buFontTx/>
              <a:buNone/>
            </a:pPr>
            <a:endParaRPr lang="ru-RU" sz="3600"/>
          </a:p>
          <a:p>
            <a:pPr algn="ctr">
              <a:buFontTx/>
              <a:buNone/>
            </a:pPr>
            <a:endParaRPr lang="ru-RU" sz="3600"/>
          </a:p>
          <a:p>
            <a:pPr algn="ctr">
              <a:buFontTx/>
              <a:buNone/>
            </a:pPr>
            <a:r>
              <a:rPr lang="ru-RU" sz="2800"/>
              <a:t>Руководитель:</a:t>
            </a:r>
          </a:p>
          <a:p>
            <a:pPr algn="ctr">
              <a:buFontTx/>
              <a:buNone/>
            </a:pPr>
            <a:r>
              <a:rPr lang="ru-RU" sz="2800"/>
              <a:t>Ермолаева Е.М.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468313" y="476250"/>
            <a:ext cx="1295400" cy="1512888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333375"/>
            <a:ext cx="3140075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88913"/>
            <a:ext cx="30988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88913"/>
            <a:ext cx="33750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Отсканировано 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333375"/>
            <a:ext cx="4243388" cy="597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95250"/>
            <a:ext cx="471487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81000"/>
            <a:ext cx="313213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457200"/>
            <a:ext cx="29733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33600" y="3124200"/>
            <a:ext cx="446405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1" name="WordArt 7"/>
          <p:cNvSpPr>
            <a:spLocks noChangeArrowheads="1" noChangeShapeType="1" noTextEdit="1"/>
          </p:cNvSpPr>
          <p:nvPr/>
        </p:nvSpPr>
        <p:spPr bwMode="auto">
          <a:xfrm>
            <a:off x="2771775" y="6453188"/>
            <a:ext cx="3686175" cy="24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Головные уборы: кокошник, кика, сорока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4787900" y="5949950"/>
            <a:ext cx="40767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Надежда Петровна Ламанова-</a:t>
            </a:r>
          </a:p>
          <a:p>
            <a:pPr algn="ctr"/>
            <a:r>
              <a:rPr lang="ru-RU" sz="1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основатель русской школы моделирования и</a:t>
            </a:r>
          </a:p>
          <a:p>
            <a:pPr algn="ctr"/>
            <a:r>
              <a:rPr lang="ru-RU" sz="1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проектирования костюма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333375"/>
            <a:ext cx="4029075" cy="5707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404813"/>
            <a:ext cx="288131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572000" y="5589588"/>
            <a:ext cx="4103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Стиль «Кантри»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260</TotalTime>
  <Words>51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Garamond</vt:lpstr>
      <vt:lpstr>Times New Roman</vt:lpstr>
      <vt:lpstr>Wingdings</vt:lpstr>
      <vt:lpstr>Сотрудничество</vt:lpstr>
      <vt:lpstr>«Одежда. Использование разно-фактурного материала при изготовлении эскизов народной и современной одежды». (Урок 2)</vt:lpstr>
      <vt:lpstr>МОУ СОШ №157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Школа №157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«Одежда. Использование разно-фактурного материала при изготовлении эскизов народной и современной одежды».</dc:title>
  <dc:creator>АллагуловИБ</dc:creator>
  <cp:lastModifiedBy>Дарёна</cp:lastModifiedBy>
  <cp:revision>13</cp:revision>
  <dcterms:created xsi:type="dcterms:W3CDTF">2008-11-25T12:56:29Z</dcterms:created>
  <dcterms:modified xsi:type="dcterms:W3CDTF">2012-03-15T09:13:05Z</dcterms:modified>
</cp:coreProperties>
</file>