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tiff" ContentType="image/tiff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4" r:id="rId1"/>
  </p:sldMasterIdLst>
  <p:notesMasterIdLst>
    <p:notesMasterId r:id="rId37"/>
  </p:notesMasterIdLst>
  <p:handoutMasterIdLst>
    <p:handoutMasterId r:id="rId38"/>
  </p:handoutMasterIdLst>
  <p:sldIdLst>
    <p:sldId id="256" r:id="rId2"/>
    <p:sldId id="295" r:id="rId3"/>
    <p:sldId id="296" r:id="rId4"/>
    <p:sldId id="302" r:id="rId5"/>
    <p:sldId id="297" r:id="rId6"/>
    <p:sldId id="262" r:id="rId7"/>
    <p:sldId id="261" r:id="rId8"/>
    <p:sldId id="265" r:id="rId9"/>
    <p:sldId id="267" r:id="rId10"/>
    <p:sldId id="268" r:id="rId11"/>
    <p:sldId id="269" r:id="rId12"/>
    <p:sldId id="271" r:id="rId13"/>
    <p:sldId id="270" r:id="rId14"/>
    <p:sldId id="303" r:id="rId15"/>
    <p:sldId id="298" r:id="rId16"/>
    <p:sldId id="299" r:id="rId17"/>
    <p:sldId id="272" r:id="rId18"/>
    <p:sldId id="275" r:id="rId19"/>
    <p:sldId id="300" r:id="rId20"/>
    <p:sldId id="276" r:id="rId21"/>
    <p:sldId id="277" r:id="rId22"/>
    <p:sldId id="278" r:id="rId23"/>
    <p:sldId id="279" r:id="rId24"/>
    <p:sldId id="280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281" r:id="rId33"/>
    <p:sldId id="293" r:id="rId34"/>
    <p:sldId id="259" r:id="rId35"/>
    <p:sldId id="305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</p:showPr>
  <p:clrMru>
    <a:srgbClr val="DA4408"/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059" autoAdjust="0"/>
    <p:restoredTop sz="94660" autoAdjust="0"/>
  </p:normalViewPr>
  <p:slideViewPr>
    <p:cSldViewPr snapToGrid="0">
      <p:cViewPr>
        <p:scale>
          <a:sx n="66" d="100"/>
          <a:sy n="66" d="100"/>
        </p:scale>
        <p:origin x="-420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88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2E6450-F9FA-408E-9E1C-D553DD128DC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BB8EE4-BBE0-4CD5-BCFD-5972638D9B46}">
      <dgm:prSet custT="1"/>
      <dgm:spPr/>
      <dgm:t>
        <a:bodyPr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800" b="1" baseline="0" dirty="0" smtClean="0"/>
            <a:t>ГОУ НОШ «Школа здоровья» </a:t>
          </a:r>
          <a:endParaRPr lang="ru-RU" sz="4800" dirty="0" smtClean="0"/>
        </a:p>
        <a:p>
          <a:pPr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b="1" baseline="0" dirty="0"/>
        </a:p>
      </dgm:t>
    </dgm:pt>
    <dgm:pt modelId="{7AAE7403-A1D7-42CB-B129-10B765892450}" type="parTrans" cxnId="{63153482-D95C-4F9F-9D1F-CCF92B42AF46}">
      <dgm:prSet/>
      <dgm:spPr/>
      <dgm:t>
        <a:bodyPr/>
        <a:lstStyle/>
        <a:p>
          <a:endParaRPr lang="ru-RU"/>
        </a:p>
      </dgm:t>
    </dgm:pt>
    <dgm:pt modelId="{478B83DA-FD13-410B-AFFF-80AC1E274FD9}" type="sibTrans" cxnId="{63153482-D95C-4F9F-9D1F-CCF92B42AF46}">
      <dgm:prSet/>
      <dgm:spPr/>
      <dgm:t>
        <a:bodyPr/>
        <a:lstStyle/>
        <a:p>
          <a:endParaRPr lang="ru-RU"/>
        </a:p>
      </dgm:t>
    </dgm:pt>
    <dgm:pt modelId="{EBC843A9-A44D-48C3-A11B-465E86328BD2}">
      <dgm:prSet custT="1"/>
      <dgm:spPr/>
      <dgm:t>
        <a:bodyPr/>
        <a:lstStyle/>
        <a:p>
          <a:pPr algn="ctr" rtl="0"/>
          <a:r>
            <a:rPr lang="ru-RU" sz="4800" b="1" baseline="0" dirty="0" smtClean="0"/>
            <a:t>№ 1701 г. Москва</a:t>
          </a:r>
          <a:endParaRPr lang="ru-RU" sz="4800" dirty="0"/>
        </a:p>
      </dgm:t>
    </dgm:pt>
    <dgm:pt modelId="{179F3CD8-956F-4C72-8A21-2384EE3F99AE}" type="parTrans" cxnId="{FE40ED16-7DE0-4306-8630-BD20F9886DDD}">
      <dgm:prSet/>
      <dgm:spPr/>
      <dgm:t>
        <a:bodyPr/>
        <a:lstStyle/>
        <a:p>
          <a:endParaRPr lang="ru-RU"/>
        </a:p>
      </dgm:t>
    </dgm:pt>
    <dgm:pt modelId="{19E62A6A-3105-40FC-958E-7B0A616E8AA8}" type="sibTrans" cxnId="{FE40ED16-7DE0-4306-8630-BD20F9886DDD}">
      <dgm:prSet/>
      <dgm:spPr/>
      <dgm:t>
        <a:bodyPr/>
        <a:lstStyle/>
        <a:p>
          <a:endParaRPr lang="ru-RU"/>
        </a:p>
      </dgm:t>
    </dgm:pt>
    <dgm:pt modelId="{95031CB0-BF75-4BB6-B48F-BE8483E88C82}">
      <dgm:prSet custT="1"/>
      <dgm:spPr/>
      <dgm:t>
        <a:bodyPr/>
        <a:lstStyle/>
        <a:p>
          <a:pPr algn="ctr" rtl="0"/>
          <a:r>
            <a:rPr lang="ru-RU" sz="500" b="1" baseline="0" dirty="0" smtClean="0"/>
            <a:t> </a:t>
          </a:r>
          <a:r>
            <a:rPr lang="ru-RU" sz="4800" b="1" baseline="0" dirty="0" smtClean="0"/>
            <a:t>Педагог –психолог</a:t>
          </a:r>
          <a:endParaRPr lang="ru-RU" sz="4800" dirty="0"/>
        </a:p>
      </dgm:t>
    </dgm:pt>
    <dgm:pt modelId="{16847B68-2213-4A95-8274-EDE811BA80D3}" type="parTrans" cxnId="{10509D88-8DED-4C9E-BD8C-1323DCA14F0F}">
      <dgm:prSet/>
      <dgm:spPr/>
      <dgm:t>
        <a:bodyPr/>
        <a:lstStyle/>
        <a:p>
          <a:endParaRPr lang="ru-RU"/>
        </a:p>
      </dgm:t>
    </dgm:pt>
    <dgm:pt modelId="{FF759CCE-107A-43BD-B239-B86559D541CF}" type="sibTrans" cxnId="{10509D88-8DED-4C9E-BD8C-1323DCA14F0F}">
      <dgm:prSet/>
      <dgm:spPr/>
      <dgm:t>
        <a:bodyPr/>
        <a:lstStyle/>
        <a:p>
          <a:endParaRPr lang="ru-RU"/>
        </a:p>
      </dgm:t>
    </dgm:pt>
    <dgm:pt modelId="{D71EAE07-8876-49C9-AAF5-60A77F42807E}" type="pres">
      <dgm:prSet presAssocID="{C42E6450-F9FA-408E-9E1C-D553DD128DC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B60B76-8FD5-4F01-8F03-9143CA28E31E}" type="pres">
      <dgm:prSet presAssocID="{6EBB8EE4-BBE0-4CD5-BCFD-5972638D9B46}" presName="parentText" presStyleLbl="node1" presStyleIdx="0" presStyleCnt="3" custLinFactNeighborX="-675" custLinFactNeighborY="-902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9930B9-C466-4744-86DF-906D53B4E631}" type="pres">
      <dgm:prSet presAssocID="{478B83DA-FD13-410B-AFFF-80AC1E274FD9}" presName="spacer" presStyleCnt="0"/>
      <dgm:spPr/>
      <dgm:t>
        <a:bodyPr/>
        <a:lstStyle/>
        <a:p>
          <a:endParaRPr lang="ru-RU"/>
        </a:p>
      </dgm:t>
    </dgm:pt>
    <dgm:pt modelId="{0AAEB73B-E12D-4CF7-BF06-36E51BF06C32}" type="pres">
      <dgm:prSet presAssocID="{EBC843A9-A44D-48C3-A11B-465E86328BD2}" presName="parentText" presStyleLbl="node1" presStyleIdx="1" presStyleCnt="3" custLinFactY="1265" custLinFactNeighborX="17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FA1148-A5B5-4E4B-8BCD-B1282DFE6197}" type="pres">
      <dgm:prSet presAssocID="{19E62A6A-3105-40FC-958E-7B0A616E8AA8}" presName="spacer" presStyleCnt="0"/>
      <dgm:spPr/>
      <dgm:t>
        <a:bodyPr/>
        <a:lstStyle/>
        <a:p>
          <a:endParaRPr lang="ru-RU"/>
        </a:p>
      </dgm:t>
    </dgm:pt>
    <dgm:pt modelId="{A12CAD69-FF12-441A-BC43-E4E963D26B90}" type="pres">
      <dgm:prSet presAssocID="{95031CB0-BF75-4BB6-B48F-BE8483E88C8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8796A4-5520-45FF-837D-CAAA95D5A38B}" type="presOf" srcId="{C42E6450-F9FA-408E-9E1C-D553DD128DCE}" destId="{D71EAE07-8876-49C9-AAF5-60A77F42807E}" srcOrd="0" destOrd="0" presId="urn:microsoft.com/office/officeart/2005/8/layout/vList2"/>
    <dgm:cxn modelId="{FE40ED16-7DE0-4306-8630-BD20F9886DDD}" srcId="{C42E6450-F9FA-408E-9E1C-D553DD128DCE}" destId="{EBC843A9-A44D-48C3-A11B-465E86328BD2}" srcOrd="1" destOrd="0" parTransId="{179F3CD8-956F-4C72-8A21-2384EE3F99AE}" sibTransId="{19E62A6A-3105-40FC-958E-7B0A616E8AA8}"/>
    <dgm:cxn modelId="{2821948D-B75F-48EE-A69A-78D43AAB75DF}" type="presOf" srcId="{95031CB0-BF75-4BB6-B48F-BE8483E88C82}" destId="{A12CAD69-FF12-441A-BC43-E4E963D26B90}" srcOrd="0" destOrd="0" presId="urn:microsoft.com/office/officeart/2005/8/layout/vList2"/>
    <dgm:cxn modelId="{10509D88-8DED-4C9E-BD8C-1323DCA14F0F}" srcId="{C42E6450-F9FA-408E-9E1C-D553DD128DCE}" destId="{95031CB0-BF75-4BB6-B48F-BE8483E88C82}" srcOrd="2" destOrd="0" parTransId="{16847B68-2213-4A95-8274-EDE811BA80D3}" sibTransId="{FF759CCE-107A-43BD-B239-B86559D541CF}"/>
    <dgm:cxn modelId="{FD84F10F-57A9-45D2-84A2-E96B1775FA0E}" type="presOf" srcId="{6EBB8EE4-BBE0-4CD5-BCFD-5972638D9B46}" destId="{D6B60B76-8FD5-4F01-8F03-9143CA28E31E}" srcOrd="0" destOrd="0" presId="urn:microsoft.com/office/officeart/2005/8/layout/vList2"/>
    <dgm:cxn modelId="{F9672A28-F648-4E21-8EA3-ECC75918307D}" type="presOf" srcId="{EBC843A9-A44D-48C3-A11B-465E86328BD2}" destId="{0AAEB73B-E12D-4CF7-BF06-36E51BF06C32}" srcOrd="0" destOrd="0" presId="urn:microsoft.com/office/officeart/2005/8/layout/vList2"/>
    <dgm:cxn modelId="{63153482-D95C-4F9F-9D1F-CCF92B42AF46}" srcId="{C42E6450-F9FA-408E-9E1C-D553DD128DCE}" destId="{6EBB8EE4-BBE0-4CD5-BCFD-5972638D9B46}" srcOrd="0" destOrd="0" parTransId="{7AAE7403-A1D7-42CB-B129-10B765892450}" sibTransId="{478B83DA-FD13-410B-AFFF-80AC1E274FD9}"/>
    <dgm:cxn modelId="{6D419EA2-CABE-4497-95F7-861813456400}" type="presParOf" srcId="{D71EAE07-8876-49C9-AAF5-60A77F42807E}" destId="{D6B60B76-8FD5-4F01-8F03-9143CA28E31E}" srcOrd="0" destOrd="0" presId="urn:microsoft.com/office/officeart/2005/8/layout/vList2"/>
    <dgm:cxn modelId="{72B5ECD9-1E6E-4593-8185-2D3F84DE8EEE}" type="presParOf" srcId="{D71EAE07-8876-49C9-AAF5-60A77F42807E}" destId="{BE9930B9-C466-4744-86DF-906D53B4E631}" srcOrd="1" destOrd="0" presId="urn:microsoft.com/office/officeart/2005/8/layout/vList2"/>
    <dgm:cxn modelId="{2DAD907D-EA25-441A-831E-821158CFB257}" type="presParOf" srcId="{D71EAE07-8876-49C9-AAF5-60A77F42807E}" destId="{0AAEB73B-E12D-4CF7-BF06-36E51BF06C32}" srcOrd="2" destOrd="0" presId="urn:microsoft.com/office/officeart/2005/8/layout/vList2"/>
    <dgm:cxn modelId="{0E6C4429-5E1A-4A87-89A3-E813AF19BC98}" type="presParOf" srcId="{D71EAE07-8876-49C9-AAF5-60A77F42807E}" destId="{16FA1148-A5B5-4E4B-8BCD-B1282DFE6197}" srcOrd="3" destOrd="0" presId="urn:microsoft.com/office/officeart/2005/8/layout/vList2"/>
    <dgm:cxn modelId="{6168FEB6-C81B-413E-93BC-998E2A4D2227}" type="presParOf" srcId="{D71EAE07-8876-49C9-AAF5-60A77F42807E}" destId="{A12CAD69-FF12-441A-BC43-E4E963D26B90}" srcOrd="4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7AB24C0-D984-4302-8F51-76905FD31D1F}" type="doc">
      <dgm:prSet loTypeId="urn:microsoft.com/office/officeart/2005/8/layout/process4" loCatId="list" qsTypeId="urn:microsoft.com/office/officeart/2005/8/quickstyle/3d2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7DDFA462-1F49-4980-9355-3FEA6D5EDE12}">
      <dgm:prSet custT="1"/>
      <dgm:spPr>
        <a:solidFill>
          <a:srgbClr val="C00000"/>
        </a:solidFill>
      </dgm:spPr>
      <dgm:t>
        <a:bodyPr/>
        <a:lstStyle/>
        <a:p>
          <a:pPr algn="ctr" rtl="0"/>
          <a:r>
            <a:rPr lang="ru-RU" sz="4800" dirty="0" smtClean="0">
              <a:solidFill>
                <a:schemeClr val="bg1"/>
              </a:solidFill>
            </a:rPr>
            <a:t>Диктант-</a:t>
          </a:r>
          <a:r>
            <a:rPr lang="ru-RU" sz="2400" dirty="0" smtClean="0">
              <a:solidFill>
                <a:schemeClr val="bg1"/>
              </a:solidFill>
            </a:rPr>
            <a:t> </a:t>
          </a:r>
          <a:endParaRPr lang="ru-RU" sz="2400" dirty="0">
            <a:solidFill>
              <a:schemeClr val="bg1"/>
            </a:solidFill>
          </a:endParaRPr>
        </a:p>
      </dgm:t>
    </dgm:pt>
    <dgm:pt modelId="{50F8824A-C8D7-429E-A573-96F3510FC656}" type="parTrans" cxnId="{5CC8CA53-F399-4325-B27E-F5BAFCE6478D}">
      <dgm:prSet/>
      <dgm:spPr/>
      <dgm:t>
        <a:bodyPr/>
        <a:lstStyle/>
        <a:p>
          <a:endParaRPr lang="ru-RU"/>
        </a:p>
      </dgm:t>
    </dgm:pt>
    <dgm:pt modelId="{28B8D61A-D2D5-48BE-83DC-839929A038A1}" type="sibTrans" cxnId="{5CC8CA53-F399-4325-B27E-F5BAFCE6478D}">
      <dgm:prSet/>
      <dgm:spPr/>
      <dgm:t>
        <a:bodyPr/>
        <a:lstStyle/>
        <a:p>
          <a:endParaRPr lang="ru-RU"/>
        </a:p>
      </dgm:t>
    </dgm:pt>
    <dgm:pt modelId="{AF0E3464-72F5-4885-A7D2-0AF29C7FD145}">
      <dgm:prSet custT="1"/>
      <dgm:spPr>
        <a:solidFill>
          <a:srgbClr val="DA4408"/>
        </a:solidFill>
      </dgm:spPr>
      <dgm:t>
        <a:bodyPr/>
        <a:lstStyle/>
        <a:p>
          <a:pPr algn="ctr" rtl="0"/>
          <a:r>
            <a:rPr lang="ru-RU" sz="4800" dirty="0" smtClean="0">
              <a:solidFill>
                <a:schemeClr val="bg1"/>
              </a:solidFill>
            </a:rPr>
            <a:t>это </a:t>
          </a:r>
          <a:endParaRPr lang="ru-RU" sz="4800" dirty="0">
            <a:solidFill>
              <a:schemeClr val="bg1"/>
            </a:solidFill>
          </a:endParaRPr>
        </a:p>
      </dgm:t>
    </dgm:pt>
    <dgm:pt modelId="{7956718F-E0F2-4E4B-8EF2-6E91FFC7E66D}" type="parTrans" cxnId="{3A7FA44A-0AF7-4349-8C9E-AB191E4E6319}">
      <dgm:prSet/>
      <dgm:spPr/>
      <dgm:t>
        <a:bodyPr/>
        <a:lstStyle/>
        <a:p>
          <a:endParaRPr lang="ru-RU"/>
        </a:p>
      </dgm:t>
    </dgm:pt>
    <dgm:pt modelId="{FB09B793-C6E9-4588-85E4-2608CF84AF27}" type="sibTrans" cxnId="{3A7FA44A-0AF7-4349-8C9E-AB191E4E6319}">
      <dgm:prSet/>
      <dgm:spPr/>
      <dgm:t>
        <a:bodyPr/>
        <a:lstStyle/>
        <a:p>
          <a:endParaRPr lang="ru-RU"/>
        </a:p>
      </dgm:t>
    </dgm:pt>
    <dgm:pt modelId="{CCD95F1B-434F-469F-8728-6EF5E4FB76E6}">
      <dgm:prSet custT="1"/>
      <dgm:spPr>
        <a:solidFill>
          <a:srgbClr val="FFFF00"/>
        </a:solidFill>
      </dgm:spPr>
      <dgm:t>
        <a:bodyPr/>
        <a:lstStyle/>
        <a:p>
          <a:pPr algn="ctr" rtl="0"/>
          <a:r>
            <a:rPr lang="ru-RU" sz="4800" dirty="0" smtClean="0">
              <a:solidFill>
                <a:schemeClr val="bg1"/>
              </a:solidFill>
            </a:rPr>
            <a:t>позитивно,</a:t>
          </a:r>
          <a:r>
            <a:rPr lang="ru-RU" sz="2400" dirty="0" smtClean="0"/>
            <a:t> </a:t>
          </a:r>
          <a:endParaRPr lang="ru-RU" sz="2400" dirty="0"/>
        </a:p>
      </dgm:t>
    </dgm:pt>
    <dgm:pt modelId="{6BA6689D-AF31-460F-B84C-A2D876ADA14F}" type="parTrans" cxnId="{0FEC88C9-7499-4255-938A-AD99B9F7A6B0}">
      <dgm:prSet/>
      <dgm:spPr/>
      <dgm:t>
        <a:bodyPr/>
        <a:lstStyle/>
        <a:p>
          <a:endParaRPr lang="ru-RU"/>
        </a:p>
      </dgm:t>
    </dgm:pt>
    <dgm:pt modelId="{272B8029-FBF3-414D-85A4-9221B77154E7}" type="sibTrans" cxnId="{0FEC88C9-7499-4255-938A-AD99B9F7A6B0}">
      <dgm:prSet/>
      <dgm:spPr/>
      <dgm:t>
        <a:bodyPr/>
        <a:lstStyle/>
        <a:p>
          <a:endParaRPr lang="ru-RU"/>
        </a:p>
      </dgm:t>
    </dgm:pt>
    <dgm:pt modelId="{01B17650-9A92-49DA-8817-CC624FFC9F9E}">
      <dgm:prSet custT="1"/>
      <dgm:spPr>
        <a:solidFill>
          <a:srgbClr val="00B050"/>
        </a:solidFill>
      </dgm:spPr>
      <dgm:t>
        <a:bodyPr/>
        <a:lstStyle/>
        <a:p>
          <a:pPr algn="ctr" rtl="0"/>
          <a:r>
            <a:rPr lang="ru-RU" sz="4800" dirty="0" smtClean="0">
              <a:solidFill>
                <a:schemeClr val="bg1"/>
              </a:solidFill>
            </a:rPr>
            <a:t>легко,</a:t>
          </a:r>
          <a:r>
            <a:rPr lang="ru-RU" sz="2400" dirty="0" smtClean="0">
              <a:solidFill>
                <a:schemeClr val="bg1"/>
              </a:solidFill>
            </a:rPr>
            <a:t> </a:t>
          </a:r>
          <a:endParaRPr lang="ru-RU" sz="2400" dirty="0">
            <a:solidFill>
              <a:schemeClr val="bg1"/>
            </a:solidFill>
          </a:endParaRPr>
        </a:p>
      </dgm:t>
    </dgm:pt>
    <dgm:pt modelId="{2020B5F4-B45D-4CDA-B131-E0BF222C285F}" type="parTrans" cxnId="{126C6D63-23AE-4010-8075-0AE1CA80136E}">
      <dgm:prSet/>
      <dgm:spPr/>
      <dgm:t>
        <a:bodyPr/>
        <a:lstStyle/>
        <a:p>
          <a:endParaRPr lang="ru-RU"/>
        </a:p>
      </dgm:t>
    </dgm:pt>
    <dgm:pt modelId="{59D5CFFA-9B71-4950-A81B-ACCBFDBD6C26}" type="sibTrans" cxnId="{126C6D63-23AE-4010-8075-0AE1CA80136E}">
      <dgm:prSet/>
      <dgm:spPr/>
      <dgm:t>
        <a:bodyPr/>
        <a:lstStyle/>
        <a:p>
          <a:endParaRPr lang="ru-RU"/>
        </a:p>
      </dgm:t>
    </dgm:pt>
    <dgm:pt modelId="{96D9AC21-DF23-4F51-964C-057716DCD097}">
      <dgm:prSet custT="1"/>
      <dgm:spPr>
        <a:solidFill>
          <a:srgbClr val="00B0F0"/>
        </a:solidFill>
      </dgm:spPr>
      <dgm:t>
        <a:bodyPr/>
        <a:lstStyle/>
        <a:p>
          <a:pPr algn="ctr" rtl="0"/>
          <a:r>
            <a:rPr lang="ru-RU" sz="4800" dirty="0" smtClean="0">
              <a:solidFill>
                <a:schemeClr val="bg1"/>
              </a:solidFill>
            </a:rPr>
            <a:t>доступно,</a:t>
          </a:r>
          <a:r>
            <a:rPr lang="ru-RU" sz="2400" dirty="0" smtClean="0"/>
            <a:t> </a:t>
          </a:r>
          <a:endParaRPr lang="ru-RU" sz="2400" dirty="0"/>
        </a:p>
      </dgm:t>
    </dgm:pt>
    <dgm:pt modelId="{5943D840-262F-4E84-9303-66F1CF34493F}" type="parTrans" cxnId="{70C32100-6793-47B0-A23E-56E305068589}">
      <dgm:prSet/>
      <dgm:spPr/>
      <dgm:t>
        <a:bodyPr/>
        <a:lstStyle/>
        <a:p>
          <a:endParaRPr lang="ru-RU"/>
        </a:p>
      </dgm:t>
    </dgm:pt>
    <dgm:pt modelId="{641E2E0E-CA43-4D6B-9606-659A7E7DA9D2}" type="sibTrans" cxnId="{70C32100-6793-47B0-A23E-56E305068589}">
      <dgm:prSet/>
      <dgm:spPr/>
      <dgm:t>
        <a:bodyPr/>
        <a:lstStyle/>
        <a:p>
          <a:endParaRPr lang="ru-RU"/>
        </a:p>
      </dgm:t>
    </dgm:pt>
    <dgm:pt modelId="{D8D57D8A-2B55-4DBB-B395-184A0A827B9D}">
      <dgm:prSet custT="1"/>
      <dgm:spPr>
        <a:solidFill>
          <a:srgbClr val="002060"/>
        </a:solidFill>
      </dgm:spPr>
      <dgm:t>
        <a:bodyPr/>
        <a:lstStyle/>
        <a:p>
          <a:pPr algn="ctr" rtl="0"/>
          <a:r>
            <a:rPr lang="ru-RU" sz="4400" dirty="0" smtClean="0">
              <a:solidFill>
                <a:schemeClr val="bg1"/>
              </a:solidFill>
            </a:rPr>
            <a:t>интересно! </a:t>
          </a:r>
          <a:endParaRPr lang="ru-RU" sz="4400" dirty="0">
            <a:solidFill>
              <a:schemeClr val="bg1"/>
            </a:solidFill>
          </a:endParaRPr>
        </a:p>
      </dgm:t>
    </dgm:pt>
    <dgm:pt modelId="{9A8BDE90-2D33-4D20-9974-DDDF5CFA11AA}" type="parTrans" cxnId="{0AFAF069-6093-495A-89AB-BD2EFBADE4D5}">
      <dgm:prSet/>
      <dgm:spPr/>
      <dgm:t>
        <a:bodyPr/>
        <a:lstStyle/>
        <a:p>
          <a:endParaRPr lang="ru-RU"/>
        </a:p>
      </dgm:t>
    </dgm:pt>
    <dgm:pt modelId="{C695EE6E-9E01-4C7D-B829-6BE447AAE1D1}" type="sibTrans" cxnId="{0AFAF069-6093-495A-89AB-BD2EFBADE4D5}">
      <dgm:prSet/>
      <dgm:spPr/>
      <dgm:t>
        <a:bodyPr/>
        <a:lstStyle/>
        <a:p>
          <a:endParaRPr lang="ru-RU"/>
        </a:p>
      </dgm:t>
    </dgm:pt>
    <dgm:pt modelId="{0A98687C-A3A3-49B6-9EAA-5079C5D1731C}" type="pres">
      <dgm:prSet presAssocID="{A7AB24C0-D984-4302-8F51-76905FD31D1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E91A0C-AF63-4EFC-B77D-ACDF523D29C7}" type="pres">
      <dgm:prSet presAssocID="{D8D57D8A-2B55-4DBB-B395-184A0A827B9D}" presName="boxAndChildren" presStyleCnt="0"/>
      <dgm:spPr/>
    </dgm:pt>
    <dgm:pt modelId="{9474556C-6365-4168-B449-6C373A3D3439}" type="pres">
      <dgm:prSet presAssocID="{D8D57D8A-2B55-4DBB-B395-184A0A827B9D}" presName="parentTextBox" presStyleLbl="node1" presStyleIdx="0" presStyleCnt="6"/>
      <dgm:spPr/>
      <dgm:t>
        <a:bodyPr/>
        <a:lstStyle/>
        <a:p>
          <a:endParaRPr lang="ru-RU"/>
        </a:p>
      </dgm:t>
    </dgm:pt>
    <dgm:pt modelId="{D1D78927-2BDD-4A48-87F3-15C62CF8D582}" type="pres">
      <dgm:prSet presAssocID="{641E2E0E-CA43-4D6B-9606-659A7E7DA9D2}" presName="sp" presStyleCnt="0"/>
      <dgm:spPr/>
    </dgm:pt>
    <dgm:pt modelId="{ECCBD1AD-A6C9-422F-A8A8-273FB0CF7983}" type="pres">
      <dgm:prSet presAssocID="{96D9AC21-DF23-4F51-964C-057716DCD097}" presName="arrowAndChildren" presStyleCnt="0"/>
      <dgm:spPr/>
    </dgm:pt>
    <dgm:pt modelId="{6F3709C2-DF01-488E-9A83-DA0C8265F591}" type="pres">
      <dgm:prSet presAssocID="{96D9AC21-DF23-4F51-964C-057716DCD097}" presName="parentTextArrow" presStyleLbl="node1" presStyleIdx="1" presStyleCnt="6"/>
      <dgm:spPr/>
      <dgm:t>
        <a:bodyPr/>
        <a:lstStyle/>
        <a:p>
          <a:endParaRPr lang="ru-RU"/>
        </a:p>
      </dgm:t>
    </dgm:pt>
    <dgm:pt modelId="{518CCC2C-4A52-4A74-A475-7FB74206E566}" type="pres">
      <dgm:prSet presAssocID="{59D5CFFA-9B71-4950-A81B-ACCBFDBD6C26}" presName="sp" presStyleCnt="0"/>
      <dgm:spPr/>
    </dgm:pt>
    <dgm:pt modelId="{C061DA4F-518A-49BD-A276-DD5C615ED1DF}" type="pres">
      <dgm:prSet presAssocID="{01B17650-9A92-49DA-8817-CC624FFC9F9E}" presName="arrowAndChildren" presStyleCnt="0"/>
      <dgm:spPr/>
    </dgm:pt>
    <dgm:pt modelId="{831FE080-4B96-4A3B-9C0E-5CBB17E68584}" type="pres">
      <dgm:prSet presAssocID="{01B17650-9A92-49DA-8817-CC624FFC9F9E}" presName="parentTextArrow" presStyleLbl="node1" presStyleIdx="2" presStyleCnt="6"/>
      <dgm:spPr/>
      <dgm:t>
        <a:bodyPr/>
        <a:lstStyle/>
        <a:p>
          <a:endParaRPr lang="ru-RU"/>
        </a:p>
      </dgm:t>
    </dgm:pt>
    <dgm:pt modelId="{4700AA02-F1AF-4E4D-8FF0-2CECCEF54733}" type="pres">
      <dgm:prSet presAssocID="{272B8029-FBF3-414D-85A4-9221B77154E7}" presName="sp" presStyleCnt="0"/>
      <dgm:spPr/>
    </dgm:pt>
    <dgm:pt modelId="{B4DA4A93-A704-4E0C-A4DE-FA20B63CC016}" type="pres">
      <dgm:prSet presAssocID="{CCD95F1B-434F-469F-8728-6EF5E4FB76E6}" presName="arrowAndChildren" presStyleCnt="0"/>
      <dgm:spPr/>
    </dgm:pt>
    <dgm:pt modelId="{61197FE6-0936-485C-BDA0-7EAEFCBF7684}" type="pres">
      <dgm:prSet presAssocID="{CCD95F1B-434F-469F-8728-6EF5E4FB76E6}" presName="parentTextArrow" presStyleLbl="node1" presStyleIdx="3" presStyleCnt="6" custLinFactNeighborX="6341" custLinFactNeighborY="1445"/>
      <dgm:spPr/>
      <dgm:t>
        <a:bodyPr/>
        <a:lstStyle/>
        <a:p>
          <a:endParaRPr lang="ru-RU"/>
        </a:p>
      </dgm:t>
    </dgm:pt>
    <dgm:pt modelId="{E157666E-AFB5-4A13-9CDF-9C2CC423C054}" type="pres">
      <dgm:prSet presAssocID="{FB09B793-C6E9-4588-85E4-2608CF84AF27}" presName="sp" presStyleCnt="0"/>
      <dgm:spPr/>
    </dgm:pt>
    <dgm:pt modelId="{CF6D4861-F566-4CAB-B082-576ED4D2FFBC}" type="pres">
      <dgm:prSet presAssocID="{AF0E3464-72F5-4885-A7D2-0AF29C7FD145}" presName="arrowAndChildren" presStyleCnt="0"/>
      <dgm:spPr/>
    </dgm:pt>
    <dgm:pt modelId="{1E32DE81-E898-4C47-931A-597E871F0883}" type="pres">
      <dgm:prSet presAssocID="{AF0E3464-72F5-4885-A7D2-0AF29C7FD145}" presName="parentTextArrow" presStyleLbl="node1" presStyleIdx="4" presStyleCnt="6"/>
      <dgm:spPr/>
      <dgm:t>
        <a:bodyPr/>
        <a:lstStyle/>
        <a:p>
          <a:endParaRPr lang="ru-RU"/>
        </a:p>
      </dgm:t>
    </dgm:pt>
    <dgm:pt modelId="{568A045C-4D78-4C4A-9085-A5B94D62D8E8}" type="pres">
      <dgm:prSet presAssocID="{28B8D61A-D2D5-48BE-83DC-839929A038A1}" presName="sp" presStyleCnt="0"/>
      <dgm:spPr/>
    </dgm:pt>
    <dgm:pt modelId="{73C6698A-B083-44E3-B7EE-ABE6D67DCBE2}" type="pres">
      <dgm:prSet presAssocID="{7DDFA462-1F49-4980-9355-3FEA6D5EDE12}" presName="arrowAndChildren" presStyleCnt="0"/>
      <dgm:spPr/>
    </dgm:pt>
    <dgm:pt modelId="{1C33E8B6-ABD6-46AE-BE27-DBC7AD62EF32}" type="pres">
      <dgm:prSet presAssocID="{7DDFA462-1F49-4980-9355-3FEA6D5EDE12}" presName="parentTextArrow" presStyleLbl="node1" presStyleIdx="5" presStyleCnt="6" custLinFactNeighborX="6341" custLinFactNeighborY="7225"/>
      <dgm:spPr/>
      <dgm:t>
        <a:bodyPr/>
        <a:lstStyle/>
        <a:p>
          <a:endParaRPr lang="ru-RU"/>
        </a:p>
      </dgm:t>
    </dgm:pt>
  </dgm:ptLst>
  <dgm:cxnLst>
    <dgm:cxn modelId="{5CC8CA53-F399-4325-B27E-F5BAFCE6478D}" srcId="{A7AB24C0-D984-4302-8F51-76905FD31D1F}" destId="{7DDFA462-1F49-4980-9355-3FEA6D5EDE12}" srcOrd="0" destOrd="0" parTransId="{50F8824A-C8D7-429E-A573-96F3510FC656}" sibTransId="{28B8D61A-D2D5-48BE-83DC-839929A038A1}"/>
    <dgm:cxn modelId="{3081FF3E-81FA-44DA-B533-950075AC057F}" type="presOf" srcId="{7DDFA462-1F49-4980-9355-3FEA6D5EDE12}" destId="{1C33E8B6-ABD6-46AE-BE27-DBC7AD62EF32}" srcOrd="0" destOrd="0" presId="urn:microsoft.com/office/officeart/2005/8/layout/process4"/>
    <dgm:cxn modelId="{3A7FA44A-0AF7-4349-8C9E-AB191E4E6319}" srcId="{A7AB24C0-D984-4302-8F51-76905FD31D1F}" destId="{AF0E3464-72F5-4885-A7D2-0AF29C7FD145}" srcOrd="1" destOrd="0" parTransId="{7956718F-E0F2-4E4B-8EF2-6E91FFC7E66D}" sibTransId="{FB09B793-C6E9-4588-85E4-2608CF84AF27}"/>
    <dgm:cxn modelId="{70C32100-6793-47B0-A23E-56E305068589}" srcId="{A7AB24C0-D984-4302-8F51-76905FD31D1F}" destId="{96D9AC21-DF23-4F51-964C-057716DCD097}" srcOrd="4" destOrd="0" parTransId="{5943D840-262F-4E84-9303-66F1CF34493F}" sibTransId="{641E2E0E-CA43-4D6B-9606-659A7E7DA9D2}"/>
    <dgm:cxn modelId="{D862A94C-A19A-42EE-A8EF-3367D5A09620}" type="presOf" srcId="{96D9AC21-DF23-4F51-964C-057716DCD097}" destId="{6F3709C2-DF01-488E-9A83-DA0C8265F591}" srcOrd="0" destOrd="0" presId="urn:microsoft.com/office/officeart/2005/8/layout/process4"/>
    <dgm:cxn modelId="{126C6D63-23AE-4010-8075-0AE1CA80136E}" srcId="{A7AB24C0-D984-4302-8F51-76905FD31D1F}" destId="{01B17650-9A92-49DA-8817-CC624FFC9F9E}" srcOrd="3" destOrd="0" parTransId="{2020B5F4-B45D-4CDA-B131-E0BF222C285F}" sibTransId="{59D5CFFA-9B71-4950-A81B-ACCBFDBD6C26}"/>
    <dgm:cxn modelId="{EFFFA45C-DBB6-430F-BF07-03D7642F8EC9}" type="presOf" srcId="{A7AB24C0-D984-4302-8F51-76905FD31D1F}" destId="{0A98687C-A3A3-49B6-9EAA-5079C5D1731C}" srcOrd="0" destOrd="0" presId="urn:microsoft.com/office/officeart/2005/8/layout/process4"/>
    <dgm:cxn modelId="{5989F35F-1811-41A1-89F3-3AFBAF97B522}" type="presOf" srcId="{D8D57D8A-2B55-4DBB-B395-184A0A827B9D}" destId="{9474556C-6365-4168-B449-6C373A3D3439}" srcOrd="0" destOrd="0" presId="urn:microsoft.com/office/officeart/2005/8/layout/process4"/>
    <dgm:cxn modelId="{0FEC88C9-7499-4255-938A-AD99B9F7A6B0}" srcId="{A7AB24C0-D984-4302-8F51-76905FD31D1F}" destId="{CCD95F1B-434F-469F-8728-6EF5E4FB76E6}" srcOrd="2" destOrd="0" parTransId="{6BA6689D-AF31-460F-B84C-A2D876ADA14F}" sibTransId="{272B8029-FBF3-414D-85A4-9221B77154E7}"/>
    <dgm:cxn modelId="{6E631B96-C153-4436-AF66-040C1CD917B4}" type="presOf" srcId="{CCD95F1B-434F-469F-8728-6EF5E4FB76E6}" destId="{61197FE6-0936-485C-BDA0-7EAEFCBF7684}" srcOrd="0" destOrd="0" presId="urn:microsoft.com/office/officeart/2005/8/layout/process4"/>
    <dgm:cxn modelId="{0AFAF069-6093-495A-89AB-BD2EFBADE4D5}" srcId="{A7AB24C0-D984-4302-8F51-76905FD31D1F}" destId="{D8D57D8A-2B55-4DBB-B395-184A0A827B9D}" srcOrd="5" destOrd="0" parTransId="{9A8BDE90-2D33-4D20-9974-DDDF5CFA11AA}" sibTransId="{C695EE6E-9E01-4C7D-B829-6BE447AAE1D1}"/>
    <dgm:cxn modelId="{24D83F19-810A-428A-93DC-FDA01B6D4F5B}" type="presOf" srcId="{01B17650-9A92-49DA-8817-CC624FFC9F9E}" destId="{831FE080-4B96-4A3B-9C0E-5CBB17E68584}" srcOrd="0" destOrd="0" presId="urn:microsoft.com/office/officeart/2005/8/layout/process4"/>
    <dgm:cxn modelId="{36446C42-9B94-4C83-A1A2-441D2D414B8B}" type="presOf" srcId="{AF0E3464-72F5-4885-A7D2-0AF29C7FD145}" destId="{1E32DE81-E898-4C47-931A-597E871F0883}" srcOrd="0" destOrd="0" presId="urn:microsoft.com/office/officeart/2005/8/layout/process4"/>
    <dgm:cxn modelId="{23B0046B-7531-4B60-90AB-C55242DCB614}" type="presParOf" srcId="{0A98687C-A3A3-49B6-9EAA-5079C5D1731C}" destId="{CAE91A0C-AF63-4EFC-B77D-ACDF523D29C7}" srcOrd="0" destOrd="0" presId="urn:microsoft.com/office/officeart/2005/8/layout/process4"/>
    <dgm:cxn modelId="{C01685BA-7EF8-424F-B8FA-4BCA48846FAC}" type="presParOf" srcId="{CAE91A0C-AF63-4EFC-B77D-ACDF523D29C7}" destId="{9474556C-6365-4168-B449-6C373A3D3439}" srcOrd="0" destOrd="0" presId="urn:microsoft.com/office/officeart/2005/8/layout/process4"/>
    <dgm:cxn modelId="{0AF9C510-64B3-4B61-B3B0-C529F41EDF62}" type="presParOf" srcId="{0A98687C-A3A3-49B6-9EAA-5079C5D1731C}" destId="{D1D78927-2BDD-4A48-87F3-15C62CF8D582}" srcOrd="1" destOrd="0" presId="urn:microsoft.com/office/officeart/2005/8/layout/process4"/>
    <dgm:cxn modelId="{FC4E75CD-12EA-42EF-9ED8-941D2765C28C}" type="presParOf" srcId="{0A98687C-A3A3-49B6-9EAA-5079C5D1731C}" destId="{ECCBD1AD-A6C9-422F-A8A8-273FB0CF7983}" srcOrd="2" destOrd="0" presId="urn:microsoft.com/office/officeart/2005/8/layout/process4"/>
    <dgm:cxn modelId="{7297B067-3CE3-4705-9934-F91336C28FF2}" type="presParOf" srcId="{ECCBD1AD-A6C9-422F-A8A8-273FB0CF7983}" destId="{6F3709C2-DF01-488E-9A83-DA0C8265F591}" srcOrd="0" destOrd="0" presId="urn:microsoft.com/office/officeart/2005/8/layout/process4"/>
    <dgm:cxn modelId="{1B01BACB-36A7-4D1A-BD55-8C170DA83A79}" type="presParOf" srcId="{0A98687C-A3A3-49B6-9EAA-5079C5D1731C}" destId="{518CCC2C-4A52-4A74-A475-7FB74206E566}" srcOrd="3" destOrd="0" presId="urn:microsoft.com/office/officeart/2005/8/layout/process4"/>
    <dgm:cxn modelId="{BCDEE295-196E-4272-9B2B-1CE4D8982697}" type="presParOf" srcId="{0A98687C-A3A3-49B6-9EAA-5079C5D1731C}" destId="{C061DA4F-518A-49BD-A276-DD5C615ED1DF}" srcOrd="4" destOrd="0" presId="urn:microsoft.com/office/officeart/2005/8/layout/process4"/>
    <dgm:cxn modelId="{D72A53A3-6F67-42CC-AF58-2CF329E2E633}" type="presParOf" srcId="{C061DA4F-518A-49BD-A276-DD5C615ED1DF}" destId="{831FE080-4B96-4A3B-9C0E-5CBB17E68584}" srcOrd="0" destOrd="0" presId="urn:microsoft.com/office/officeart/2005/8/layout/process4"/>
    <dgm:cxn modelId="{CC4E95B0-F832-4A91-83E0-F21922EDCD1D}" type="presParOf" srcId="{0A98687C-A3A3-49B6-9EAA-5079C5D1731C}" destId="{4700AA02-F1AF-4E4D-8FF0-2CECCEF54733}" srcOrd="5" destOrd="0" presId="urn:microsoft.com/office/officeart/2005/8/layout/process4"/>
    <dgm:cxn modelId="{81E00B8A-AC10-4100-9911-DC608EDB34F5}" type="presParOf" srcId="{0A98687C-A3A3-49B6-9EAA-5079C5D1731C}" destId="{B4DA4A93-A704-4E0C-A4DE-FA20B63CC016}" srcOrd="6" destOrd="0" presId="urn:microsoft.com/office/officeart/2005/8/layout/process4"/>
    <dgm:cxn modelId="{39406A5D-368E-4DB0-BB08-F8195E4AC0CB}" type="presParOf" srcId="{B4DA4A93-A704-4E0C-A4DE-FA20B63CC016}" destId="{61197FE6-0936-485C-BDA0-7EAEFCBF7684}" srcOrd="0" destOrd="0" presId="urn:microsoft.com/office/officeart/2005/8/layout/process4"/>
    <dgm:cxn modelId="{87826CC6-DAB3-4C9D-B740-4CE2D9A654FE}" type="presParOf" srcId="{0A98687C-A3A3-49B6-9EAA-5079C5D1731C}" destId="{E157666E-AFB5-4A13-9CDF-9C2CC423C054}" srcOrd="7" destOrd="0" presId="urn:microsoft.com/office/officeart/2005/8/layout/process4"/>
    <dgm:cxn modelId="{3FBC9885-5217-4DBC-AF05-73224C4A8C85}" type="presParOf" srcId="{0A98687C-A3A3-49B6-9EAA-5079C5D1731C}" destId="{CF6D4861-F566-4CAB-B082-576ED4D2FFBC}" srcOrd="8" destOrd="0" presId="urn:microsoft.com/office/officeart/2005/8/layout/process4"/>
    <dgm:cxn modelId="{A5C9A111-06A9-4D54-B1F7-7370C78842D5}" type="presParOf" srcId="{CF6D4861-F566-4CAB-B082-576ED4D2FFBC}" destId="{1E32DE81-E898-4C47-931A-597E871F0883}" srcOrd="0" destOrd="0" presId="urn:microsoft.com/office/officeart/2005/8/layout/process4"/>
    <dgm:cxn modelId="{13EA246E-33FC-4C04-B6C4-29E9CEE241B2}" type="presParOf" srcId="{0A98687C-A3A3-49B6-9EAA-5079C5D1731C}" destId="{568A045C-4D78-4C4A-9085-A5B94D62D8E8}" srcOrd="9" destOrd="0" presId="urn:microsoft.com/office/officeart/2005/8/layout/process4"/>
    <dgm:cxn modelId="{706C19EB-E183-4296-8F6E-1D7F9DFBB815}" type="presParOf" srcId="{0A98687C-A3A3-49B6-9EAA-5079C5D1731C}" destId="{73C6698A-B083-44E3-B7EE-ABE6D67DCBE2}" srcOrd="10" destOrd="0" presId="urn:microsoft.com/office/officeart/2005/8/layout/process4"/>
    <dgm:cxn modelId="{B620DCC6-2188-45F0-A2C3-09DB62A8588B}" type="presParOf" srcId="{73C6698A-B083-44E3-B7EE-ABE6D67DCBE2}" destId="{1C33E8B6-ABD6-46AE-BE27-DBC7AD62EF32}" srcOrd="0" destOrd="0" presId="urn:microsoft.com/office/officeart/2005/8/layout/process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DC716D-778D-44B8-9A40-382E0E71F43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CC9A1A-7145-4568-A7A8-F01AC1CD87CC}">
      <dgm:prSet custT="1"/>
      <dgm:spPr/>
      <dgm:t>
        <a:bodyPr/>
        <a:lstStyle/>
        <a:p>
          <a:pPr algn="ctr" rtl="0"/>
          <a:r>
            <a:rPr lang="ru-RU" sz="6000" b="1" dirty="0" smtClean="0"/>
            <a:t>«Диктант»</a:t>
          </a:r>
          <a:r>
            <a:rPr lang="ru-RU" sz="5400" b="1" dirty="0" smtClean="0"/>
            <a:t/>
          </a:r>
          <a:br>
            <a:rPr lang="ru-RU" sz="5400" b="1" dirty="0" smtClean="0"/>
          </a:br>
          <a:r>
            <a:rPr lang="ru-RU" sz="5400" b="1" dirty="0" smtClean="0"/>
            <a:t/>
          </a:r>
          <a:br>
            <a:rPr lang="ru-RU" sz="5400" b="1" dirty="0" smtClean="0"/>
          </a:br>
          <a:r>
            <a:rPr lang="ru-RU" sz="5400" b="1" dirty="0" smtClean="0"/>
            <a:t>- это страшное слово</a:t>
          </a:r>
          <a:r>
            <a:rPr lang="ru-RU" sz="5400" dirty="0" smtClean="0"/>
            <a:t/>
          </a:r>
          <a:br>
            <a:rPr lang="ru-RU" sz="5400" dirty="0" smtClean="0"/>
          </a:br>
          <a:r>
            <a:rPr lang="ru-RU" sz="3600" b="1" dirty="0" smtClean="0"/>
            <a:t>или</a:t>
          </a:r>
          <a:r>
            <a:rPr lang="ru-RU" sz="3600" dirty="0" smtClean="0"/>
            <a:t/>
          </a:r>
          <a:br>
            <a:rPr lang="ru-RU" sz="3600" dirty="0" smtClean="0"/>
          </a:br>
          <a:r>
            <a:rPr lang="ru-RU" sz="5400" b="1" dirty="0" smtClean="0"/>
            <a:t>Приручить свой страх,  </a:t>
          </a:r>
          <a:r>
            <a:rPr lang="ru-RU" sz="4800" b="1" dirty="0" smtClean="0"/>
            <a:t/>
          </a:r>
          <a:br>
            <a:rPr lang="ru-RU" sz="4800" b="1" dirty="0" smtClean="0"/>
          </a:br>
          <a:r>
            <a:rPr lang="ru-RU" sz="4800" b="1" dirty="0" smtClean="0"/>
            <a:t/>
          </a:r>
          <a:br>
            <a:rPr lang="ru-RU" sz="4800" b="1" dirty="0" smtClean="0"/>
          </a:br>
          <a:r>
            <a:rPr lang="ru-RU" sz="6000" b="1" dirty="0" smtClean="0"/>
            <a:t>как?</a:t>
          </a:r>
          <a:r>
            <a:rPr lang="ru-RU" sz="3600" dirty="0" smtClean="0"/>
            <a:t/>
          </a:r>
          <a:br>
            <a:rPr lang="ru-RU" sz="3600" dirty="0" smtClean="0"/>
          </a:br>
          <a:endParaRPr lang="ru-RU" sz="3600" dirty="0"/>
        </a:p>
      </dgm:t>
    </dgm:pt>
    <dgm:pt modelId="{5B07497C-1E6E-478E-AF48-05FB8946FBE9}" type="parTrans" cxnId="{770CF2AA-3361-4AF8-8434-9A75682D558B}">
      <dgm:prSet/>
      <dgm:spPr/>
      <dgm:t>
        <a:bodyPr/>
        <a:lstStyle/>
        <a:p>
          <a:endParaRPr lang="ru-RU"/>
        </a:p>
      </dgm:t>
    </dgm:pt>
    <dgm:pt modelId="{C58865A6-7E2C-4F45-923C-F5213632866E}" type="sibTrans" cxnId="{770CF2AA-3361-4AF8-8434-9A75682D558B}">
      <dgm:prSet/>
      <dgm:spPr/>
      <dgm:t>
        <a:bodyPr/>
        <a:lstStyle/>
        <a:p>
          <a:endParaRPr lang="ru-RU"/>
        </a:p>
      </dgm:t>
    </dgm:pt>
    <dgm:pt modelId="{B970FAB4-827A-431F-B81E-E3ED1CF0576D}" type="pres">
      <dgm:prSet presAssocID="{0ADC716D-778D-44B8-9A40-382E0E71F43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056249-3AC9-4519-A470-563F7A237FC6}" type="pres">
      <dgm:prSet presAssocID="{49CC9A1A-7145-4568-A7A8-F01AC1CD87CC}" presName="parentText" presStyleLbl="node1" presStyleIdx="0" presStyleCnt="1" custLinFactNeighborY="-71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0CF2AA-3361-4AF8-8434-9A75682D558B}" srcId="{0ADC716D-778D-44B8-9A40-382E0E71F431}" destId="{49CC9A1A-7145-4568-A7A8-F01AC1CD87CC}" srcOrd="0" destOrd="0" parTransId="{5B07497C-1E6E-478E-AF48-05FB8946FBE9}" sibTransId="{C58865A6-7E2C-4F45-923C-F5213632866E}"/>
    <dgm:cxn modelId="{71CE5934-0C08-4EA8-82A1-CA1C08A81FA6}" type="presOf" srcId="{0ADC716D-778D-44B8-9A40-382E0E71F431}" destId="{B970FAB4-827A-431F-B81E-E3ED1CF0576D}" srcOrd="0" destOrd="0" presId="urn:microsoft.com/office/officeart/2005/8/layout/vList2"/>
    <dgm:cxn modelId="{D7FA2F2E-F9D8-4AFE-B926-67FCC1BC3233}" type="presOf" srcId="{49CC9A1A-7145-4568-A7A8-F01AC1CD87CC}" destId="{D8056249-3AC9-4519-A470-563F7A237FC6}" srcOrd="0" destOrd="0" presId="urn:microsoft.com/office/officeart/2005/8/layout/vList2"/>
    <dgm:cxn modelId="{1F5FD982-F9DC-48A9-B9CC-C73C23E965A6}" type="presParOf" srcId="{B970FAB4-827A-431F-B81E-E3ED1CF0576D}" destId="{D8056249-3AC9-4519-A470-563F7A237FC6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E9A647-5F24-4CBB-9B69-1785F1ED210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79D7CB-8A21-4941-A93D-D3130494BDBF}">
      <dgm:prSet custT="1"/>
      <dgm:spPr/>
      <dgm:t>
        <a:bodyPr/>
        <a:lstStyle/>
        <a:p>
          <a:pPr algn="ctr" rtl="0"/>
          <a:r>
            <a:rPr lang="ru-RU" sz="16000" b="1" dirty="0" smtClean="0"/>
            <a:t>диктант</a:t>
          </a:r>
          <a:endParaRPr lang="ru-RU" sz="16000" b="1" dirty="0"/>
        </a:p>
      </dgm:t>
    </dgm:pt>
    <dgm:pt modelId="{48F26A6E-6DDA-40DB-98EC-F7D19E3AD1E5}" type="parTrans" cxnId="{9D05BE59-D09C-4657-9851-E0EC34218853}">
      <dgm:prSet/>
      <dgm:spPr/>
      <dgm:t>
        <a:bodyPr/>
        <a:lstStyle/>
        <a:p>
          <a:endParaRPr lang="ru-RU"/>
        </a:p>
      </dgm:t>
    </dgm:pt>
    <dgm:pt modelId="{D52364CF-9E00-4F8D-AB97-39A09ABEE7AF}" type="sibTrans" cxnId="{9D05BE59-D09C-4657-9851-E0EC34218853}">
      <dgm:prSet/>
      <dgm:spPr/>
      <dgm:t>
        <a:bodyPr/>
        <a:lstStyle/>
        <a:p>
          <a:endParaRPr lang="ru-RU"/>
        </a:p>
      </dgm:t>
    </dgm:pt>
    <dgm:pt modelId="{8C15FD4C-06AD-4C9A-9E5C-31495C29EEB6}" type="pres">
      <dgm:prSet presAssocID="{A8E9A647-5F24-4CBB-9B69-1785F1ED21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97EC68-1391-4134-80A6-AF57A8BAF836}" type="pres">
      <dgm:prSet presAssocID="{B079D7CB-8A21-4941-A93D-D3130494BDBF}" presName="parentText" presStyleLbl="node1" presStyleIdx="0" presStyleCnt="1" custScaleY="149311" custLinFactNeighborX="901" custLinFactNeighborY="-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05BE59-D09C-4657-9851-E0EC34218853}" srcId="{A8E9A647-5F24-4CBB-9B69-1785F1ED210D}" destId="{B079D7CB-8A21-4941-A93D-D3130494BDBF}" srcOrd="0" destOrd="0" parTransId="{48F26A6E-6DDA-40DB-98EC-F7D19E3AD1E5}" sibTransId="{D52364CF-9E00-4F8D-AB97-39A09ABEE7AF}"/>
    <dgm:cxn modelId="{80FA2F69-B831-40B9-B931-BA65381C5A36}" type="presOf" srcId="{A8E9A647-5F24-4CBB-9B69-1785F1ED210D}" destId="{8C15FD4C-06AD-4C9A-9E5C-31495C29EEB6}" srcOrd="0" destOrd="0" presId="urn:microsoft.com/office/officeart/2005/8/layout/vList2"/>
    <dgm:cxn modelId="{9681CEF9-4F98-42FE-8596-FFFCAF4552CE}" type="presOf" srcId="{B079D7CB-8A21-4941-A93D-D3130494BDBF}" destId="{2797EC68-1391-4134-80A6-AF57A8BAF836}" srcOrd="0" destOrd="0" presId="urn:microsoft.com/office/officeart/2005/8/layout/vList2"/>
    <dgm:cxn modelId="{6D9F7893-4F93-4B1D-BD92-EC51CB63F9A6}" type="presParOf" srcId="{8C15FD4C-06AD-4C9A-9E5C-31495C29EEB6}" destId="{2797EC68-1391-4134-80A6-AF57A8BAF836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AAB901-BDEC-40E4-A09B-B8852E012C2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9EA5B909-CA75-42B5-AF51-AEE04DA02C66}">
      <dgm:prSet custT="1"/>
      <dgm:spPr/>
      <dgm:t>
        <a:bodyPr/>
        <a:lstStyle/>
        <a:p>
          <a:pPr algn="ctr" rtl="0"/>
          <a:r>
            <a:rPr lang="ru-RU" sz="14000" b="1" dirty="0" smtClean="0"/>
            <a:t>реклама</a:t>
          </a:r>
          <a:endParaRPr lang="ru-RU" sz="14000" b="1" dirty="0"/>
        </a:p>
      </dgm:t>
    </dgm:pt>
    <dgm:pt modelId="{FE644B7E-301A-4895-8C3E-94F0F300AF37}" type="parTrans" cxnId="{7F39860E-1E49-4585-AED9-5A412F62D468}">
      <dgm:prSet/>
      <dgm:spPr/>
      <dgm:t>
        <a:bodyPr/>
        <a:lstStyle/>
        <a:p>
          <a:endParaRPr lang="ru-RU"/>
        </a:p>
      </dgm:t>
    </dgm:pt>
    <dgm:pt modelId="{0F468653-3C66-42E7-B06E-13D392EE050C}" type="sibTrans" cxnId="{7F39860E-1E49-4585-AED9-5A412F62D468}">
      <dgm:prSet/>
      <dgm:spPr/>
      <dgm:t>
        <a:bodyPr/>
        <a:lstStyle/>
        <a:p>
          <a:endParaRPr lang="ru-RU"/>
        </a:p>
      </dgm:t>
    </dgm:pt>
    <dgm:pt modelId="{9D273DEC-5310-4A48-9620-D8D29EA080B7}" type="pres">
      <dgm:prSet presAssocID="{BEAAB901-BDEC-40E4-A09B-B8852E012C2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0D28CB-686B-4B86-9A90-AFB6A4B6E448}" type="pres">
      <dgm:prSet presAssocID="{9EA5B909-CA75-42B5-AF51-AEE04DA02C6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39860E-1E49-4585-AED9-5A412F62D468}" srcId="{BEAAB901-BDEC-40E4-A09B-B8852E012C25}" destId="{9EA5B909-CA75-42B5-AF51-AEE04DA02C66}" srcOrd="0" destOrd="0" parTransId="{FE644B7E-301A-4895-8C3E-94F0F300AF37}" sibTransId="{0F468653-3C66-42E7-B06E-13D392EE050C}"/>
    <dgm:cxn modelId="{2CD7F781-4EE4-4E73-AAA7-2718A8B04899}" type="presOf" srcId="{9EA5B909-CA75-42B5-AF51-AEE04DA02C66}" destId="{000D28CB-686B-4B86-9A90-AFB6A4B6E448}" srcOrd="0" destOrd="0" presId="urn:microsoft.com/office/officeart/2005/8/layout/vList2"/>
    <dgm:cxn modelId="{A1B10085-C622-4BDC-B399-6796BC5316D1}" type="presOf" srcId="{BEAAB901-BDEC-40E4-A09B-B8852E012C25}" destId="{9D273DEC-5310-4A48-9620-D8D29EA080B7}" srcOrd="0" destOrd="0" presId="urn:microsoft.com/office/officeart/2005/8/layout/vList2"/>
    <dgm:cxn modelId="{F5913D51-6582-422B-9DDC-AA305A9DD455}" type="presParOf" srcId="{9D273DEC-5310-4A48-9620-D8D29EA080B7}" destId="{000D28CB-686B-4B86-9A90-AFB6A4B6E448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8CACE5D-1EDA-4EEB-8727-AC3B1E618C8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F81962E-46D8-41A8-8A25-07DC51F41A55}">
      <dgm:prSet custT="1"/>
      <dgm:spPr/>
      <dgm:t>
        <a:bodyPr/>
        <a:lstStyle/>
        <a:p>
          <a:pPr algn="ctr" rtl="0"/>
          <a:r>
            <a:rPr lang="ru-RU" sz="8000" dirty="0" smtClean="0"/>
            <a:t>«Каждый день по диктанту!» </a:t>
          </a:r>
          <a:endParaRPr lang="ru-RU" sz="8000" dirty="0"/>
        </a:p>
      </dgm:t>
    </dgm:pt>
    <dgm:pt modelId="{530934B5-4702-4395-868E-A639D767BAE9}" type="parTrans" cxnId="{BE59BC94-972B-4555-9EA6-5499BC210C0E}">
      <dgm:prSet/>
      <dgm:spPr/>
      <dgm:t>
        <a:bodyPr/>
        <a:lstStyle/>
        <a:p>
          <a:endParaRPr lang="ru-RU"/>
        </a:p>
      </dgm:t>
    </dgm:pt>
    <dgm:pt modelId="{90A6C4A3-5CDF-4A4A-A5C2-A94372F37267}" type="sibTrans" cxnId="{BE59BC94-972B-4555-9EA6-5499BC210C0E}">
      <dgm:prSet/>
      <dgm:spPr/>
      <dgm:t>
        <a:bodyPr/>
        <a:lstStyle/>
        <a:p>
          <a:endParaRPr lang="ru-RU"/>
        </a:p>
      </dgm:t>
    </dgm:pt>
    <dgm:pt modelId="{E8442379-B2E1-4BD1-A153-42A98BD9E8E9}" type="pres">
      <dgm:prSet presAssocID="{78CACE5D-1EDA-4EEB-8727-AC3B1E618C8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44CCB0-AD03-4440-9FA5-7C5B69367007}" type="pres">
      <dgm:prSet presAssocID="{FF81962E-46D8-41A8-8A25-07DC51F41A5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E33D18-A502-4A13-A131-A46F68658FC7}" type="presOf" srcId="{78CACE5D-1EDA-4EEB-8727-AC3B1E618C85}" destId="{E8442379-B2E1-4BD1-A153-42A98BD9E8E9}" srcOrd="0" destOrd="0" presId="urn:microsoft.com/office/officeart/2005/8/layout/vList2"/>
    <dgm:cxn modelId="{BE59BC94-972B-4555-9EA6-5499BC210C0E}" srcId="{78CACE5D-1EDA-4EEB-8727-AC3B1E618C85}" destId="{FF81962E-46D8-41A8-8A25-07DC51F41A55}" srcOrd="0" destOrd="0" parTransId="{530934B5-4702-4395-868E-A639D767BAE9}" sibTransId="{90A6C4A3-5CDF-4A4A-A5C2-A94372F37267}"/>
    <dgm:cxn modelId="{C4E76E8E-7318-4D8F-9DDA-165558F37390}" type="presOf" srcId="{FF81962E-46D8-41A8-8A25-07DC51F41A55}" destId="{DF44CCB0-AD03-4440-9FA5-7C5B69367007}" srcOrd="0" destOrd="0" presId="urn:microsoft.com/office/officeart/2005/8/layout/vList2"/>
    <dgm:cxn modelId="{05450B31-99EC-410A-B992-389A57393340}" type="presParOf" srcId="{E8442379-B2E1-4BD1-A153-42A98BD9E8E9}" destId="{DF44CCB0-AD03-4440-9FA5-7C5B69367007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8D4BC63-6EC7-444D-A21B-437EF642FDC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B8BA1C-E043-485C-B925-EF1AF919A2ED}">
      <dgm:prSet custT="1"/>
      <dgm:spPr/>
      <dgm:t>
        <a:bodyPr/>
        <a:lstStyle/>
        <a:p>
          <a:pPr algn="ctr" rtl="0"/>
          <a:r>
            <a:rPr lang="ru-RU" sz="4000" b="1" dirty="0" smtClean="0"/>
            <a:t>Мы идем</a:t>
          </a:r>
          <a:endParaRPr lang="ru-RU" sz="4000" dirty="0"/>
        </a:p>
      </dgm:t>
    </dgm:pt>
    <dgm:pt modelId="{34D1E272-7E9B-4ECD-873D-70DC14BF93BE}" type="parTrans" cxnId="{164B6CE9-5FEE-4865-AE25-1647E8326313}">
      <dgm:prSet/>
      <dgm:spPr/>
      <dgm:t>
        <a:bodyPr/>
        <a:lstStyle/>
        <a:p>
          <a:endParaRPr lang="ru-RU"/>
        </a:p>
      </dgm:t>
    </dgm:pt>
    <dgm:pt modelId="{4727A651-03B6-418D-A53F-657515BD6074}" type="sibTrans" cxnId="{164B6CE9-5FEE-4865-AE25-1647E8326313}">
      <dgm:prSet/>
      <dgm:spPr/>
      <dgm:t>
        <a:bodyPr/>
        <a:lstStyle/>
        <a:p>
          <a:endParaRPr lang="ru-RU"/>
        </a:p>
      </dgm:t>
    </dgm:pt>
    <dgm:pt modelId="{4F0B1524-94AD-4907-ADE2-CFE46DC98381}">
      <dgm:prSet custT="1"/>
      <dgm:spPr/>
      <dgm:t>
        <a:bodyPr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000" b="1" dirty="0" smtClean="0"/>
            <a:t>писать</a:t>
          </a:r>
          <a:endParaRPr lang="ru-RU" sz="4000" dirty="0" smtClean="0"/>
        </a:p>
        <a:p>
          <a:pPr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dirty="0"/>
        </a:p>
      </dgm:t>
    </dgm:pt>
    <dgm:pt modelId="{A48F8581-4F7D-48DC-BE7D-C82858E9C06A}" type="parTrans" cxnId="{52D22AFA-F7E4-4416-AC33-2B0D023E5AF7}">
      <dgm:prSet/>
      <dgm:spPr/>
      <dgm:t>
        <a:bodyPr/>
        <a:lstStyle/>
        <a:p>
          <a:endParaRPr lang="ru-RU"/>
        </a:p>
      </dgm:t>
    </dgm:pt>
    <dgm:pt modelId="{FE2605D2-3E4A-492F-8A71-C27249D1F590}" type="sibTrans" cxnId="{52D22AFA-F7E4-4416-AC33-2B0D023E5AF7}">
      <dgm:prSet/>
      <dgm:spPr/>
      <dgm:t>
        <a:bodyPr/>
        <a:lstStyle/>
        <a:p>
          <a:endParaRPr lang="ru-RU"/>
        </a:p>
      </dgm:t>
    </dgm:pt>
    <dgm:pt modelId="{E6308373-A5F5-4A5F-9784-8D73A9614098}">
      <dgm:prSet custT="1"/>
      <dgm:spPr/>
      <dgm:t>
        <a:bodyPr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000" b="1" dirty="0" smtClean="0"/>
            <a:t>диктант.</a:t>
          </a:r>
          <a:endParaRPr lang="ru-RU" sz="4000" dirty="0" smtClean="0"/>
        </a:p>
        <a:p>
          <a:pPr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dirty="0"/>
        </a:p>
      </dgm:t>
    </dgm:pt>
    <dgm:pt modelId="{91C93A1D-A68E-47FE-B254-3B05C5982772}" type="parTrans" cxnId="{B2E6C0BC-4842-4C3E-8108-496B937E058A}">
      <dgm:prSet/>
      <dgm:spPr/>
      <dgm:t>
        <a:bodyPr/>
        <a:lstStyle/>
        <a:p>
          <a:endParaRPr lang="ru-RU"/>
        </a:p>
      </dgm:t>
    </dgm:pt>
    <dgm:pt modelId="{77173585-63BF-4320-AA12-E9793AB75E57}" type="sibTrans" cxnId="{B2E6C0BC-4842-4C3E-8108-496B937E058A}">
      <dgm:prSet/>
      <dgm:spPr/>
      <dgm:t>
        <a:bodyPr/>
        <a:lstStyle/>
        <a:p>
          <a:endParaRPr lang="ru-RU"/>
        </a:p>
      </dgm:t>
    </dgm:pt>
    <dgm:pt modelId="{831D3AAC-9862-458F-A19D-06B5BC18CF72}">
      <dgm:prSet custT="1"/>
      <dgm:spPr/>
      <dgm:t>
        <a:bodyPr/>
        <a:lstStyle/>
        <a:p>
          <a:pPr algn="ctr" rtl="0"/>
          <a:r>
            <a:rPr lang="ru-RU" sz="4000" b="1" dirty="0" smtClean="0">
              <a:solidFill>
                <a:schemeClr val="accent6">
                  <a:lumMod val="50000"/>
                </a:schemeClr>
              </a:solidFill>
            </a:rPr>
            <a:t>Ты с нами?</a:t>
          </a:r>
          <a:endParaRPr lang="ru-RU" sz="4000" b="1" dirty="0">
            <a:solidFill>
              <a:schemeClr val="accent6">
                <a:lumMod val="50000"/>
              </a:schemeClr>
            </a:solidFill>
          </a:endParaRPr>
        </a:p>
      </dgm:t>
    </dgm:pt>
    <dgm:pt modelId="{4DD83B0F-EA6F-4FD4-AED7-3BB44A02CAEE}" type="parTrans" cxnId="{B1C5236D-DF7B-42E6-99CC-6506E535131A}">
      <dgm:prSet/>
      <dgm:spPr/>
      <dgm:t>
        <a:bodyPr/>
        <a:lstStyle/>
        <a:p>
          <a:endParaRPr lang="ru-RU"/>
        </a:p>
      </dgm:t>
    </dgm:pt>
    <dgm:pt modelId="{E540CA25-72C3-455C-BF1C-0C81123BA881}" type="sibTrans" cxnId="{B1C5236D-DF7B-42E6-99CC-6506E535131A}">
      <dgm:prSet/>
      <dgm:spPr/>
      <dgm:t>
        <a:bodyPr/>
        <a:lstStyle/>
        <a:p>
          <a:endParaRPr lang="ru-RU"/>
        </a:p>
      </dgm:t>
    </dgm:pt>
    <dgm:pt modelId="{26362A8D-0519-4A65-93F0-EB1F657B1344}" type="pres">
      <dgm:prSet presAssocID="{C8D4BC63-6EC7-444D-A21B-437EF642FDC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3E37AA-8C90-42F1-99A8-1BA658867803}" type="pres">
      <dgm:prSet presAssocID="{F7B8BA1C-E043-485C-B925-EF1AF919A2ED}" presName="parentText" presStyleLbl="node1" presStyleIdx="0" presStyleCnt="4">
        <dgm:presLayoutVars>
          <dgm:chMax val="0"/>
          <dgm:bulletEnabled val="1"/>
        </dgm:presLayoutVars>
      </dgm:prSet>
      <dgm:spPr>
        <a:prstGeom prst="leftArrow">
          <a:avLst/>
        </a:prstGeom>
      </dgm:spPr>
      <dgm:t>
        <a:bodyPr/>
        <a:lstStyle/>
        <a:p>
          <a:endParaRPr lang="ru-RU"/>
        </a:p>
      </dgm:t>
    </dgm:pt>
    <dgm:pt modelId="{D71A1D55-3D6A-40A1-9114-C2B87ACA1008}" type="pres">
      <dgm:prSet presAssocID="{4727A651-03B6-418D-A53F-657515BD6074}" presName="spacer" presStyleCnt="0"/>
      <dgm:spPr/>
    </dgm:pt>
    <dgm:pt modelId="{391197C3-1505-4E34-A107-E674129A17F0}" type="pres">
      <dgm:prSet presAssocID="{4F0B1524-94AD-4907-ADE2-CFE46DC98381}" presName="parentText" presStyleLbl="node1" presStyleIdx="1" presStyleCnt="4" custLinFactY="3996" custLinFactNeighborX="-1786" custLinFactNeighborY="100000">
        <dgm:presLayoutVars>
          <dgm:chMax val="0"/>
          <dgm:bulletEnabled val="1"/>
        </dgm:presLayoutVars>
      </dgm:prSet>
      <dgm:spPr>
        <a:prstGeom prst="leftArrow">
          <a:avLst/>
        </a:prstGeom>
      </dgm:spPr>
      <dgm:t>
        <a:bodyPr/>
        <a:lstStyle/>
        <a:p>
          <a:endParaRPr lang="ru-RU"/>
        </a:p>
      </dgm:t>
    </dgm:pt>
    <dgm:pt modelId="{8361BD4B-BF37-4455-A81B-120D9450286B}" type="pres">
      <dgm:prSet presAssocID="{FE2605D2-3E4A-492F-8A71-C27249D1F590}" presName="spacer" presStyleCnt="0"/>
      <dgm:spPr/>
    </dgm:pt>
    <dgm:pt modelId="{A8795AC9-1AEE-46CC-B553-7220B095D91E}" type="pres">
      <dgm:prSet presAssocID="{E6308373-A5F5-4A5F-9784-8D73A9614098}" presName="parentText" presStyleLbl="node1" presStyleIdx="2" presStyleCnt="4">
        <dgm:presLayoutVars>
          <dgm:chMax val="0"/>
          <dgm:bulletEnabled val="1"/>
        </dgm:presLayoutVars>
      </dgm:prSet>
      <dgm:spPr>
        <a:prstGeom prst="leftArrow">
          <a:avLst/>
        </a:prstGeom>
      </dgm:spPr>
      <dgm:t>
        <a:bodyPr/>
        <a:lstStyle/>
        <a:p>
          <a:endParaRPr lang="ru-RU"/>
        </a:p>
      </dgm:t>
    </dgm:pt>
    <dgm:pt modelId="{9AF1268D-5C05-4301-ACB1-9BA49AA24779}" type="pres">
      <dgm:prSet presAssocID="{77173585-63BF-4320-AA12-E9793AB75E57}" presName="spacer" presStyleCnt="0"/>
      <dgm:spPr/>
    </dgm:pt>
    <dgm:pt modelId="{25E71D23-425D-4E9C-9CF7-481A0A3F7601}" type="pres">
      <dgm:prSet presAssocID="{831D3AAC-9862-458F-A19D-06B5BC18CF72}" presName="parentText" presStyleLbl="node1" presStyleIdx="3" presStyleCnt="4" custLinFactY="-2342" custLinFactNeighborX="-178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C5236D-DF7B-42E6-99CC-6506E535131A}" srcId="{C8D4BC63-6EC7-444D-A21B-437EF642FDC3}" destId="{831D3AAC-9862-458F-A19D-06B5BC18CF72}" srcOrd="3" destOrd="0" parTransId="{4DD83B0F-EA6F-4FD4-AED7-3BB44A02CAEE}" sibTransId="{E540CA25-72C3-455C-BF1C-0C81123BA881}"/>
    <dgm:cxn modelId="{B2E6C0BC-4842-4C3E-8108-496B937E058A}" srcId="{C8D4BC63-6EC7-444D-A21B-437EF642FDC3}" destId="{E6308373-A5F5-4A5F-9784-8D73A9614098}" srcOrd="2" destOrd="0" parTransId="{91C93A1D-A68E-47FE-B254-3B05C5982772}" sibTransId="{77173585-63BF-4320-AA12-E9793AB75E57}"/>
    <dgm:cxn modelId="{EC809E96-FE3B-4660-8F94-C391F6ADE7B6}" type="presOf" srcId="{4F0B1524-94AD-4907-ADE2-CFE46DC98381}" destId="{391197C3-1505-4E34-A107-E674129A17F0}" srcOrd="0" destOrd="0" presId="urn:microsoft.com/office/officeart/2005/8/layout/vList2"/>
    <dgm:cxn modelId="{4FDDBFD2-61FA-488A-8366-FF2F34D041FB}" type="presOf" srcId="{F7B8BA1C-E043-485C-B925-EF1AF919A2ED}" destId="{733E37AA-8C90-42F1-99A8-1BA658867803}" srcOrd="0" destOrd="0" presId="urn:microsoft.com/office/officeart/2005/8/layout/vList2"/>
    <dgm:cxn modelId="{7E89BF71-98D3-43C9-890D-5B8C37CBE955}" type="presOf" srcId="{E6308373-A5F5-4A5F-9784-8D73A9614098}" destId="{A8795AC9-1AEE-46CC-B553-7220B095D91E}" srcOrd="0" destOrd="0" presId="urn:microsoft.com/office/officeart/2005/8/layout/vList2"/>
    <dgm:cxn modelId="{164B6CE9-5FEE-4865-AE25-1647E8326313}" srcId="{C8D4BC63-6EC7-444D-A21B-437EF642FDC3}" destId="{F7B8BA1C-E043-485C-B925-EF1AF919A2ED}" srcOrd="0" destOrd="0" parTransId="{34D1E272-7E9B-4ECD-873D-70DC14BF93BE}" sibTransId="{4727A651-03B6-418D-A53F-657515BD6074}"/>
    <dgm:cxn modelId="{093AABCF-942E-4A8B-B1DF-F69501E0B1BA}" type="presOf" srcId="{831D3AAC-9862-458F-A19D-06B5BC18CF72}" destId="{25E71D23-425D-4E9C-9CF7-481A0A3F7601}" srcOrd="0" destOrd="0" presId="urn:microsoft.com/office/officeart/2005/8/layout/vList2"/>
    <dgm:cxn modelId="{13239436-F90A-44F2-A930-3AAD1D1E9557}" type="presOf" srcId="{C8D4BC63-6EC7-444D-A21B-437EF642FDC3}" destId="{26362A8D-0519-4A65-93F0-EB1F657B1344}" srcOrd="0" destOrd="0" presId="urn:microsoft.com/office/officeart/2005/8/layout/vList2"/>
    <dgm:cxn modelId="{52D22AFA-F7E4-4416-AC33-2B0D023E5AF7}" srcId="{C8D4BC63-6EC7-444D-A21B-437EF642FDC3}" destId="{4F0B1524-94AD-4907-ADE2-CFE46DC98381}" srcOrd="1" destOrd="0" parTransId="{A48F8581-4F7D-48DC-BE7D-C82858E9C06A}" sibTransId="{FE2605D2-3E4A-492F-8A71-C27249D1F590}"/>
    <dgm:cxn modelId="{A920C33F-5076-468D-BA68-E7A124307522}" type="presParOf" srcId="{26362A8D-0519-4A65-93F0-EB1F657B1344}" destId="{733E37AA-8C90-42F1-99A8-1BA658867803}" srcOrd="0" destOrd="0" presId="urn:microsoft.com/office/officeart/2005/8/layout/vList2"/>
    <dgm:cxn modelId="{F4F36BEC-B678-472E-A8BA-3F6759BAC4D0}" type="presParOf" srcId="{26362A8D-0519-4A65-93F0-EB1F657B1344}" destId="{D71A1D55-3D6A-40A1-9114-C2B87ACA1008}" srcOrd="1" destOrd="0" presId="urn:microsoft.com/office/officeart/2005/8/layout/vList2"/>
    <dgm:cxn modelId="{85754F3E-306E-4D6C-B615-45CA3D8336C7}" type="presParOf" srcId="{26362A8D-0519-4A65-93F0-EB1F657B1344}" destId="{391197C3-1505-4E34-A107-E674129A17F0}" srcOrd="2" destOrd="0" presId="urn:microsoft.com/office/officeart/2005/8/layout/vList2"/>
    <dgm:cxn modelId="{D60384F8-0762-4CE0-B0F6-584AD0377BB5}" type="presParOf" srcId="{26362A8D-0519-4A65-93F0-EB1F657B1344}" destId="{8361BD4B-BF37-4455-A81B-120D9450286B}" srcOrd="3" destOrd="0" presId="urn:microsoft.com/office/officeart/2005/8/layout/vList2"/>
    <dgm:cxn modelId="{145CC724-2B1F-42E4-BEDA-9707B61C4951}" type="presParOf" srcId="{26362A8D-0519-4A65-93F0-EB1F657B1344}" destId="{A8795AC9-1AEE-46CC-B553-7220B095D91E}" srcOrd="4" destOrd="0" presId="urn:microsoft.com/office/officeart/2005/8/layout/vList2"/>
    <dgm:cxn modelId="{E63E8979-43B3-4288-90EE-7AA993A84F62}" type="presParOf" srcId="{26362A8D-0519-4A65-93F0-EB1F657B1344}" destId="{9AF1268D-5C05-4301-ACB1-9BA49AA24779}" srcOrd="5" destOrd="0" presId="urn:microsoft.com/office/officeart/2005/8/layout/vList2"/>
    <dgm:cxn modelId="{F6499753-6F77-44D7-BAC5-404495685B66}" type="presParOf" srcId="{26362A8D-0519-4A65-93F0-EB1F657B1344}" destId="{25E71D23-425D-4E9C-9CF7-481A0A3F7601}" srcOrd="6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55F4CF0-6B86-43EC-A588-545DAF8F03A8}" type="doc">
      <dgm:prSet loTypeId="urn:microsoft.com/office/officeart/2005/8/layout/vList2" loCatId="list" qsTypeId="urn:microsoft.com/office/officeart/2005/8/quickstyle/3d8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4042665D-8573-4D62-A9C9-B15A8092C9C0}">
      <dgm:prSet custT="1"/>
      <dgm:spPr/>
      <dgm:t>
        <a:bodyPr/>
        <a:lstStyle/>
        <a:p>
          <a:pPr algn="ctr" rtl="0"/>
          <a:r>
            <a:rPr lang="ru-RU" sz="5400" dirty="0" smtClean="0"/>
            <a:t>только сегодня!!!</a:t>
          </a:r>
          <a:endParaRPr lang="ru-RU" sz="5400" dirty="0"/>
        </a:p>
      </dgm:t>
    </dgm:pt>
    <dgm:pt modelId="{DAC2C9E8-4787-4990-9F87-218CF01F3FA8}" type="parTrans" cxnId="{EE02E935-0885-431C-8C6F-A7F545CF8197}">
      <dgm:prSet/>
      <dgm:spPr/>
      <dgm:t>
        <a:bodyPr/>
        <a:lstStyle/>
        <a:p>
          <a:endParaRPr lang="ru-RU"/>
        </a:p>
      </dgm:t>
    </dgm:pt>
    <dgm:pt modelId="{600A7FF5-5EAB-44FC-BB34-FD3BBE552448}" type="sibTrans" cxnId="{EE02E935-0885-431C-8C6F-A7F545CF8197}">
      <dgm:prSet/>
      <dgm:spPr/>
      <dgm:t>
        <a:bodyPr/>
        <a:lstStyle/>
        <a:p>
          <a:endParaRPr lang="ru-RU"/>
        </a:p>
      </dgm:t>
    </dgm:pt>
    <dgm:pt modelId="{3E6C6F49-C375-4729-AB36-48FB40A2E7FC}">
      <dgm:prSet custT="1"/>
      <dgm:spPr/>
      <dgm:t>
        <a:bodyPr/>
        <a:lstStyle/>
        <a:p>
          <a:pPr algn="ctr" rtl="0"/>
          <a:r>
            <a:rPr lang="ru-RU" sz="5400" smtClean="0"/>
            <a:t>только у нас!!!</a:t>
          </a:r>
          <a:endParaRPr lang="ru-RU" sz="5400" dirty="0"/>
        </a:p>
      </dgm:t>
    </dgm:pt>
    <dgm:pt modelId="{618D6680-144A-4E54-9A2D-810EA2ABB687}" type="parTrans" cxnId="{E78CFCD3-10DB-4D24-8436-9F6920252829}">
      <dgm:prSet/>
      <dgm:spPr/>
      <dgm:t>
        <a:bodyPr/>
        <a:lstStyle/>
        <a:p>
          <a:endParaRPr lang="ru-RU"/>
        </a:p>
      </dgm:t>
    </dgm:pt>
    <dgm:pt modelId="{4A2827BD-5888-441D-8A79-3088EE19183A}" type="sibTrans" cxnId="{E78CFCD3-10DB-4D24-8436-9F6920252829}">
      <dgm:prSet/>
      <dgm:spPr/>
      <dgm:t>
        <a:bodyPr/>
        <a:lstStyle/>
        <a:p>
          <a:endParaRPr lang="ru-RU"/>
        </a:p>
      </dgm:t>
    </dgm:pt>
    <dgm:pt modelId="{C8A36FBD-C39C-420B-A969-24E37265740C}">
      <dgm:prSet custT="1"/>
      <dgm:spPr/>
      <dgm:t>
        <a:bodyPr/>
        <a:lstStyle/>
        <a:p>
          <a:pPr algn="ctr" rtl="0"/>
          <a:r>
            <a:rPr lang="ru-RU" sz="4000" dirty="0" smtClean="0"/>
            <a:t>ДИКТАНТОРУЧКА</a:t>
          </a:r>
          <a:endParaRPr lang="ru-RU" sz="4000" dirty="0"/>
        </a:p>
      </dgm:t>
    </dgm:pt>
    <dgm:pt modelId="{936C6444-17EE-4B9C-AFC7-5FE7C49B14BE}" type="parTrans" cxnId="{E7A4735F-D7F6-4EAF-9E58-4B191A9BB973}">
      <dgm:prSet/>
      <dgm:spPr/>
      <dgm:t>
        <a:bodyPr/>
        <a:lstStyle/>
        <a:p>
          <a:endParaRPr lang="ru-RU"/>
        </a:p>
      </dgm:t>
    </dgm:pt>
    <dgm:pt modelId="{8413D66D-C63B-42D6-A861-389FAF2A5396}" type="sibTrans" cxnId="{E7A4735F-D7F6-4EAF-9E58-4B191A9BB973}">
      <dgm:prSet/>
      <dgm:spPr/>
      <dgm:t>
        <a:bodyPr/>
        <a:lstStyle/>
        <a:p>
          <a:endParaRPr lang="ru-RU"/>
        </a:p>
      </dgm:t>
    </dgm:pt>
    <dgm:pt modelId="{D1026486-7F6D-404F-9570-033FC9C1D8A3}">
      <dgm:prSet custT="1"/>
      <dgm:spPr/>
      <dgm:t>
        <a:bodyPr/>
        <a:lstStyle/>
        <a:p>
          <a:pPr algn="ctr" rtl="0"/>
          <a:r>
            <a:rPr lang="ru-RU" sz="5400" dirty="0" smtClean="0"/>
            <a:t>с ней любой диктант</a:t>
          </a:r>
          <a:endParaRPr lang="ru-RU" sz="5400" dirty="0"/>
        </a:p>
      </dgm:t>
    </dgm:pt>
    <dgm:pt modelId="{0F84F092-6134-4006-93F4-59CF56492DF0}" type="parTrans" cxnId="{35718BB0-8D88-4D50-BDE9-1AAB99DEAA65}">
      <dgm:prSet/>
      <dgm:spPr/>
      <dgm:t>
        <a:bodyPr/>
        <a:lstStyle/>
        <a:p>
          <a:endParaRPr lang="ru-RU"/>
        </a:p>
      </dgm:t>
    </dgm:pt>
    <dgm:pt modelId="{8D6CFFA3-3F25-4F75-AA58-71F9FCFC6C0B}" type="sibTrans" cxnId="{35718BB0-8D88-4D50-BDE9-1AAB99DEAA65}">
      <dgm:prSet/>
      <dgm:spPr/>
      <dgm:t>
        <a:bodyPr/>
        <a:lstStyle/>
        <a:p>
          <a:endParaRPr lang="ru-RU"/>
        </a:p>
      </dgm:t>
    </dgm:pt>
    <dgm:pt modelId="{6CBE311F-5B9D-404D-95CE-657EEF6221BF}">
      <dgm:prSet custT="1"/>
      <dgm:spPr/>
      <dgm:t>
        <a:bodyPr/>
        <a:lstStyle/>
        <a:p>
          <a:pPr algn="ctr" rtl="0"/>
          <a:r>
            <a:rPr lang="ru-RU" sz="5400" dirty="0" smtClean="0"/>
            <a:t>счастье!!!</a:t>
          </a:r>
          <a:endParaRPr lang="ru-RU" sz="5400" dirty="0"/>
        </a:p>
      </dgm:t>
    </dgm:pt>
    <dgm:pt modelId="{0ED94292-0B67-4802-BFD3-F9749AC2DDFA}" type="parTrans" cxnId="{EA28D26A-0AC3-47D8-AECE-7A97347A1D5F}">
      <dgm:prSet/>
      <dgm:spPr/>
      <dgm:t>
        <a:bodyPr/>
        <a:lstStyle/>
        <a:p>
          <a:endParaRPr lang="ru-RU"/>
        </a:p>
      </dgm:t>
    </dgm:pt>
    <dgm:pt modelId="{13240D5E-6A3F-4E75-B39C-3E52C9B56A9D}" type="sibTrans" cxnId="{EA28D26A-0AC3-47D8-AECE-7A97347A1D5F}">
      <dgm:prSet/>
      <dgm:spPr/>
      <dgm:t>
        <a:bodyPr/>
        <a:lstStyle/>
        <a:p>
          <a:endParaRPr lang="ru-RU"/>
        </a:p>
      </dgm:t>
    </dgm:pt>
    <dgm:pt modelId="{4B547F27-773C-472B-B8B5-905829BA4C61}" type="pres">
      <dgm:prSet presAssocID="{355F4CF0-6B86-43EC-A588-545DAF8F03A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97CF57-B18C-4F29-BD6F-670671F2BAC4}" type="pres">
      <dgm:prSet presAssocID="{4042665D-8573-4D62-A9C9-B15A8092C9C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0B1F9A-EC02-4064-9B0A-D58149337571}" type="pres">
      <dgm:prSet presAssocID="{600A7FF5-5EAB-44FC-BB34-FD3BBE552448}" presName="spacer" presStyleCnt="0"/>
      <dgm:spPr/>
    </dgm:pt>
    <dgm:pt modelId="{206E1F85-AECB-468C-8B32-D55B2181D4A9}" type="pres">
      <dgm:prSet presAssocID="{3E6C6F49-C375-4729-AB36-48FB40A2E7F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F05800-58CF-48FD-AAD6-87F163E96135}" type="pres">
      <dgm:prSet presAssocID="{4A2827BD-5888-441D-8A79-3088EE19183A}" presName="spacer" presStyleCnt="0"/>
      <dgm:spPr/>
    </dgm:pt>
    <dgm:pt modelId="{969C7532-A8C1-45F7-974D-317966F8709A}" type="pres">
      <dgm:prSet presAssocID="{C8A36FBD-C39C-420B-A969-24E37265740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87E614-3849-45F0-A920-0C386F15A825}" type="pres">
      <dgm:prSet presAssocID="{8413D66D-C63B-42D6-A861-389FAF2A5396}" presName="spacer" presStyleCnt="0"/>
      <dgm:spPr/>
    </dgm:pt>
    <dgm:pt modelId="{54A4ED26-2D3E-41AE-841F-018342B20715}" type="pres">
      <dgm:prSet presAssocID="{D1026486-7F6D-404F-9570-033FC9C1D8A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EEDFB5-3D00-4784-8EFF-B4C28405041D}" type="pres">
      <dgm:prSet presAssocID="{8D6CFFA3-3F25-4F75-AA58-71F9FCFC6C0B}" presName="spacer" presStyleCnt="0"/>
      <dgm:spPr/>
    </dgm:pt>
    <dgm:pt modelId="{CFB62E22-F143-43BC-97BB-AED88912D3FD}" type="pres">
      <dgm:prSet presAssocID="{6CBE311F-5B9D-404D-95CE-657EEF6221B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8CFCD3-10DB-4D24-8436-9F6920252829}" srcId="{355F4CF0-6B86-43EC-A588-545DAF8F03A8}" destId="{3E6C6F49-C375-4729-AB36-48FB40A2E7FC}" srcOrd="1" destOrd="0" parTransId="{618D6680-144A-4E54-9A2D-810EA2ABB687}" sibTransId="{4A2827BD-5888-441D-8A79-3088EE19183A}"/>
    <dgm:cxn modelId="{81894364-5857-4F84-B2A9-41D6D0B47A97}" type="presOf" srcId="{D1026486-7F6D-404F-9570-033FC9C1D8A3}" destId="{54A4ED26-2D3E-41AE-841F-018342B20715}" srcOrd="0" destOrd="0" presId="urn:microsoft.com/office/officeart/2005/8/layout/vList2"/>
    <dgm:cxn modelId="{6577A9B7-B447-43FD-827A-0145E547B243}" type="presOf" srcId="{355F4CF0-6B86-43EC-A588-545DAF8F03A8}" destId="{4B547F27-773C-472B-B8B5-905829BA4C61}" srcOrd="0" destOrd="0" presId="urn:microsoft.com/office/officeart/2005/8/layout/vList2"/>
    <dgm:cxn modelId="{35718BB0-8D88-4D50-BDE9-1AAB99DEAA65}" srcId="{355F4CF0-6B86-43EC-A588-545DAF8F03A8}" destId="{D1026486-7F6D-404F-9570-033FC9C1D8A3}" srcOrd="3" destOrd="0" parTransId="{0F84F092-6134-4006-93F4-59CF56492DF0}" sibTransId="{8D6CFFA3-3F25-4F75-AA58-71F9FCFC6C0B}"/>
    <dgm:cxn modelId="{EF2152A2-7DEF-453B-9F30-37214BF1B659}" type="presOf" srcId="{C8A36FBD-C39C-420B-A969-24E37265740C}" destId="{969C7532-A8C1-45F7-974D-317966F8709A}" srcOrd="0" destOrd="0" presId="urn:microsoft.com/office/officeart/2005/8/layout/vList2"/>
    <dgm:cxn modelId="{EA28D26A-0AC3-47D8-AECE-7A97347A1D5F}" srcId="{355F4CF0-6B86-43EC-A588-545DAF8F03A8}" destId="{6CBE311F-5B9D-404D-95CE-657EEF6221BF}" srcOrd="4" destOrd="0" parTransId="{0ED94292-0B67-4802-BFD3-F9749AC2DDFA}" sibTransId="{13240D5E-6A3F-4E75-B39C-3E52C9B56A9D}"/>
    <dgm:cxn modelId="{178AA5B5-4D7D-476B-B119-4570AA0C13CF}" type="presOf" srcId="{3E6C6F49-C375-4729-AB36-48FB40A2E7FC}" destId="{206E1F85-AECB-468C-8B32-D55B2181D4A9}" srcOrd="0" destOrd="0" presId="urn:microsoft.com/office/officeart/2005/8/layout/vList2"/>
    <dgm:cxn modelId="{E7A4735F-D7F6-4EAF-9E58-4B191A9BB973}" srcId="{355F4CF0-6B86-43EC-A588-545DAF8F03A8}" destId="{C8A36FBD-C39C-420B-A969-24E37265740C}" srcOrd="2" destOrd="0" parTransId="{936C6444-17EE-4B9C-AFC7-5FE7C49B14BE}" sibTransId="{8413D66D-C63B-42D6-A861-389FAF2A5396}"/>
    <dgm:cxn modelId="{6B1CB385-AF2A-4562-BC0F-DB6CFD4929BE}" type="presOf" srcId="{4042665D-8573-4D62-A9C9-B15A8092C9C0}" destId="{1E97CF57-B18C-4F29-BD6F-670671F2BAC4}" srcOrd="0" destOrd="0" presId="urn:microsoft.com/office/officeart/2005/8/layout/vList2"/>
    <dgm:cxn modelId="{EE02E935-0885-431C-8C6F-A7F545CF8197}" srcId="{355F4CF0-6B86-43EC-A588-545DAF8F03A8}" destId="{4042665D-8573-4D62-A9C9-B15A8092C9C0}" srcOrd="0" destOrd="0" parTransId="{DAC2C9E8-4787-4990-9F87-218CF01F3FA8}" sibTransId="{600A7FF5-5EAB-44FC-BB34-FD3BBE552448}"/>
    <dgm:cxn modelId="{5D3E3BF8-10B5-45FA-B1CE-D7A581EB1356}" type="presOf" srcId="{6CBE311F-5B9D-404D-95CE-657EEF6221BF}" destId="{CFB62E22-F143-43BC-97BB-AED88912D3FD}" srcOrd="0" destOrd="0" presId="urn:microsoft.com/office/officeart/2005/8/layout/vList2"/>
    <dgm:cxn modelId="{83DA3962-4A00-4226-80EB-2FC31BB9ED56}" type="presParOf" srcId="{4B547F27-773C-472B-B8B5-905829BA4C61}" destId="{1E97CF57-B18C-4F29-BD6F-670671F2BAC4}" srcOrd="0" destOrd="0" presId="urn:microsoft.com/office/officeart/2005/8/layout/vList2"/>
    <dgm:cxn modelId="{1074E5AA-1813-48CF-8CEF-E9B59E57FB34}" type="presParOf" srcId="{4B547F27-773C-472B-B8B5-905829BA4C61}" destId="{3E0B1F9A-EC02-4064-9B0A-D58149337571}" srcOrd="1" destOrd="0" presId="urn:microsoft.com/office/officeart/2005/8/layout/vList2"/>
    <dgm:cxn modelId="{5E141CBF-45FF-4283-9F0D-D51DF6F8FE34}" type="presParOf" srcId="{4B547F27-773C-472B-B8B5-905829BA4C61}" destId="{206E1F85-AECB-468C-8B32-D55B2181D4A9}" srcOrd="2" destOrd="0" presId="urn:microsoft.com/office/officeart/2005/8/layout/vList2"/>
    <dgm:cxn modelId="{DDEE8A1B-A880-4C09-9AC7-3B0331171D0F}" type="presParOf" srcId="{4B547F27-773C-472B-B8B5-905829BA4C61}" destId="{EAF05800-58CF-48FD-AAD6-87F163E96135}" srcOrd="3" destOrd="0" presId="urn:microsoft.com/office/officeart/2005/8/layout/vList2"/>
    <dgm:cxn modelId="{D80EF735-3A33-4342-89CC-CABDD8786E89}" type="presParOf" srcId="{4B547F27-773C-472B-B8B5-905829BA4C61}" destId="{969C7532-A8C1-45F7-974D-317966F8709A}" srcOrd="4" destOrd="0" presId="urn:microsoft.com/office/officeart/2005/8/layout/vList2"/>
    <dgm:cxn modelId="{F43233B7-464C-4B48-921E-3749F4A280AD}" type="presParOf" srcId="{4B547F27-773C-472B-B8B5-905829BA4C61}" destId="{0587E614-3849-45F0-A920-0C386F15A825}" srcOrd="5" destOrd="0" presId="urn:microsoft.com/office/officeart/2005/8/layout/vList2"/>
    <dgm:cxn modelId="{28713EE5-C26C-4402-AC7D-CED6E63B03CB}" type="presParOf" srcId="{4B547F27-773C-472B-B8B5-905829BA4C61}" destId="{54A4ED26-2D3E-41AE-841F-018342B20715}" srcOrd="6" destOrd="0" presId="urn:microsoft.com/office/officeart/2005/8/layout/vList2"/>
    <dgm:cxn modelId="{5660EBB9-5632-4352-AE73-0989DC2F5338}" type="presParOf" srcId="{4B547F27-773C-472B-B8B5-905829BA4C61}" destId="{5CEEDFB5-3D00-4784-8EFF-B4C28405041D}" srcOrd="7" destOrd="0" presId="urn:microsoft.com/office/officeart/2005/8/layout/vList2"/>
    <dgm:cxn modelId="{BDBBE8AE-5E59-4F71-B26B-04065C136DC5}" type="presParOf" srcId="{4B547F27-773C-472B-B8B5-905829BA4C61}" destId="{CFB62E22-F143-43BC-97BB-AED88912D3FD}" srcOrd="8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B4E2D57-0CD6-4137-A6DE-C96FBA0B3DA4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FB11FA-4EBB-4F9A-9638-58093956FF85}">
      <dgm:prSet custT="1"/>
      <dgm:spPr/>
      <dgm:t>
        <a:bodyPr/>
        <a:lstStyle/>
        <a:p>
          <a:pPr algn="ctr" rtl="0"/>
          <a:r>
            <a:rPr lang="ru-RU" sz="13000" b="1" dirty="0" smtClean="0"/>
            <a:t>заготовки</a:t>
          </a:r>
          <a:endParaRPr lang="ru-RU" sz="13000" b="1" dirty="0"/>
        </a:p>
      </dgm:t>
    </dgm:pt>
    <dgm:pt modelId="{C6E050A8-AB2F-4C5D-AAD1-0C00012E5BCE}" type="parTrans" cxnId="{CB2A0A0C-14A1-45B6-97D0-079054B272CC}">
      <dgm:prSet/>
      <dgm:spPr/>
      <dgm:t>
        <a:bodyPr/>
        <a:lstStyle/>
        <a:p>
          <a:endParaRPr lang="ru-RU"/>
        </a:p>
      </dgm:t>
    </dgm:pt>
    <dgm:pt modelId="{3648A4D9-20B5-478C-A2A4-59EEDCA341EF}" type="sibTrans" cxnId="{CB2A0A0C-14A1-45B6-97D0-079054B272CC}">
      <dgm:prSet/>
      <dgm:spPr/>
      <dgm:t>
        <a:bodyPr/>
        <a:lstStyle/>
        <a:p>
          <a:endParaRPr lang="ru-RU"/>
        </a:p>
      </dgm:t>
    </dgm:pt>
    <dgm:pt modelId="{D3792C9D-C530-4178-9A1C-E9770E6DEAA7}" type="pres">
      <dgm:prSet presAssocID="{2B4E2D57-0CD6-4137-A6DE-C96FBA0B3D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B60A3D-9F07-4625-B337-417AE0D67EC8}" type="pres">
      <dgm:prSet presAssocID="{8CFB11FA-4EBB-4F9A-9638-58093956FF85}" presName="parentText" presStyleLbl="node1" presStyleIdx="0" presStyleCnt="1" custScaleY="100065" custLinFactNeighborX="854" custLinFactNeighborY="386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C25E44-84DC-4B58-83A0-080F8720112B}" type="presOf" srcId="{2B4E2D57-0CD6-4137-A6DE-C96FBA0B3DA4}" destId="{D3792C9D-C530-4178-9A1C-E9770E6DEAA7}" srcOrd="0" destOrd="0" presId="urn:microsoft.com/office/officeart/2005/8/layout/vList2"/>
    <dgm:cxn modelId="{3988D136-1392-4D64-B5A8-9F0D9ABBC7A2}" type="presOf" srcId="{8CFB11FA-4EBB-4F9A-9638-58093956FF85}" destId="{69B60A3D-9F07-4625-B337-417AE0D67EC8}" srcOrd="0" destOrd="0" presId="urn:microsoft.com/office/officeart/2005/8/layout/vList2"/>
    <dgm:cxn modelId="{CB2A0A0C-14A1-45B6-97D0-079054B272CC}" srcId="{2B4E2D57-0CD6-4137-A6DE-C96FBA0B3DA4}" destId="{8CFB11FA-4EBB-4F9A-9638-58093956FF85}" srcOrd="0" destOrd="0" parTransId="{C6E050A8-AB2F-4C5D-AAD1-0C00012E5BCE}" sibTransId="{3648A4D9-20B5-478C-A2A4-59EEDCA341EF}"/>
    <dgm:cxn modelId="{55093B7A-45D9-432D-9FE5-DB0B29DA9D23}" type="presParOf" srcId="{D3792C9D-C530-4178-9A1C-E9770E6DEAA7}" destId="{69B60A3D-9F07-4625-B337-417AE0D67EC8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A667F62-8129-4578-8E88-B109AACAE836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0A2313-C458-4743-8902-C0563A43EECF}">
      <dgm:prSet/>
      <dgm:spPr/>
      <dgm:t>
        <a:bodyPr/>
        <a:lstStyle/>
        <a:p>
          <a:pPr rtl="0"/>
          <a:r>
            <a:rPr lang="ru-RU" b="0" i="0" baseline="0" dirty="0" smtClean="0"/>
            <a:t>Какова была тема сегодняшней беседы? </a:t>
          </a:r>
          <a:endParaRPr lang="ru-RU" b="0" i="0" baseline="0" dirty="0"/>
        </a:p>
      </dgm:t>
    </dgm:pt>
    <dgm:pt modelId="{0EA184E6-00D9-461A-B6E6-238D799A2ED7}" type="parTrans" cxnId="{A57865FD-1FFE-4A2D-9B5E-549D4677650B}">
      <dgm:prSet/>
      <dgm:spPr/>
      <dgm:t>
        <a:bodyPr/>
        <a:lstStyle/>
        <a:p>
          <a:endParaRPr lang="ru-RU"/>
        </a:p>
      </dgm:t>
    </dgm:pt>
    <dgm:pt modelId="{ECB16B65-EF5D-4457-AF45-F82DA36BDEB2}" type="sibTrans" cxnId="{A57865FD-1FFE-4A2D-9B5E-549D4677650B}">
      <dgm:prSet/>
      <dgm:spPr/>
      <dgm:t>
        <a:bodyPr/>
        <a:lstStyle/>
        <a:p>
          <a:endParaRPr lang="ru-RU"/>
        </a:p>
      </dgm:t>
    </dgm:pt>
    <dgm:pt modelId="{D63E9E23-F1E9-4ECE-B9D3-3A57D95615B1}">
      <dgm:prSet/>
      <dgm:spPr/>
      <dgm:t>
        <a:bodyPr/>
        <a:lstStyle/>
        <a:p>
          <a:pPr rtl="0"/>
          <a:r>
            <a:rPr lang="ru-RU" b="0" i="0" baseline="0" dirty="0" smtClean="0"/>
            <a:t>Что нового ты узнал сегодня? </a:t>
          </a:r>
          <a:endParaRPr lang="ru-RU" b="0" i="0" baseline="0" dirty="0"/>
        </a:p>
      </dgm:t>
    </dgm:pt>
    <dgm:pt modelId="{A28DF92B-D66E-4FAB-B916-C840283E93FC}" type="parTrans" cxnId="{80D4682F-6498-417C-A161-9357BA1BC660}">
      <dgm:prSet/>
      <dgm:spPr/>
      <dgm:t>
        <a:bodyPr/>
        <a:lstStyle/>
        <a:p>
          <a:endParaRPr lang="ru-RU"/>
        </a:p>
      </dgm:t>
    </dgm:pt>
    <dgm:pt modelId="{F859BC9E-5683-41B1-B74C-CB6FB15521F0}" type="sibTrans" cxnId="{80D4682F-6498-417C-A161-9357BA1BC660}">
      <dgm:prSet/>
      <dgm:spPr/>
      <dgm:t>
        <a:bodyPr/>
        <a:lstStyle/>
        <a:p>
          <a:endParaRPr lang="ru-RU"/>
        </a:p>
      </dgm:t>
    </dgm:pt>
    <dgm:pt modelId="{03DEE712-CE03-420D-8625-6648E2EC9A9B}">
      <dgm:prSet/>
      <dgm:spPr/>
      <dgm:t>
        <a:bodyPr/>
        <a:lstStyle/>
        <a:p>
          <a:pPr rtl="0"/>
          <a:r>
            <a:rPr lang="ru-RU" b="0" i="0" baseline="0" dirty="0" smtClean="0"/>
            <a:t>Что ты запомнишь из сегодняшнего занятия?</a:t>
          </a:r>
          <a:endParaRPr lang="ru-RU" b="0" i="0" baseline="0" dirty="0"/>
        </a:p>
      </dgm:t>
    </dgm:pt>
    <dgm:pt modelId="{1FD8F374-B372-4FAA-A1D9-2CAF1EE5B5B5}" type="parTrans" cxnId="{98138C45-26EA-48D3-A966-B5B6A68017D4}">
      <dgm:prSet/>
      <dgm:spPr/>
      <dgm:t>
        <a:bodyPr/>
        <a:lstStyle/>
        <a:p>
          <a:endParaRPr lang="ru-RU"/>
        </a:p>
      </dgm:t>
    </dgm:pt>
    <dgm:pt modelId="{E48A85AC-7E5A-4D2A-99EC-CCA4859ABDE0}" type="sibTrans" cxnId="{98138C45-26EA-48D3-A966-B5B6A68017D4}">
      <dgm:prSet/>
      <dgm:spPr/>
      <dgm:t>
        <a:bodyPr/>
        <a:lstStyle/>
        <a:p>
          <a:endParaRPr lang="ru-RU"/>
        </a:p>
      </dgm:t>
    </dgm:pt>
    <dgm:pt modelId="{6D8B2B85-9BD2-4CFD-898D-F31581692FE2}">
      <dgm:prSet/>
      <dgm:spPr/>
      <dgm:t>
        <a:bodyPr/>
        <a:lstStyle/>
        <a:p>
          <a:pPr rtl="0"/>
          <a:r>
            <a:rPr lang="ru-RU" b="0" i="0" baseline="0" dirty="0" smtClean="0"/>
            <a:t>Что заставило тебя задуматься?</a:t>
          </a:r>
          <a:endParaRPr lang="ru-RU" b="0" i="0" baseline="0" dirty="0"/>
        </a:p>
      </dgm:t>
    </dgm:pt>
    <dgm:pt modelId="{3FA249FC-2FA1-4D11-A285-4BBB782FB878}" type="parTrans" cxnId="{4F199D42-E961-4F9D-82C1-0ECE8E5001CF}">
      <dgm:prSet/>
      <dgm:spPr/>
      <dgm:t>
        <a:bodyPr/>
        <a:lstStyle/>
        <a:p>
          <a:endParaRPr lang="ru-RU"/>
        </a:p>
      </dgm:t>
    </dgm:pt>
    <dgm:pt modelId="{888E466B-9EE7-4CDE-82FA-54EBD6BFBBA2}" type="sibTrans" cxnId="{4F199D42-E961-4F9D-82C1-0ECE8E5001CF}">
      <dgm:prSet/>
      <dgm:spPr/>
      <dgm:t>
        <a:bodyPr/>
        <a:lstStyle/>
        <a:p>
          <a:endParaRPr lang="ru-RU"/>
        </a:p>
      </dgm:t>
    </dgm:pt>
    <dgm:pt modelId="{96FB1F67-178D-4D24-B6C5-EEE716BD9936}">
      <dgm:prSet/>
      <dgm:spPr/>
      <dgm:t>
        <a:bodyPr/>
        <a:lstStyle/>
        <a:p>
          <a:pPr rtl="0"/>
          <a:r>
            <a:rPr lang="ru-RU" b="0" i="0" baseline="0" dirty="0" smtClean="0"/>
            <a:t>Какой способ был для тебя удачной находкой?</a:t>
          </a:r>
          <a:endParaRPr lang="ru-RU" b="0" i="0" baseline="0" dirty="0"/>
        </a:p>
      </dgm:t>
    </dgm:pt>
    <dgm:pt modelId="{C583AA1C-A071-41C9-9F6E-9677FBFC70CD}" type="parTrans" cxnId="{1D862B6A-85F9-42F4-AE32-1A0731F49CFC}">
      <dgm:prSet/>
      <dgm:spPr/>
      <dgm:t>
        <a:bodyPr/>
        <a:lstStyle/>
        <a:p>
          <a:endParaRPr lang="ru-RU"/>
        </a:p>
      </dgm:t>
    </dgm:pt>
    <dgm:pt modelId="{1D1F21B9-316B-4298-8263-F89F480EDAD0}" type="sibTrans" cxnId="{1D862B6A-85F9-42F4-AE32-1A0731F49CFC}">
      <dgm:prSet/>
      <dgm:spPr/>
      <dgm:t>
        <a:bodyPr/>
        <a:lstStyle/>
        <a:p>
          <a:endParaRPr lang="ru-RU"/>
        </a:p>
      </dgm:t>
    </dgm:pt>
    <dgm:pt modelId="{1865D20F-30B9-4032-A6A0-3F6CD33D2419}">
      <dgm:prSet/>
      <dgm:spPr/>
      <dgm:t>
        <a:bodyPr/>
        <a:lstStyle/>
        <a:p>
          <a:pPr rtl="0"/>
          <a:r>
            <a:rPr lang="ru-RU" b="0" i="0" baseline="0" dirty="0" smtClean="0"/>
            <a:t>Каким способом ты воспользуешься на контрольной?</a:t>
          </a:r>
          <a:endParaRPr lang="ru-RU" b="0" i="0" baseline="0" dirty="0"/>
        </a:p>
      </dgm:t>
    </dgm:pt>
    <dgm:pt modelId="{532D6210-8DE4-4196-97BC-20A79DE0DF68}" type="parTrans" cxnId="{72F12DED-2402-467F-BAC2-15B210D2E2E6}">
      <dgm:prSet/>
      <dgm:spPr/>
      <dgm:t>
        <a:bodyPr/>
        <a:lstStyle/>
        <a:p>
          <a:endParaRPr lang="ru-RU"/>
        </a:p>
      </dgm:t>
    </dgm:pt>
    <dgm:pt modelId="{A3288E13-E667-4C4C-9DCD-9984F3756010}" type="sibTrans" cxnId="{72F12DED-2402-467F-BAC2-15B210D2E2E6}">
      <dgm:prSet/>
      <dgm:spPr/>
      <dgm:t>
        <a:bodyPr/>
        <a:lstStyle/>
        <a:p>
          <a:endParaRPr lang="ru-RU"/>
        </a:p>
      </dgm:t>
    </dgm:pt>
    <dgm:pt modelId="{65E4802D-80CF-44C5-9A7D-E88ACDC5D48D}">
      <dgm:prSet/>
      <dgm:spPr/>
      <dgm:t>
        <a:bodyPr/>
        <a:lstStyle/>
        <a:p>
          <a:pPr rtl="0"/>
          <a:r>
            <a:rPr lang="ru-RU" b="0" i="0" baseline="0" dirty="0" smtClean="0"/>
            <a:t>Что нужно для того, что бы полюбить диктант?</a:t>
          </a:r>
          <a:endParaRPr lang="ru-RU" b="0" i="0" baseline="0" dirty="0"/>
        </a:p>
      </dgm:t>
    </dgm:pt>
    <dgm:pt modelId="{BAD5D8AF-C4BB-4BFA-BE66-26F00F6565F6}" type="parTrans" cxnId="{5051E35C-2410-4DCE-9743-549D4472D673}">
      <dgm:prSet/>
      <dgm:spPr/>
      <dgm:t>
        <a:bodyPr/>
        <a:lstStyle/>
        <a:p>
          <a:endParaRPr lang="ru-RU"/>
        </a:p>
      </dgm:t>
    </dgm:pt>
    <dgm:pt modelId="{3BCD619F-B872-4212-95DF-D156391519C4}" type="sibTrans" cxnId="{5051E35C-2410-4DCE-9743-549D4472D673}">
      <dgm:prSet/>
      <dgm:spPr/>
      <dgm:t>
        <a:bodyPr/>
        <a:lstStyle/>
        <a:p>
          <a:endParaRPr lang="ru-RU"/>
        </a:p>
      </dgm:t>
    </dgm:pt>
    <dgm:pt modelId="{DF0B9235-3A15-4DC1-98BC-0F4E0DA583D6}">
      <dgm:prSet/>
      <dgm:spPr/>
      <dgm:t>
        <a:bodyPr/>
        <a:lstStyle/>
        <a:p>
          <a:pPr rtl="0"/>
          <a:r>
            <a:rPr lang="ru-RU" b="0" i="0" baseline="0" dirty="0" smtClean="0"/>
            <a:t>Остались  еще вопросы?</a:t>
          </a:r>
          <a:endParaRPr lang="ru-RU" b="0" i="0" baseline="0" dirty="0"/>
        </a:p>
      </dgm:t>
    </dgm:pt>
    <dgm:pt modelId="{3499E8C2-2D97-4B09-AE48-4CC182E9430E}" type="parTrans" cxnId="{3B7F07CC-8660-4BD2-9D25-A3A18C46F4F6}">
      <dgm:prSet/>
      <dgm:spPr/>
      <dgm:t>
        <a:bodyPr/>
        <a:lstStyle/>
        <a:p>
          <a:endParaRPr lang="ru-RU"/>
        </a:p>
      </dgm:t>
    </dgm:pt>
    <dgm:pt modelId="{E83D3B44-78C3-429D-8014-8C8AA5A03AE7}" type="sibTrans" cxnId="{3B7F07CC-8660-4BD2-9D25-A3A18C46F4F6}">
      <dgm:prSet/>
      <dgm:spPr/>
      <dgm:t>
        <a:bodyPr/>
        <a:lstStyle/>
        <a:p>
          <a:endParaRPr lang="ru-RU"/>
        </a:p>
      </dgm:t>
    </dgm:pt>
    <dgm:pt modelId="{A4A06393-24F9-42BD-897C-9665646981B8}" type="pres">
      <dgm:prSet presAssocID="{7A667F62-8129-4578-8E88-B109AACAE836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35DFB330-5A08-4289-B282-705F873279DB}" type="pres">
      <dgm:prSet presAssocID="{7A667F62-8129-4578-8E88-B109AACAE836}" presName="pyramid" presStyleLbl="node1" presStyleIdx="0" presStyleCnt="1"/>
      <dgm:spPr/>
    </dgm:pt>
    <dgm:pt modelId="{A46D3C1A-1767-413A-A3DB-1887ABD11F8D}" type="pres">
      <dgm:prSet presAssocID="{7A667F62-8129-4578-8E88-B109AACAE836}" presName="theList" presStyleCnt="0"/>
      <dgm:spPr/>
    </dgm:pt>
    <dgm:pt modelId="{12D62BF1-3E2B-4BE6-BD34-5BD05C3CEAAB}" type="pres">
      <dgm:prSet presAssocID="{B70A2313-C458-4743-8902-C0563A43EECF}" presName="aNode" presStyleLbl="fgAcc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CB18D9-0F6C-4046-8713-6ECAD27DE3B2}" type="pres">
      <dgm:prSet presAssocID="{B70A2313-C458-4743-8902-C0563A43EECF}" presName="aSpace" presStyleCnt="0"/>
      <dgm:spPr/>
    </dgm:pt>
    <dgm:pt modelId="{509A88FC-8E3F-4023-9CC9-52DEFCBC8102}" type="pres">
      <dgm:prSet presAssocID="{D63E9E23-F1E9-4ECE-B9D3-3A57D95615B1}" presName="aNode" presStyleLbl="fgAcc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68C69E-3F49-458B-A938-98F9FF4D475E}" type="pres">
      <dgm:prSet presAssocID="{D63E9E23-F1E9-4ECE-B9D3-3A57D95615B1}" presName="aSpace" presStyleCnt="0"/>
      <dgm:spPr/>
    </dgm:pt>
    <dgm:pt modelId="{4E9FACD7-3667-4814-8289-F56C65BD19FD}" type="pres">
      <dgm:prSet presAssocID="{03DEE712-CE03-420D-8625-6648E2EC9A9B}" presName="aNode" presStyleLbl="fgAcc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00BB1A-9961-4668-BB0C-E5EC142D47AD}" type="pres">
      <dgm:prSet presAssocID="{03DEE712-CE03-420D-8625-6648E2EC9A9B}" presName="aSpace" presStyleCnt="0"/>
      <dgm:spPr/>
    </dgm:pt>
    <dgm:pt modelId="{AD364F34-6A4D-4E2A-9D37-44C43009F6AF}" type="pres">
      <dgm:prSet presAssocID="{6D8B2B85-9BD2-4CFD-898D-F31581692FE2}" presName="aNode" presStyleLbl="fgAcc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AA612-B93D-4024-B8D0-7DA94A2AF355}" type="pres">
      <dgm:prSet presAssocID="{6D8B2B85-9BD2-4CFD-898D-F31581692FE2}" presName="aSpace" presStyleCnt="0"/>
      <dgm:spPr/>
    </dgm:pt>
    <dgm:pt modelId="{E4DDFE06-21D8-461C-A5CB-BF07C79EA72D}" type="pres">
      <dgm:prSet presAssocID="{96FB1F67-178D-4D24-B6C5-EEE716BD9936}" presName="aNode" presStyleLbl="fgAcc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7EB878-3C83-4961-977C-0928B309A4C4}" type="pres">
      <dgm:prSet presAssocID="{96FB1F67-178D-4D24-B6C5-EEE716BD9936}" presName="aSpace" presStyleCnt="0"/>
      <dgm:spPr/>
    </dgm:pt>
    <dgm:pt modelId="{6F2778F8-112C-4FF5-86AB-4D361A04F92F}" type="pres">
      <dgm:prSet presAssocID="{1865D20F-30B9-4032-A6A0-3F6CD33D2419}" presName="aNode" presStyleLbl="fgAcc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154D9E-1856-4776-B5AE-EAE6D820BC42}" type="pres">
      <dgm:prSet presAssocID="{1865D20F-30B9-4032-A6A0-3F6CD33D2419}" presName="aSpace" presStyleCnt="0"/>
      <dgm:spPr/>
    </dgm:pt>
    <dgm:pt modelId="{60234A52-6CCF-49BD-961B-BF4143371ECB}" type="pres">
      <dgm:prSet presAssocID="{65E4802D-80CF-44C5-9A7D-E88ACDC5D48D}" presName="aNode" presStyleLbl="fgAcc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F54BE2-2145-405D-93F3-79CFA61B1026}" type="pres">
      <dgm:prSet presAssocID="{65E4802D-80CF-44C5-9A7D-E88ACDC5D48D}" presName="aSpace" presStyleCnt="0"/>
      <dgm:spPr/>
    </dgm:pt>
    <dgm:pt modelId="{DC34FE6F-6084-4A18-9ECC-D8B930D6804B}" type="pres">
      <dgm:prSet presAssocID="{DF0B9235-3A15-4DC1-98BC-0F4E0DA583D6}" presName="aNode" presStyleLbl="fgAcc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E393CB-B5ED-4B45-9BFF-912BC6864826}" type="pres">
      <dgm:prSet presAssocID="{DF0B9235-3A15-4DC1-98BC-0F4E0DA583D6}" presName="aSpace" presStyleCnt="0"/>
      <dgm:spPr/>
    </dgm:pt>
  </dgm:ptLst>
  <dgm:cxnLst>
    <dgm:cxn modelId="{72F12DED-2402-467F-BAC2-15B210D2E2E6}" srcId="{7A667F62-8129-4578-8E88-B109AACAE836}" destId="{1865D20F-30B9-4032-A6A0-3F6CD33D2419}" srcOrd="5" destOrd="0" parTransId="{532D6210-8DE4-4196-97BC-20A79DE0DF68}" sibTransId="{A3288E13-E667-4C4C-9DCD-9984F3756010}"/>
    <dgm:cxn modelId="{D3EE11F9-C0E1-4B91-A872-9333B9914421}" type="presOf" srcId="{D63E9E23-F1E9-4ECE-B9D3-3A57D95615B1}" destId="{509A88FC-8E3F-4023-9CC9-52DEFCBC8102}" srcOrd="0" destOrd="0" presId="urn:microsoft.com/office/officeart/2005/8/layout/pyramid2"/>
    <dgm:cxn modelId="{6FF8AE3F-D8BD-474E-BA8F-FBB957566DE6}" type="presOf" srcId="{DF0B9235-3A15-4DC1-98BC-0F4E0DA583D6}" destId="{DC34FE6F-6084-4A18-9ECC-D8B930D6804B}" srcOrd="0" destOrd="0" presId="urn:microsoft.com/office/officeart/2005/8/layout/pyramid2"/>
    <dgm:cxn modelId="{1D862B6A-85F9-42F4-AE32-1A0731F49CFC}" srcId="{7A667F62-8129-4578-8E88-B109AACAE836}" destId="{96FB1F67-178D-4D24-B6C5-EEE716BD9936}" srcOrd="4" destOrd="0" parTransId="{C583AA1C-A071-41C9-9F6E-9677FBFC70CD}" sibTransId="{1D1F21B9-316B-4298-8263-F89F480EDAD0}"/>
    <dgm:cxn modelId="{D86BB9C7-AF65-4E2D-B2EE-E5FAD164398B}" type="presOf" srcId="{96FB1F67-178D-4D24-B6C5-EEE716BD9936}" destId="{E4DDFE06-21D8-461C-A5CB-BF07C79EA72D}" srcOrd="0" destOrd="0" presId="urn:microsoft.com/office/officeart/2005/8/layout/pyramid2"/>
    <dgm:cxn modelId="{5051E35C-2410-4DCE-9743-549D4472D673}" srcId="{7A667F62-8129-4578-8E88-B109AACAE836}" destId="{65E4802D-80CF-44C5-9A7D-E88ACDC5D48D}" srcOrd="6" destOrd="0" parTransId="{BAD5D8AF-C4BB-4BFA-BE66-26F00F6565F6}" sibTransId="{3BCD619F-B872-4212-95DF-D156391519C4}"/>
    <dgm:cxn modelId="{1F5C46EF-8ADC-4224-8FA5-0B5F13EE1067}" type="presOf" srcId="{B70A2313-C458-4743-8902-C0563A43EECF}" destId="{12D62BF1-3E2B-4BE6-BD34-5BD05C3CEAAB}" srcOrd="0" destOrd="0" presId="urn:microsoft.com/office/officeart/2005/8/layout/pyramid2"/>
    <dgm:cxn modelId="{3B7F07CC-8660-4BD2-9D25-A3A18C46F4F6}" srcId="{7A667F62-8129-4578-8E88-B109AACAE836}" destId="{DF0B9235-3A15-4DC1-98BC-0F4E0DA583D6}" srcOrd="7" destOrd="0" parTransId="{3499E8C2-2D97-4B09-AE48-4CC182E9430E}" sibTransId="{E83D3B44-78C3-429D-8014-8C8AA5A03AE7}"/>
    <dgm:cxn modelId="{98138C45-26EA-48D3-A966-B5B6A68017D4}" srcId="{7A667F62-8129-4578-8E88-B109AACAE836}" destId="{03DEE712-CE03-420D-8625-6648E2EC9A9B}" srcOrd="2" destOrd="0" parTransId="{1FD8F374-B372-4FAA-A1D9-2CAF1EE5B5B5}" sibTransId="{E48A85AC-7E5A-4D2A-99EC-CCA4859ABDE0}"/>
    <dgm:cxn modelId="{80D4682F-6498-417C-A161-9357BA1BC660}" srcId="{7A667F62-8129-4578-8E88-B109AACAE836}" destId="{D63E9E23-F1E9-4ECE-B9D3-3A57D95615B1}" srcOrd="1" destOrd="0" parTransId="{A28DF92B-D66E-4FAB-B916-C840283E93FC}" sibTransId="{F859BC9E-5683-41B1-B74C-CB6FB15521F0}"/>
    <dgm:cxn modelId="{3FA3D568-D6A2-41F4-9425-9A65DE41588D}" type="presOf" srcId="{03DEE712-CE03-420D-8625-6648E2EC9A9B}" destId="{4E9FACD7-3667-4814-8289-F56C65BD19FD}" srcOrd="0" destOrd="0" presId="urn:microsoft.com/office/officeart/2005/8/layout/pyramid2"/>
    <dgm:cxn modelId="{CE355629-D935-4E6E-8D0C-58A86196311C}" type="presOf" srcId="{7A667F62-8129-4578-8E88-B109AACAE836}" destId="{A4A06393-24F9-42BD-897C-9665646981B8}" srcOrd="0" destOrd="0" presId="urn:microsoft.com/office/officeart/2005/8/layout/pyramid2"/>
    <dgm:cxn modelId="{4F199D42-E961-4F9D-82C1-0ECE8E5001CF}" srcId="{7A667F62-8129-4578-8E88-B109AACAE836}" destId="{6D8B2B85-9BD2-4CFD-898D-F31581692FE2}" srcOrd="3" destOrd="0" parTransId="{3FA249FC-2FA1-4D11-A285-4BBB782FB878}" sibTransId="{888E466B-9EE7-4CDE-82FA-54EBD6BFBBA2}"/>
    <dgm:cxn modelId="{84D68B62-D91C-48D2-B85A-3EABF5046C97}" type="presOf" srcId="{65E4802D-80CF-44C5-9A7D-E88ACDC5D48D}" destId="{60234A52-6CCF-49BD-961B-BF4143371ECB}" srcOrd="0" destOrd="0" presId="urn:microsoft.com/office/officeart/2005/8/layout/pyramid2"/>
    <dgm:cxn modelId="{A57865FD-1FFE-4A2D-9B5E-549D4677650B}" srcId="{7A667F62-8129-4578-8E88-B109AACAE836}" destId="{B70A2313-C458-4743-8902-C0563A43EECF}" srcOrd="0" destOrd="0" parTransId="{0EA184E6-00D9-461A-B6E6-238D799A2ED7}" sibTransId="{ECB16B65-EF5D-4457-AF45-F82DA36BDEB2}"/>
    <dgm:cxn modelId="{1CC49758-445B-41EB-BAC9-1835DA7C53BE}" type="presOf" srcId="{6D8B2B85-9BD2-4CFD-898D-F31581692FE2}" destId="{AD364F34-6A4D-4E2A-9D37-44C43009F6AF}" srcOrd="0" destOrd="0" presId="urn:microsoft.com/office/officeart/2005/8/layout/pyramid2"/>
    <dgm:cxn modelId="{4B7C3322-34EA-420D-8661-3094342AD952}" type="presOf" srcId="{1865D20F-30B9-4032-A6A0-3F6CD33D2419}" destId="{6F2778F8-112C-4FF5-86AB-4D361A04F92F}" srcOrd="0" destOrd="0" presId="urn:microsoft.com/office/officeart/2005/8/layout/pyramid2"/>
    <dgm:cxn modelId="{30CA6DB9-6673-4EF5-8728-0673BAA5AFCC}" type="presParOf" srcId="{A4A06393-24F9-42BD-897C-9665646981B8}" destId="{35DFB330-5A08-4289-B282-705F873279DB}" srcOrd="0" destOrd="0" presId="urn:microsoft.com/office/officeart/2005/8/layout/pyramid2"/>
    <dgm:cxn modelId="{937F1244-0DC8-406F-BED8-FB8EE58406A4}" type="presParOf" srcId="{A4A06393-24F9-42BD-897C-9665646981B8}" destId="{A46D3C1A-1767-413A-A3DB-1887ABD11F8D}" srcOrd="1" destOrd="0" presId="urn:microsoft.com/office/officeart/2005/8/layout/pyramid2"/>
    <dgm:cxn modelId="{DC49C27C-12A1-4F40-AF41-ED8E8DAA12D0}" type="presParOf" srcId="{A46D3C1A-1767-413A-A3DB-1887ABD11F8D}" destId="{12D62BF1-3E2B-4BE6-BD34-5BD05C3CEAAB}" srcOrd="0" destOrd="0" presId="urn:microsoft.com/office/officeart/2005/8/layout/pyramid2"/>
    <dgm:cxn modelId="{AC43C3C2-696C-4587-A47F-D1F753E2F207}" type="presParOf" srcId="{A46D3C1A-1767-413A-A3DB-1887ABD11F8D}" destId="{63CB18D9-0F6C-4046-8713-6ECAD27DE3B2}" srcOrd="1" destOrd="0" presId="urn:microsoft.com/office/officeart/2005/8/layout/pyramid2"/>
    <dgm:cxn modelId="{4F896A52-88F0-494C-85B5-261F7389ED7E}" type="presParOf" srcId="{A46D3C1A-1767-413A-A3DB-1887ABD11F8D}" destId="{509A88FC-8E3F-4023-9CC9-52DEFCBC8102}" srcOrd="2" destOrd="0" presId="urn:microsoft.com/office/officeart/2005/8/layout/pyramid2"/>
    <dgm:cxn modelId="{93CB058E-C295-4E69-900D-5651C2D549B2}" type="presParOf" srcId="{A46D3C1A-1767-413A-A3DB-1887ABD11F8D}" destId="{2968C69E-3F49-458B-A938-98F9FF4D475E}" srcOrd="3" destOrd="0" presId="urn:microsoft.com/office/officeart/2005/8/layout/pyramid2"/>
    <dgm:cxn modelId="{29F57C50-C894-4769-AEB8-44E588DA215B}" type="presParOf" srcId="{A46D3C1A-1767-413A-A3DB-1887ABD11F8D}" destId="{4E9FACD7-3667-4814-8289-F56C65BD19FD}" srcOrd="4" destOrd="0" presId="urn:microsoft.com/office/officeart/2005/8/layout/pyramid2"/>
    <dgm:cxn modelId="{84410D8A-F269-48BA-BFAA-B8F415929295}" type="presParOf" srcId="{A46D3C1A-1767-413A-A3DB-1887ABD11F8D}" destId="{0400BB1A-9961-4668-BB0C-E5EC142D47AD}" srcOrd="5" destOrd="0" presId="urn:microsoft.com/office/officeart/2005/8/layout/pyramid2"/>
    <dgm:cxn modelId="{13319A3D-7A72-4839-A24C-2F12276CB2B9}" type="presParOf" srcId="{A46D3C1A-1767-413A-A3DB-1887ABD11F8D}" destId="{AD364F34-6A4D-4E2A-9D37-44C43009F6AF}" srcOrd="6" destOrd="0" presId="urn:microsoft.com/office/officeart/2005/8/layout/pyramid2"/>
    <dgm:cxn modelId="{5936886E-B133-4DAE-A003-AE6FABFABD8B}" type="presParOf" srcId="{A46D3C1A-1767-413A-A3DB-1887ABD11F8D}" destId="{EC0AA612-B93D-4024-B8D0-7DA94A2AF355}" srcOrd="7" destOrd="0" presId="urn:microsoft.com/office/officeart/2005/8/layout/pyramid2"/>
    <dgm:cxn modelId="{89AA00E8-8962-4A5F-9055-74EB187C04E9}" type="presParOf" srcId="{A46D3C1A-1767-413A-A3DB-1887ABD11F8D}" destId="{E4DDFE06-21D8-461C-A5CB-BF07C79EA72D}" srcOrd="8" destOrd="0" presId="urn:microsoft.com/office/officeart/2005/8/layout/pyramid2"/>
    <dgm:cxn modelId="{1856029B-96F3-432D-8E29-CB873C4675B8}" type="presParOf" srcId="{A46D3C1A-1767-413A-A3DB-1887ABD11F8D}" destId="{877EB878-3C83-4961-977C-0928B309A4C4}" srcOrd="9" destOrd="0" presId="urn:microsoft.com/office/officeart/2005/8/layout/pyramid2"/>
    <dgm:cxn modelId="{69C2344F-1A78-4CE9-A86B-2F25A4BC1CB5}" type="presParOf" srcId="{A46D3C1A-1767-413A-A3DB-1887ABD11F8D}" destId="{6F2778F8-112C-4FF5-86AB-4D361A04F92F}" srcOrd="10" destOrd="0" presId="urn:microsoft.com/office/officeart/2005/8/layout/pyramid2"/>
    <dgm:cxn modelId="{01E68593-9F0F-4181-87D9-4F3945BEA209}" type="presParOf" srcId="{A46D3C1A-1767-413A-A3DB-1887ABD11F8D}" destId="{07154D9E-1856-4776-B5AE-EAE6D820BC42}" srcOrd="11" destOrd="0" presId="urn:microsoft.com/office/officeart/2005/8/layout/pyramid2"/>
    <dgm:cxn modelId="{40B92152-EF49-49E9-838E-6669F98A1AD7}" type="presParOf" srcId="{A46D3C1A-1767-413A-A3DB-1887ABD11F8D}" destId="{60234A52-6CCF-49BD-961B-BF4143371ECB}" srcOrd="12" destOrd="0" presId="urn:microsoft.com/office/officeart/2005/8/layout/pyramid2"/>
    <dgm:cxn modelId="{C0E4C4D4-E8A6-4861-8543-D06BB80032C6}" type="presParOf" srcId="{A46D3C1A-1767-413A-A3DB-1887ABD11F8D}" destId="{A1F54BE2-2145-405D-93F3-79CFA61B1026}" srcOrd="13" destOrd="0" presId="urn:microsoft.com/office/officeart/2005/8/layout/pyramid2"/>
    <dgm:cxn modelId="{11A31DF3-2AA9-495D-B953-DEDA88D1DC11}" type="presParOf" srcId="{A46D3C1A-1767-413A-A3DB-1887ABD11F8D}" destId="{DC34FE6F-6084-4A18-9ECC-D8B930D6804B}" srcOrd="14" destOrd="0" presId="urn:microsoft.com/office/officeart/2005/8/layout/pyramid2"/>
    <dgm:cxn modelId="{6E3A0F82-9C29-4D6A-A8D2-960D4E46B0C8}" type="presParOf" srcId="{A46D3C1A-1767-413A-A3DB-1887ABD11F8D}" destId="{D3E393CB-B5ED-4B45-9BFF-912BC6864826}" srcOrd="15" destOrd="0" presId="urn:microsoft.com/office/officeart/2005/8/layout/pyramid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B60B76-8FD5-4F01-8F03-9143CA28E31E}">
      <dsp:nvSpPr>
        <dsp:cNvPr id="0" name=""/>
        <dsp:cNvSpPr/>
      </dsp:nvSpPr>
      <dsp:spPr>
        <a:xfrm>
          <a:off x="0" y="0"/>
          <a:ext cx="8511480" cy="9055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800" b="1" kern="1200" baseline="0" dirty="0" smtClean="0"/>
            <a:t>ГОУ НОШ «Школа здоровья» </a:t>
          </a:r>
          <a:endParaRPr lang="ru-RU" sz="4800" kern="1200" dirty="0" smtClean="0"/>
        </a:p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b="1" kern="1200" baseline="0" dirty="0"/>
        </a:p>
      </dsp:txBody>
      <dsp:txXfrm>
        <a:off x="0" y="0"/>
        <a:ext cx="8511480" cy="905538"/>
      </dsp:txXfrm>
    </dsp:sp>
    <dsp:sp modelId="{0AAEB73B-E12D-4CF7-BF06-36E51BF06C32}">
      <dsp:nvSpPr>
        <dsp:cNvPr id="0" name=""/>
        <dsp:cNvSpPr/>
      </dsp:nvSpPr>
      <dsp:spPr>
        <a:xfrm>
          <a:off x="0" y="935682"/>
          <a:ext cx="8511480" cy="9055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baseline="0" dirty="0" smtClean="0"/>
            <a:t>№ 1701 г. Москва</a:t>
          </a:r>
          <a:endParaRPr lang="ru-RU" sz="4800" kern="1200" dirty="0"/>
        </a:p>
      </dsp:txBody>
      <dsp:txXfrm>
        <a:off x="0" y="935682"/>
        <a:ext cx="8511480" cy="905538"/>
      </dsp:txXfrm>
    </dsp:sp>
    <dsp:sp modelId="{A12CAD69-FF12-441A-BC43-E4E963D26B90}">
      <dsp:nvSpPr>
        <dsp:cNvPr id="0" name=""/>
        <dsp:cNvSpPr/>
      </dsp:nvSpPr>
      <dsp:spPr>
        <a:xfrm>
          <a:off x="0" y="1829766"/>
          <a:ext cx="8511480" cy="9055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b="1" kern="1200" baseline="0" dirty="0" smtClean="0"/>
            <a:t> </a:t>
          </a:r>
          <a:r>
            <a:rPr lang="ru-RU" sz="4800" b="1" kern="1200" baseline="0" dirty="0" smtClean="0"/>
            <a:t>Педагог –психолог</a:t>
          </a:r>
          <a:endParaRPr lang="ru-RU" sz="4800" kern="1200" dirty="0"/>
        </a:p>
      </dsp:txBody>
      <dsp:txXfrm>
        <a:off x="0" y="1829766"/>
        <a:ext cx="8511480" cy="905538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74556C-6365-4168-B449-6C373A3D3439}">
      <dsp:nvSpPr>
        <dsp:cNvPr id="0" name=""/>
        <dsp:cNvSpPr/>
      </dsp:nvSpPr>
      <dsp:spPr>
        <a:xfrm>
          <a:off x="0" y="4975806"/>
          <a:ext cx="8011886" cy="653071"/>
        </a:xfrm>
        <a:prstGeom prst="rect">
          <a:avLst/>
        </a:prstGeom>
        <a:solidFill>
          <a:srgbClr val="00206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solidFill>
                <a:schemeClr val="bg1"/>
              </a:solidFill>
            </a:rPr>
            <a:t>интересно! </a:t>
          </a:r>
          <a:endParaRPr lang="ru-RU" sz="4400" kern="1200" dirty="0">
            <a:solidFill>
              <a:schemeClr val="bg1"/>
            </a:solidFill>
          </a:endParaRPr>
        </a:p>
      </dsp:txBody>
      <dsp:txXfrm>
        <a:off x="0" y="4975806"/>
        <a:ext cx="8011886" cy="653071"/>
      </dsp:txXfrm>
    </dsp:sp>
    <dsp:sp modelId="{6F3709C2-DF01-488E-9A83-DA0C8265F591}">
      <dsp:nvSpPr>
        <dsp:cNvPr id="0" name=""/>
        <dsp:cNvSpPr/>
      </dsp:nvSpPr>
      <dsp:spPr>
        <a:xfrm rot="10800000">
          <a:off x="0" y="3981177"/>
          <a:ext cx="8011886" cy="1004424"/>
        </a:xfrm>
        <a:prstGeom prst="upArrowCallout">
          <a:avLst/>
        </a:prstGeom>
        <a:solidFill>
          <a:srgbClr val="00B0F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solidFill>
                <a:schemeClr val="bg1"/>
              </a:solidFill>
            </a:rPr>
            <a:t>доступно,</a:t>
          </a:r>
          <a:r>
            <a:rPr lang="ru-RU" sz="2400" kern="1200" dirty="0" smtClean="0"/>
            <a:t> </a:t>
          </a:r>
          <a:endParaRPr lang="ru-RU" sz="2400" kern="1200" dirty="0"/>
        </a:p>
      </dsp:txBody>
      <dsp:txXfrm rot="10800000">
        <a:off x="0" y="3981177"/>
        <a:ext cx="8011886" cy="1004424"/>
      </dsp:txXfrm>
    </dsp:sp>
    <dsp:sp modelId="{831FE080-4B96-4A3B-9C0E-5CBB17E68584}">
      <dsp:nvSpPr>
        <dsp:cNvPr id="0" name=""/>
        <dsp:cNvSpPr/>
      </dsp:nvSpPr>
      <dsp:spPr>
        <a:xfrm rot="10800000">
          <a:off x="0" y="2986549"/>
          <a:ext cx="8011886" cy="1004424"/>
        </a:xfrm>
        <a:prstGeom prst="upArrowCallout">
          <a:avLst/>
        </a:prstGeom>
        <a:solidFill>
          <a:srgbClr val="00B05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solidFill>
                <a:schemeClr val="bg1"/>
              </a:solidFill>
            </a:rPr>
            <a:t>легко,</a:t>
          </a:r>
          <a:r>
            <a:rPr lang="ru-RU" sz="2400" kern="1200" dirty="0" smtClean="0">
              <a:solidFill>
                <a:schemeClr val="bg1"/>
              </a:solidFill>
            </a:rPr>
            <a:t> </a:t>
          </a:r>
          <a:endParaRPr lang="ru-RU" sz="2400" kern="1200" dirty="0">
            <a:solidFill>
              <a:schemeClr val="bg1"/>
            </a:solidFill>
          </a:endParaRPr>
        </a:p>
      </dsp:txBody>
      <dsp:txXfrm rot="10800000">
        <a:off x="0" y="2986549"/>
        <a:ext cx="8011886" cy="1004424"/>
      </dsp:txXfrm>
    </dsp:sp>
    <dsp:sp modelId="{61197FE6-0936-485C-BDA0-7EAEFCBF7684}">
      <dsp:nvSpPr>
        <dsp:cNvPr id="0" name=""/>
        <dsp:cNvSpPr/>
      </dsp:nvSpPr>
      <dsp:spPr>
        <a:xfrm rot="10800000">
          <a:off x="0" y="2006434"/>
          <a:ext cx="8011886" cy="1004424"/>
        </a:xfrm>
        <a:prstGeom prst="upArrowCallout">
          <a:avLst/>
        </a:prstGeom>
        <a:solidFill>
          <a:srgbClr val="FFFF0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solidFill>
                <a:schemeClr val="bg1"/>
              </a:solidFill>
            </a:rPr>
            <a:t>позитивно,</a:t>
          </a:r>
          <a:r>
            <a:rPr lang="ru-RU" sz="2400" kern="1200" dirty="0" smtClean="0"/>
            <a:t> </a:t>
          </a:r>
          <a:endParaRPr lang="ru-RU" sz="2400" kern="1200" dirty="0"/>
        </a:p>
      </dsp:txBody>
      <dsp:txXfrm rot="10800000">
        <a:off x="0" y="2006434"/>
        <a:ext cx="8011886" cy="1004424"/>
      </dsp:txXfrm>
    </dsp:sp>
    <dsp:sp modelId="{1E32DE81-E898-4C47-931A-597E871F0883}">
      <dsp:nvSpPr>
        <dsp:cNvPr id="0" name=""/>
        <dsp:cNvSpPr/>
      </dsp:nvSpPr>
      <dsp:spPr>
        <a:xfrm rot="10800000">
          <a:off x="0" y="997292"/>
          <a:ext cx="8011886" cy="1004424"/>
        </a:xfrm>
        <a:prstGeom prst="upArrowCallout">
          <a:avLst/>
        </a:prstGeom>
        <a:solidFill>
          <a:srgbClr val="DA4408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solidFill>
                <a:schemeClr val="bg1"/>
              </a:solidFill>
            </a:rPr>
            <a:t>это </a:t>
          </a:r>
          <a:endParaRPr lang="ru-RU" sz="4800" kern="1200" dirty="0">
            <a:solidFill>
              <a:schemeClr val="bg1"/>
            </a:solidFill>
          </a:endParaRPr>
        </a:p>
      </dsp:txBody>
      <dsp:txXfrm rot="10800000">
        <a:off x="0" y="997292"/>
        <a:ext cx="8011886" cy="1004424"/>
      </dsp:txXfrm>
    </dsp:sp>
    <dsp:sp modelId="{1C33E8B6-ABD6-46AE-BE27-DBC7AD62EF32}">
      <dsp:nvSpPr>
        <dsp:cNvPr id="0" name=""/>
        <dsp:cNvSpPr/>
      </dsp:nvSpPr>
      <dsp:spPr>
        <a:xfrm rot="10800000">
          <a:off x="0" y="75233"/>
          <a:ext cx="8011886" cy="1004424"/>
        </a:xfrm>
        <a:prstGeom prst="upArrowCallout">
          <a:avLst/>
        </a:prstGeom>
        <a:solidFill>
          <a:srgbClr val="C0000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solidFill>
                <a:schemeClr val="bg1"/>
              </a:solidFill>
            </a:rPr>
            <a:t>Диктант-</a:t>
          </a:r>
          <a:r>
            <a:rPr lang="ru-RU" sz="2400" kern="1200" dirty="0" smtClean="0">
              <a:solidFill>
                <a:schemeClr val="bg1"/>
              </a:solidFill>
            </a:rPr>
            <a:t> </a:t>
          </a:r>
          <a:endParaRPr lang="ru-RU" sz="2400" kern="1200" dirty="0">
            <a:solidFill>
              <a:schemeClr val="bg1"/>
            </a:solidFill>
          </a:endParaRPr>
        </a:p>
      </dsp:txBody>
      <dsp:txXfrm rot="10800000">
        <a:off x="0" y="75233"/>
        <a:ext cx="8011886" cy="100442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056249-3AC9-4519-A470-563F7A237FC6}">
      <dsp:nvSpPr>
        <dsp:cNvPr id="0" name=""/>
        <dsp:cNvSpPr/>
      </dsp:nvSpPr>
      <dsp:spPr>
        <a:xfrm>
          <a:off x="0" y="0"/>
          <a:ext cx="8280920" cy="59732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b="1" kern="1200" dirty="0" smtClean="0"/>
            <a:t>«Диктант»</a:t>
          </a:r>
          <a:r>
            <a:rPr lang="ru-RU" sz="5400" b="1" kern="1200" dirty="0" smtClean="0"/>
            <a:t/>
          </a:r>
          <a:br>
            <a:rPr lang="ru-RU" sz="5400" b="1" kern="1200" dirty="0" smtClean="0"/>
          </a:br>
          <a:r>
            <a:rPr lang="ru-RU" sz="5400" b="1" kern="1200" dirty="0" smtClean="0"/>
            <a:t/>
          </a:r>
          <a:br>
            <a:rPr lang="ru-RU" sz="5400" b="1" kern="1200" dirty="0" smtClean="0"/>
          </a:br>
          <a:r>
            <a:rPr lang="ru-RU" sz="5400" b="1" kern="1200" dirty="0" smtClean="0"/>
            <a:t>- это страшное слово</a:t>
          </a:r>
          <a:r>
            <a:rPr lang="ru-RU" sz="5400" kern="1200" dirty="0" smtClean="0"/>
            <a:t/>
          </a:r>
          <a:br>
            <a:rPr lang="ru-RU" sz="5400" kern="1200" dirty="0" smtClean="0"/>
          </a:br>
          <a:r>
            <a:rPr lang="ru-RU" sz="3600" b="1" kern="1200" dirty="0" smtClean="0"/>
            <a:t>или</a:t>
          </a:r>
          <a:r>
            <a:rPr lang="ru-RU" sz="3600" kern="1200" dirty="0" smtClean="0"/>
            <a:t/>
          </a:r>
          <a:br>
            <a:rPr lang="ru-RU" sz="3600" kern="1200" dirty="0" smtClean="0"/>
          </a:br>
          <a:r>
            <a:rPr lang="ru-RU" sz="5400" b="1" kern="1200" dirty="0" smtClean="0"/>
            <a:t>Приручить свой страх,  </a:t>
          </a:r>
          <a:r>
            <a:rPr lang="ru-RU" sz="4800" b="1" kern="1200" dirty="0" smtClean="0"/>
            <a:t/>
          </a:r>
          <a:br>
            <a:rPr lang="ru-RU" sz="4800" b="1" kern="1200" dirty="0" smtClean="0"/>
          </a:br>
          <a:r>
            <a:rPr lang="ru-RU" sz="4800" b="1" kern="1200" dirty="0" smtClean="0"/>
            <a:t/>
          </a:r>
          <a:br>
            <a:rPr lang="ru-RU" sz="4800" b="1" kern="1200" dirty="0" smtClean="0"/>
          </a:br>
          <a:r>
            <a:rPr lang="ru-RU" sz="6000" b="1" kern="1200" dirty="0" smtClean="0"/>
            <a:t>как?</a:t>
          </a:r>
          <a:r>
            <a:rPr lang="ru-RU" sz="3600" kern="1200" dirty="0" smtClean="0"/>
            <a:t/>
          </a:r>
          <a:br>
            <a:rPr lang="ru-RU" sz="3600" kern="1200" dirty="0" smtClean="0"/>
          </a:br>
          <a:endParaRPr lang="ru-RU" sz="3600" kern="1200" dirty="0"/>
        </a:p>
      </dsp:txBody>
      <dsp:txXfrm>
        <a:off x="0" y="0"/>
        <a:ext cx="8280920" cy="597321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97EC68-1391-4134-80A6-AF57A8BAF836}">
      <dsp:nvSpPr>
        <dsp:cNvPr id="0" name=""/>
        <dsp:cNvSpPr/>
      </dsp:nvSpPr>
      <dsp:spPr>
        <a:xfrm>
          <a:off x="0" y="1955007"/>
          <a:ext cx="8132960" cy="21291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0" tIns="609600" rIns="609600" bIns="609600" numCol="1" spcCol="1270" anchor="ctr" anchorCtr="0">
          <a:noAutofit/>
        </a:bodyPr>
        <a:lstStyle/>
        <a:p>
          <a:pPr lvl="0" algn="ctr" defTabSz="7112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0" b="1" kern="1200" dirty="0" smtClean="0"/>
            <a:t>диктант</a:t>
          </a:r>
          <a:endParaRPr lang="ru-RU" sz="16000" b="1" kern="1200" dirty="0"/>
        </a:p>
      </dsp:txBody>
      <dsp:txXfrm>
        <a:off x="0" y="1955007"/>
        <a:ext cx="8132960" cy="212918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0D28CB-686B-4B86-9A90-AFB6A4B6E448}">
      <dsp:nvSpPr>
        <dsp:cNvPr id="0" name=""/>
        <dsp:cNvSpPr/>
      </dsp:nvSpPr>
      <dsp:spPr>
        <a:xfrm>
          <a:off x="0" y="562"/>
          <a:ext cx="8136904" cy="31672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0" tIns="533400" rIns="533400" bIns="533400" numCol="1" spcCol="1270" anchor="ctr" anchorCtr="0">
          <a:noAutofit/>
        </a:bodyPr>
        <a:lstStyle/>
        <a:p>
          <a:pPr lvl="0" algn="ctr" defTabSz="6223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0" b="1" kern="1200" dirty="0" smtClean="0"/>
            <a:t>реклама</a:t>
          </a:r>
          <a:endParaRPr lang="ru-RU" sz="14000" b="1" kern="1200" dirty="0"/>
        </a:p>
      </dsp:txBody>
      <dsp:txXfrm>
        <a:off x="0" y="562"/>
        <a:ext cx="8136904" cy="316722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44CCB0-AD03-4440-9FA5-7C5B69367007}">
      <dsp:nvSpPr>
        <dsp:cNvPr id="0" name=""/>
        <dsp:cNvSpPr/>
      </dsp:nvSpPr>
      <dsp:spPr>
        <a:xfrm>
          <a:off x="0" y="1353"/>
          <a:ext cx="8208912" cy="20855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0" tIns="304800" rIns="304800" bIns="304800" numCol="1" spcCol="1270" anchor="ctr" anchorCtr="0">
          <a:noAutofit/>
        </a:bodyPr>
        <a:lstStyle/>
        <a:p>
          <a:pPr lvl="0" algn="ctr" defTabSz="3556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0" kern="1200" dirty="0" smtClean="0"/>
            <a:t>«Каждый день по диктанту!» </a:t>
          </a:r>
          <a:endParaRPr lang="ru-RU" sz="8000" kern="1200" dirty="0"/>
        </a:p>
      </dsp:txBody>
      <dsp:txXfrm>
        <a:off x="0" y="1353"/>
        <a:ext cx="8208912" cy="208552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33E37AA-8C90-42F1-99A8-1BA658867803}">
      <dsp:nvSpPr>
        <dsp:cNvPr id="0" name=""/>
        <dsp:cNvSpPr/>
      </dsp:nvSpPr>
      <dsp:spPr>
        <a:xfrm>
          <a:off x="0" y="2662"/>
          <a:ext cx="4032448" cy="1564075"/>
        </a:xfrm>
        <a:prstGeom prst="lef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Мы идем</a:t>
          </a:r>
          <a:endParaRPr lang="ru-RU" sz="4000" kern="1200" dirty="0"/>
        </a:p>
      </dsp:txBody>
      <dsp:txXfrm>
        <a:off x="0" y="2662"/>
        <a:ext cx="4032448" cy="1564075"/>
      </dsp:txXfrm>
    </dsp:sp>
    <dsp:sp modelId="{391197C3-1505-4E34-A107-E674129A17F0}">
      <dsp:nvSpPr>
        <dsp:cNvPr id="0" name=""/>
        <dsp:cNvSpPr/>
      </dsp:nvSpPr>
      <dsp:spPr>
        <a:xfrm>
          <a:off x="0" y="1653004"/>
          <a:ext cx="4032448" cy="1564075"/>
        </a:xfrm>
        <a:prstGeom prst="lef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000" b="1" kern="1200" dirty="0" smtClean="0"/>
            <a:t>писать</a:t>
          </a:r>
          <a:endParaRPr lang="ru-RU" sz="4000" kern="1200" dirty="0" smtClean="0"/>
        </a:p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0" y="1653004"/>
        <a:ext cx="4032448" cy="1564075"/>
      </dsp:txXfrm>
    </dsp:sp>
    <dsp:sp modelId="{A8795AC9-1AEE-46CC-B553-7220B095D91E}">
      <dsp:nvSpPr>
        <dsp:cNvPr id="0" name=""/>
        <dsp:cNvSpPr/>
      </dsp:nvSpPr>
      <dsp:spPr>
        <a:xfrm>
          <a:off x="0" y="3154578"/>
          <a:ext cx="4032448" cy="1564075"/>
        </a:xfrm>
        <a:prstGeom prst="lef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000" b="1" kern="1200" dirty="0" smtClean="0"/>
            <a:t>диктант.</a:t>
          </a:r>
          <a:endParaRPr lang="ru-RU" sz="4000" kern="1200" dirty="0" smtClean="0"/>
        </a:p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 dirty="0"/>
        </a:p>
      </dsp:txBody>
      <dsp:txXfrm>
        <a:off x="0" y="3154578"/>
        <a:ext cx="4032448" cy="1564075"/>
      </dsp:txXfrm>
    </dsp:sp>
    <dsp:sp modelId="{25E71D23-425D-4E9C-9CF7-481A0A3F7601}">
      <dsp:nvSpPr>
        <dsp:cNvPr id="0" name=""/>
        <dsp:cNvSpPr/>
      </dsp:nvSpPr>
      <dsp:spPr>
        <a:xfrm>
          <a:off x="0" y="4682023"/>
          <a:ext cx="4032448" cy="15640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accent6">
                  <a:lumMod val="50000"/>
                </a:schemeClr>
              </a:solidFill>
            </a:rPr>
            <a:t>Ты с нами?</a:t>
          </a:r>
          <a:endParaRPr lang="ru-RU" sz="40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0" y="4682023"/>
        <a:ext cx="4032448" cy="156407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97CF57-B18C-4F29-BD6F-670671F2BAC4}">
      <dsp:nvSpPr>
        <dsp:cNvPr id="0" name=""/>
        <dsp:cNvSpPr/>
      </dsp:nvSpPr>
      <dsp:spPr>
        <a:xfrm>
          <a:off x="0" y="1843"/>
          <a:ext cx="8458742" cy="6467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smtClean="0"/>
            <a:t>только сегодня!!!</a:t>
          </a:r>
          <a:endParaRPr lang="ru-RU" sz="5400" kern="1200" dirty="0"/>
        </a:p>
      </dsp:txBody>
      <dsp:txXfrm>
        <a:off x="0" y="1843"/>
        <a:ext cx="8458742" cy="646744"/>
      </dsp:txXfrm>
    </dsp:sp>
    <dsp:sp modelId="{206E1F85-AECB-468C-8B32-D55B2181D4A9}">
      <dsp:nvSpPr>
        <dsp:cNvPr id="0" name=""/>
        <dsp:cNvSpPr/>
      </dsp:nvSpPr>
      <dsp:spPr>
        <a:xfrm>
          <a:off x="0" y="656098"/>
          <a:ext cx="8458742" cy="6467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smtClean="0"/>
            <a:t>только у нас!!!</a:t>
          </a:r>
          <a:endParaRPr lang="ru-RU" sz="5400" kern="1200" dirty="0"/>
        </a:p>
      </dsp:txBody>
      <dsp:txXfrm>
        <a:off x="0" y="656098"/>
        <a:ext cx="8458742" cy="646744"/>
      </dsp:txXfrm>
    </dsp:sp>
    <dsp:sp modelId="{969C7532-A8C1-45F7-974D-317966F8709A}">
      <dsp:nvSpPr>
        <dsp:cNvPr id="0" name=""/>
        <dsp:cNvSpPr/>
      </dsp:nvSpPr>
      <dsp:spPr>
        <a:xfrm>
          <a:off x="0" y="1310352"/>
          <a:ext cx="8458742" cy="6467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ДИКТАНТОРУЧКА</a:t>
          </a:r>
          <a:endParaRPr lang="ru-RU" sz="4000" kern="1200" dirty="0"/>
        </a:p>
      </dsp:txBody>
      <dsp:txXfrm>
        <a:off x="0" y="1310352"/>
        <a:ext cx="8458742" cy="646744"/>
      </dsp:txXfrm>
    </dsp:sp>
    <dsp:sp modelId="{54A4ED26-2D3E-41AE-841F-018342B20715}">
      <dsp:nvSpPr>
        <dsp:cNvPr id="0" name=""/>
        <dsp:cNvSpPr/>
      </dsp:nvSpPr>
      <dsp:spPr>
        <a:xfrm>
          <a:off x="0" y="1964606"/>
          <a:ext cx="8458742" cy="6467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smtClean="0"/>
            <a:t>с ней любой диктант</a:t>
          </a:r>
          <a:endParaRPr lang="ru-RU" sz="5400" kern="1200" dirty="0"/>
        </a:p>
      </dsp:txBody>
      <dsp:txXfrm>
        <a:off x="0" y="1964606"/>
        <a:ext cx="8458742" cy="646744"/>
      </dsp:txXfrm>
    </dsp:sp>
    <dsp:sp modelId="{CFB62E22-F143-43BC-97BB-AED88912D3FD}">
      <dsp:nvSpPr>
        <dsp:cNvPr id="0" name=""/>
        <dsp:cNvSpPr/>
      </dsp:nvSpPr>
      <dsp:spPr>
        <a:xfrm>
          <a:off x="0" y="2618861"/>
          <a:ext cx="8458742" cy="6467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smtClean="0"/>
            <a:t>счастье!!!</a:t>
          </a:r>
          <a:endParaRPr lang="ru-RU" sz="5400" kern="1200" dirty="0"/>
        </a:p>
      </dsp:txBody>
      <dsp:txXfrm>
        <a:off x="0" y="2618861"/>
        <a:ext cx="8458742" cy="646744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B60A3D-9F07-4625-B337-417AE0D67EC8}">
      <dsp:nvSpPr>
        <dsp:cNvPr id="0" name=""/>
        <dsp:cNvSpPr/>
      </dsp:nvSpPr>
      <dsp:spPr>
        <a:xfrm>
          <a:off x="0" y="2609097"/>
          <a:ext cx="8496944" cy="29678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0" tIns="495300" rIns="495300" bIns="495300" numCol="1" spcCol="1270" anchor="ctr" anchorCtr="0">
          <a:noAutofit/>
        </a:bodyPr>
        <a:lstStyle/>
        <a:p>
          <a:pPr lvl="0" algn="ctr" defTabSz="5778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0" b="1" kern="1200" dirty="0" smtClean="0"/>
            <a:t>заготовки</a:t>
          </a:r>
          <a:endParaRPr lang="ru-RU" sz="13000" b="1" kern="1200" dirty="0"/>
        </a:p>
      </dsp:txBody>
      <dsp:txXfrm>
        <a:off x="0" y="2609097"/>
        <a:ext cx="8496944" cy="2967877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DFB330-5A08-4289-B282-705F873279DB}">
      <dsp:nvSpPr>
        <dsp:cNvPr id="0" name=""/>
        <dsp:cNvSpPr/>
      </dsp:nvSpPr>
      <dsp:spPr>
        <a:xfrm>
          <a:off x="628649" y="0"/>
          <a:ext cx="6858000" cy="6858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D62BF1-3E2B-4BE6-BD34-5BD05C3CEAAB}">
      <dsp:nvSpPr>
        <dsp:cNvPr id="0" name=""/>
        <dsp:cNvSpPr/>
      </dsp:nvSpPr>
      <dsp:spPr>
        <a:xfrm>
          <a:off x="4057649" y="686469"/>
          <a:ext cx="4457700" cy="6094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baseline="0" dirty="0" smtClean="0"/>
            <a:t>Какова была тема сегодняшней беседы? </a:t>
          </a:r>
          <a:endParaRPr lang="ru-RU" sz="1600" b="0" i="0" kern="1200" baseline="0" dirty="0"/>
        </a:p>
      </dsp:txBody>
      <dsp:txXfrm>
        <a:off x="4057649" y="686469"/>
        <a:ext cx="4457700" cy="609451"/>
      </dsp:txXfrm>
    </dsp:sp>
    <dsp:sp modelId="{509A88FC-8E3F-4023-9CC9-52DEFCBC8102}">
      <dsp:nvSpPr>
        <dsp:cNvPr id="0" name=""/>
        <dsp:cNvSpPr/>
      </dsp:nvSpPr>
      <dsp:spPr>
        <a:xfrm>
          <a:off x="4057649" y="1372102"/>
          <a:ext cx="4457700" cy="6094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baseline="0" dirty="0" smtClean="0"/>
            <a:t>Что нового ты узнал сегодня? </a:t>
          </a:r>
          <a:endParaRPr lang="ru-RU" sz="1600" b="0" i="0" kern="1200" baseline="0" dirty="0"/>
        </a:p>
      </dsp:txBody>
      <dsp:txXfrm>
        <a:off x="4057649" y="1372102"/>
        <a:ext cx="4457700" cy="609451"/>
      </dsp:txXfrm>
    </dsp:sp>
    <dsp:sp modelId="{4E9FACD7-3667-4814-8289-F56C65BD19FD}">
      <dsp:nvSpPr>
        <dsp:cNvPr id="0" name=""/>
        <dsp:cNvSpPr/>
      </dsp:nvSpPr>
      <dsp:spPr>
        <a:xfrm>
          <a:off x="4057649" y="2057734"/>
          <a:ext cx="4457700" cy="6094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baseline="0" dirty="0" smtClean="0"/>
            <a:t>Что ты запомнишь из сегодняшнего занятия?</a:t>
          </a:r>
          <a:endParaRPr lang="ru-RU" sz="1600" b="0" i="0" kern="1200" baseline="0" dirty="0"/>
        </a:p>
      </dsp:txBody>
      <dsp:txXfrm>
        <a:off x="4057649" y="2057734"/>
        <a:ext cx="4457700" cy="609451"/>
      </dsp:txXfrm>
    </dsp:sp>
    <dsp:sp modelId="{AD364F34-6A4D-4E2A-9D37-44C43009F6AF}">
      <dsp:nvSpPr>
        <dsp:cNvPr id="0" name=""/>
        <dsp:cNvSpPr/>
      </dsp:nvSpPr>
      <dsp:spPr>
        <a:xfrm>
          <a:off x="4057649" y="2743367"/>
          <a:ext cx="4457700" cy="6094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baseline="0" dirty="0" smtClean="0"/>
            <a:t>Что заставило тебя задуматься?</a:t>
          </a:r>
          <a:endParaRPr lang="ru-RU" sz="1600" b="0" i="0" kern="1200" baseline="0" dirty="0"/>
        </a:p>
      </dsp:txBody>
      <dsp:txXfrm>
        <a:off x="4057649" y="2743367"/>
        <a:ext cx="4457700" cy="609451"/>
      </dsp:txXfrm>
    </dsp:sp>
    <dsp:sp modelId="{E4DDFE06-21D8-461C-A5CB-BF07C79EA72D}">
      <dsp:nvSpPr>
        <dsp:cNvPr id="0" name=""/>
        <dsp:cNvSpPr/>
      </dsp:nvSpPr>
      <dsp:spPr>
        <a:xfrm>
          <a:off x="4057649" y="3429000"/>
          <a:ext cx="4457700" cy="6094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baseline="0" dirty="0" smtClean="0"/>
            <a:t>Какой способ был для тебя удачной находкой?</a:t>
          </a:r>
          <a:endParaRPr lang="ru-RU" sz="1600" b="0" i="0" kern="1200" baseline="0" dirty="0"/>
        </a:p>
      </dsp:txBody>
      <dsp:txXfrm>
        <a:off x="4057649" y="3429000"/>
        <a:ext cx="4457700" cy="609451"/>
      </dsp:txXfrm>
    </dsp:sp>
    <dsp:sp modelId="{6F2778F8-112C-4FF5-86AB-4D361A04F92F}">
      <dsp:nvSpPr>
        <dsp:cNvPr id="0" name=""/>
        <dsp:cNvSpPr/>
      </dsp:nvSpPr>
      <dsp:spPr>
        <a:xfrm>
          <a:off x="4057649" y="4114632"/>
          <a:ext cx="4457700" cy="6094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baseline="0" dirty="0" smtClean="0"/>
            <a:t>Каким способом ты воспользуешься на контрольной?</a:t>
          </a:r>
          <a:endParaRPr lang="ru-RU" sz="1600" b="0" i="0" kern="1200" baseline="0" dirty="0"/>
        </a:p>
      </dsp:txBody>
      <dsp:txXfrm>
        <a:off x="4057649" y="4114632"/>
        <a:ext cx="4457700" cy="609451"/>
      </dsp:txXfrm>
    </dsp:sp>
    <dsp:sp modelId="{60234A52-6CCF-49BD-961B-BF4143371ECB}">
      <dsp:nvSpPr>
        <dsp:cNvPr id="0" name=""/>
        <dsp:cNvSpPr/>
      </dsp:nvSpPr>
      <dsp:spPr>
        <a:xfrm>
          <a:off x="4057649" y="4800265"/>
          <a:ext cx="4457700" cy="6094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baseline="0" dirty="0" smtClean="0"/>
            <a:t>Что нужно для того, что бы полюбить диктант?</a:t>
          </a:r>
          <a:endParaRPr lang="ru-RU" sz="1600" b="0" i="0" kern="1200" baseline="0" dirty="0"/>
        </a:p>
      </dsp:txBody>
      <dsp:txXfrm>
        <a:off x="4057649" y="4800265"/>
        <a:ext cx="4457700" cy="609451"/>
      </dsp:txXfrm>
    </dsp:sp>
    <dsp:sp modelId="{DC34FE6F-6084-4A18-9ECC-D8B930D6804B}">
      <dsp:nvSpPr>
        <dsp:cNvPr id="0" name=""/>
        <dsp:cNvSpPr/>
      </dsp:nvSpPr>
      <dsp:spPr>
        <a:xfrm>
          <a:off x="4057649" y="5485897"/>
          <a:ext cx="4457700" cy="6094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baseline="0" dirty="0" smtClean="0"/>
            <a:t>Остались  еще вопросы?</a:t>
          </a:r>
          <a:endParaRPr lang="ru-RU" sz="1600" b="0" i="0" kern="1200" baseline="0" dirty="0"/>
        </a:p>
      </dsp:txBody>
      <dsp:txXfrm>
        <a:off x="4057649" y="5485897"/>
        <a:ext cx="4457700" cy="609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066112-84C0-4B46-97F1-C74306E52585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42B4C-69E6-427B-A4DD-D44E335B7B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F5389-FAE7-4744-A249-4AA703E3316C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A8EB0-5122-4D6A-AEB1-B094E4762B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8B89-09E7-413D-AC80-749307FD4A6C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D23FFE1-C670-4E3D-9D54-222984EBBC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8B89-09E7-413D-AC80-749307FD4A6C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3FFE1-C670-4E3D-9D54-222984EBBC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8B89-09E7-413D-AC80-749307FD4A6C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3FFE1-C670-4E3D-9D54-222984EBBC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8B89-09E7-413D-AC80-749307FD4A6C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D23FFE1-C670-4E3D-9D54-222984EBBC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8B89-09E7-413D-AC80-749307FD4A6C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3FFE1-C670-4E3D-9D54-222984EBBC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8B89-09E7-413D-AC80-749307FD4A6C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3FFE1-C670-4E3D-9D54-222984EBBC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8B89-09E7-413D-AC80-749307FD4A6C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D23FFE1-C670-4E3D-9D54-222984EBBC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8B89-09E7-413D-AC80-749307FD4A6C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3FFE1-C670-4E3D-9D54-222984EBBC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8B89-09E7-413D-AC80-749307FD4A6C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3FFE1-C670-4E3D-9D54-222984EBBC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8B89-09E7-413D-AC80-749307FD4A6C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3FFE1-C670-4E3D-9D54-222984EBBC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8B89-09E7-413D-AC80-749307FD4A6C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3FFE1-C670-4E3D-9D54-222984EBBC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2408B89-09E7-413D-AC80-749307FD4A6C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D23FFE1-C670-4E3D-9D54-222984EBBC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microsoft.com/office/2007/relationships/diagramDrawing" Target="../diagrams/drawing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381000" y="692696"/>
          <a:ext cx="8511480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789040"/>
            <a:ext cx="4479032" cy="2808311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4000" b="1" dirty="0" smtClean="0">
                <a:ln w="381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Золотова </a:t>
            </a:r>
            <a:br>
              <a:rPr lang="ru-RU" sz="4000" b="1" dirty="0" smtClean="0">
                <a:ln w="381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</a:br>
            <a:r>
              <a:rPr lang="ru-RU" sz="4000" b="1" dirty="0" smtClean="0">
                <a:ln w="381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Вероника Александровна</a:t>
            </a:r>
            <a:endParaRPr lang="ru-RU" sz="4000" b="1" dirty="0">
              <a:ln w="381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5884913" y="3785671"/>
            <a:ext cx="2092407" cy="27891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5238812" cy="51061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rtDeco"/>
            <a:contourClr>
              <a:srgbClr val="FFFFFF"/>
            </a:contourClr>
          </a:sp3d>
        </p:spPr>
      </p:pic>
      <p:sp>
        <p:nvSpPr>
          <p:cNvPr id="3" name="Выноска-облако 2"/>
          <p:cNvSpPr/>
          <p:nvPr/>
        </p:nvSpPr>
        <p:spPr>
          <a:xfrm>
            <a:off x="4572000" y="404664"/>
            <a:ext cx="4139952" cy="4076045"/>
          </a:xfrm>
          <a:prstGeom prst="cloudCallout">
            <a:avLst>
              <a:gd name="adj1" fmla="val -75535"/>
              <a:gd name="adj2" fmla="val 555"/>
            </a:avLst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О-о-о, вот он, </a:t>
            </a:r>
          </a:p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мой любимый,</a:t>
            </a:r>
          </a:p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мой долгожданный,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мой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Диктант!!!</a:t>
            </a:r>
            <a:endParaRPr lang="ru-RU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95736" y="620688"/>
            <a:ext cx="4896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Сейчас мы будем писать диктант! 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" y="144462"/>
            <a:ext cx="8820025" cy="6524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836712"/>
            <a:ext cx="233175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76672"/>
            <a:ext cx="152460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124744"/>
            <a:ext cx="2088232" cy="1676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564904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/>
              <a:t>диктант</a:t>
            </a:r>
            <a:endParaRPr lang="ru-RU" sz="9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332656"/>
            <a:ext cx="923925" cy="1314450"/>
          </a:xfrm>
          <a:prstGeom prst="teardrop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8184" y="1052736"/>
            <a:ext cx="1019175" cy="14287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509120"/>
            <a:ext cx="1028700" cy="1104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7584" y="5733256"/>
            <a:ext cx="914400" cy="771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932040" y="5445224"/>
            <a:ext cx="657225" cy="1143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2" y="2132856"/>
            <a:ext cx="1181100" cy="885825"/>
          </a:xfrm>
          <a:prstGeom prst="snip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3789040"/>
            <a:ext cx="914400" cy="1019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5856" y="476672"/>
            <a:ext cx="1772887" cy="100811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84368" y="5085184"/>
            <a:ext cx="904875" cy="9429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528" y="3501008"/>
            <a:ext cx="1190625" cy="1314450"/>
          </a:xfrm>
          <a:prstGeom prst="wedgeRectCallou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956376" y="188640"/>
            <a:ext cx="981075" cy="9048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2857" y="537029"/>
            <a:ext cx="83457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Диктант</a:t>
            </a:r>
            <a:endParaRPr lang="ru-RU" sz="18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539552" y="1700808"/>
          <a:ext cx="8136904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467544" y="548680"/>
          <a:ext cx="8208912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2996952"/>
            <a:ext cx="3672407" cy="36724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062" y="855734"/>
            <a:ext cx="7368481" cy="53295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rtDeco"/>
            <a:contourClr>
              <a:srgbClr val="FFFFFF"/>
            </a:contourClr>
          </a:sp3d>
        </p:spPr>
      </p:pic>
      <p:sp>
        <p:nvSpPr>
          <p:cNvPr id="6" name="Стрелка вниз 5"/>
          <p:cNvSpPr/>
          <p:nvPr/>
        </p:nvSpPr>
        <p:spPr>
          <a:xfrm>
            <a:off x="682171" y="476670"/>
            <a:ext cx="3788229" cy="2077843"/>
          </a:xfrm>
          <a:prstGeom prst="downArrow">
            <a:avLst>
              <a:gd name="adj1" fmla="val 4461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я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не любил диктант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5112568" cy="64801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rtDeco"/>
            <a:contourClr>
              <a:srgbClr val="FFFFFF"/>
            </a:contourClr>
          </a:sp3d>
        </p:spPr>
      </p:pic>
      <p:graphicFrame>
        <p:nvGraphicFramePr>
          <p:cNvPr id="6" name="Схема 5"/>
          <p:cNvGraphicFramePr/>
          <p:nvPr/>
        </p:nvGraphicFramePr>
        <p:xfrm>
          <a:off x="4932040" y="404665"/>
          <a:ext cx="4032448" cy="6297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моя папка быстрая\для презентации\диктант рука пишет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61679" y="3501571"/>
            <a:ext cx="4513276" cy="28692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rtDeco"/>
            <a:contourClr>
              <a:srgbClr val="FFFFFF"/>
            </a:contourClr>
          </a:sp3d>
        </p:spPr>
      </p:pic>
      <p:graphicFrame>
        <p:nvGraphicFramePr>
          <p:cNvPr id="4" name="Схема 3"/>
          <p:cNvGraphicFramePr/>
          <p:nvPr/>
        </p:nvGraphicFramePr>
        <p:xfrm>
          <a:off x="467544" y="404664"/>
          <a:ext cx="8458742" cy="3267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467544" y="476672"/>
          <a:ext cx="828092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0"/>
            <a:ext cx="9180513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1" y="319315"/>
            <a:ext cx="8273142" cy="62048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599" y="1059543"/>
            <a:ext cx="8427328" cy="47171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8572" y="700995"/>
            <a:ext cx="7000421" cy="56633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r="880" b="7782"/>
          <a:stretch>
            <a:fillRect/>
          </a:stretch>
        </p:blipFill>
        <p:spPr bwMode="auto">
          <a:xfrm>
            <a:off x="1096508" y="200251"/>
            <a:ext cx="6937631" cy="64545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2742"/>
            <a:ext cx="8577943" cy="6061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хлопки 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5" y="4293096"/>
            <a:ext cx="2878527" cy="19190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rtDeco"/>
            <a:contourClr>
              <a:srgbClr val="FFFFFF"/>
            </a:contourClr>
          </a:sp3d>
        </p:spPr>
      </p:pic>
      <p:pic>
        <p:nvPicPr>
          <p:cNvPr id="4" name="Рисунок 3" descr="хлопки 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16216" y="4437112"/>
            <a:ext cx="2016224" cy="20162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rtDeco"/>
            <a:contourClr>
              <a:srgbClr val="FFFFFF"/>
            </a:contourClr>
          </a:sp3d>
        </p:spPr>
      </p:pic>
      <p:pic>
        <p:nvPicPr>
          <p:cNvPr id="5" name="Рисунок 4" descr="хлопки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404664"/>
            <a:ext cx="1542079" cy="23042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rtDeco"/>
            <a:contourClr>
              <a:srgbClr val="FFFFFF"/>
            </a:contourClr>
          </a:sp3d>
        </p:spPr>
      </p:pic>
      <p:pic>
        <p:nvPicPr>
          <p:cNvPr id="1026" name="Picture 2" descr="C:\Users\Пользователь\Desktop\моя папка быстрая\для презентации\хлопки 1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44845" y="1596954"/>
            <a:ext cx="3683921" cy="2448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rtDeco"/>
            <a:contourClr>
              <a:srgbClr val="FFFFFF"/>
            </a:contourClr>
          </a:sp3d>
        </p:spPr>
      </p:pic>
      <p:pic>
        <p:nvPicPr>
          <p:cNvPr id="1027" name="Picture 3" descr="C:\Users\Пользователь\Desktop\моя папка быстрая\для презентации\хлопк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836712"/>
            <a:ext cx="1792287" cy="21621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rtDeco"/>
            <a:contourClr>
              <a:srgbClr val="FFFFFF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876" y="712710"/>
            <a:ext cx="8017638" cy="5339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525000" cy="952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395536" y="-725714"/>
          <a:ext cx="8496944" cy="589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533467"/>
            <a:ext cx="3549853" cy="22532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rtDeco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0212" y="4178109"/>
            <a:ext cx="3333216" cy="24966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rtDeco"/>
            <a:contourClr>
              <a:srgbClr val="FFFFFF"/>
            </a:contourClr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91635" y="3280229"/>
            <a:ext cx="2303886" cy="17417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67265" y="241627"/>
            <a:ext cx="2520280" cy="25202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rtDeco"/>
            <a:contourClr>
              <a:srgbClr val="FFFFFF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3170" y="5020206"/>
            <a:ext cx="2096549" cy="15692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rtDeco"/>
            <a:contourClr>
              <a:srgbClr val="FFFFFF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113607" y="2080298"/>
            <a:ext cx="2504908" cy="18767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DFB330-5A08-4289-B282-705F873279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35DFB330-5A08-4289-B282-705F873279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D62BF1-3E2B-4BE6-BD34-5BD05C3CEA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12D62BF1-3E2B-4BE6-BD34-5BD05C3CEA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9A88FC-8E3F-4023-9CC9-52DEFCBC81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509A88FC-8E3F-4023-9CC9-52DEFCBC81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9FACD7-3667-4814-8289-F56C65BD19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4E9FACD7-3667-4814-8289-F56C65BD19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364F34-6A4D-4E2A-9D37-44C43009F6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AD364F34-6A4D-4E2A-9D37-44C43009F6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DDFE06-21D8-461C-A5CB-BF07C79EA7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dgm id="{E4DDFE06-21D8-461C-A5CB-BF07C79EA7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2778F8-112C-4FF5-86AB-4D361A04F9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graphicEl>
                                              <a:dgm id="{6F2778F8-112C-4FF5-86AB-4D361A04F9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234A52-6CCF-49BD-961B-BF4143371E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graphicEl>
                                              <a:dgm id="{60234A52-6CCF-49BD-961B-BF4143371E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34FE6F-6084-4A18-9ECC-D8B930D680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graphicEl>
                                              <a:dgm id="{DC34FE6F-6084-4A18-9ECC-D8B930D680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624114" y="435430"/>
          <a:ext cx="8011886" cy="5631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33E8B6-ABD6-46AE-BE27-DBC7AD62EF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1C33E8B6-ABD6-46AE-BE27-DBC7AD62EF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1C33E8B6-ABD6-46AE-BE27-DBC7AD62EF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E32DE81-E898-4C47-931A-597E871F08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1E32DE81-E898-4C47-931A-597E871F08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1E32DE81-E898-4C47-931A-597E871F08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197FE6-0936-485C-BDA0-7EAEFCBF76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61197FE6-0936-485C-BDA0-7EAEFCBF76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61197FE6-0936-485C-BDA0-7EAEFCBF76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1FE080-4B96-4A3B-9C0E-5CBB17E685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831FE080-4B96-4A3B-9C0E-5CBB17E685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831FE080-4B96-4A3B-9C0E-5CBB17E685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3709C2-DF01-488E-9A83-DA0C8265F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6F3709C2-DF01-488E-9A83-DA0C8265F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6F3709C2-DF01-488E-9A83-DA0C8265F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474556C-6365-4168-B449-6C373A3D34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9474556C-6365-4168-B449-6C373A3D34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9474556C-6365-4168-B449-6C373A3D34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верх 2"/>
          <p:cNvSpPr/>
          <p:nvPr/>
        </p:nvSpPr>
        <p:spPr>
          <a:xfrm>
            <a:off x="1331640" y="188640"/>
            <a:ext cx="484632" cy="978408"/>
          </a:xfrm>
          <a:prstGeom prst="up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верх 4"/>
          <p:cNvSpPr/>
          <p:nvPr/>
        </p:nvSpPr>
        <p:spPr>
          <a:xfrm>
            <a:off x="2411760" y="188640"/>
            <a:ext cx="484632" cy="978408"/>
          </a:xfrm>
          <a:prstGeom prst="up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>
            <a:off x="3419872" y="188640"/>
            <a:ext cx="484632" cy="978408"/>
          </a:xfrm>
          <a:prstGeom prst="up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>
            <a:off x="5580112" y="188640"/>
            <a:ext cx="484632" cy="978408"/>
          </a:xfrm>
          <a:prstGeom prst="up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323528" y="1772816"/>
            <a:ext cx="484632" cy="978408"/>
          </a:xfrm>
          <a:prstGeom prst="up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>
            <a:off x="1547664" y="1772816"/>
            <a:ext cx="484632" cy="978408"/>
          </a:xfrm>
          <a:prstGeom prst="up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>
            <a:off x="2123728" y="1772816"/>
            <a:ext cx="484632" cy="978408"/>
          </a:xfrm>
          <a:prstGeom prst="up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>
            <a:off x="3608557" y="1787330"/>
            <a:ext cx="484632" cy="978408"/>
          </a:xfrm>
          <a:prstGeom prst="up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>
            <a:off x="4932040" y="1772816"/>
            <a:ext cx="484632" cy="978408"/>
          </a:xfrm>
          <a:prstGeom prst="up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>
            <a:off x="5508104" y="1772816"/>
            <a:ext cx="484632" cy="978408"/>
          </a:xfrm>
          <a:prstGeom prst="up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>
            <a:off x="323528" y="188640"/>
            <a:ext cx="484632" cy="978408"/>
          </a:xfrm>
          <a:prstGeom prst="up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верх 16"/>
          <p:cNvSpPr/>
          <p:nvPr/>
        </p:nvSpPr>
        <p:spPr>
          <a:xfrm>
            <a:off x="4427984" y="188640"/>
            <a:ext cx="484632" cy="978408"/>
          </a:xfrm>
          <a:prstGeom prst="up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верх 17"/>
          <p:cNvSpPr/>
          <p:nvPr/>
        </p:nvSpPr>
        <p:spPr>
          <a:xfrm>
            <a:off x="6660232" y="188640"/>
            <a:ext cx="484632" cy="978408"/>
          </a:xfrm>
          <a:prstGeom prst="up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>
            <a:off x="6775220" y="1831437"/>
            <a:ext cx="484632" cy="978408"/>
          </a:xfrm>
          <a:prstGeom prst="up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>
            <a:off x="323528" y="3789040"/>
            <a:ext cx="484632" cy="978408"/>
          </a:xfrm>
          <a:prstGeom prst="up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верх 20"/>
          <p:cNvSpPr/>
          <p:nvPr/>
        </p:nvSpPr>
        <p:spPr>
          <a:xfrm>
            <a:off x="971600" y="3789040"/>
            <a:ext cx="484632" cy="978408"/>
          </a:xfrm>
          <a:prstGeom prst="up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верх 21"/>
          <p:cNvSpPr/>
          <p:nvPr/>
        </p:nvSpPr>
        <p:spPr>
          <a:xfrm>
            <a:off x="2483768" y="3861048"/>
            <a:ext cx="484632" cy="978408"/>
          </a:xfrm>
          <a:prstGeom prst="up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верх 22"/>
          <p:cNvSpPr/>
          <p:nvPr/>
        </p:nvSpPr>
        <p:spPr>
          <a:xfrm>
            <a:off x="3131840" y="3861048"/>
            <a:ext cx="484632" cy="978408"/>
          </a:xfrm>
          <a:prstGeom prst="up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верх 23"/>
          <p:cNvSpPr/>
          <p:nvPr/>
        </p:nvSpPr>
        <p:spPr>
          <a:xfrm>
            <a:off x="4572000" y="3861048"/>
            <a:ext cx="484632" cy="978408"/>
          </a:xfrm>
          <a:prstGeom prst="up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верх 24"/>
          <p:cNvSpPr/>
          <p:nvPr/>
        </p:nvSpPr>
        <p:spPr>
          <a:xfrm>
            <a:off x="5148064" y="3861048"/>
            <a:ext cx="484632" cy="978408"/>
          </a:xfrm>
          <a:prstGeom prst="up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верх 25"/>
          <p:cNvSpPr/>
          <p:nvPr/>
        </p:nvSpPr>
        <p:spPr>
          <a:xfrm>
            <a:off x="6444208" y="3861048"/>
            <a:ext cx="484632" cy="978408"/>
          </a:xfrm>
          <a:prstGeom prst="up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верх 26"/>
          <p:cNvSpPr/>
          <p:nvPr/>
        </p:nvSpPr>
        <p:spPr>
          <a:xfrm>
            <a:off x="7020272" y="3861048"/>
            <a:ext cx="484632" cy="978408"/>
          </a:xfrm>
          <a:prstGeom prst="up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верх 27"/>
          <p:cNvSpPr/>
          <p:nvPr/>
        </p:nvSpPr>
        <p:spPr>
          <a:xfrm>
            <a:off x="7596336" y="3861048"/>
            <a:ext cx="484632" cy="978408"/>
          </a:xfrm>
          <a:prstGeom prst="up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верх 28"/>
          <p:cNvSpPr/>
          <p:nvPr/>
        </p:nvSpPr>
        <p:spPr>
          <a:xfrm>
            <a:off x="410613" y="5661812"/>
            <a:ext cx="484632" cy="978408"/>
          </a:xfrm>
          <a:prstGeom prst="up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верх 29"/>
          <p:cNvSpPr/>
          <p:nvPr/>
        </p:nvSpPr>
        <p:spPr>
          <a:xfrm>
            <a:off x="1607975" y="5690840"/>
            <a:ext cx="484632" cy="978408"/>
          </a:xfrm>
          <a:prstGeom prst="up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верх 30"/>
          <p:cNvSpPr/>
          <p:nvPr/>
        </p:nvSpPr>
        <p:spPr>
          <a:xfrm>
            <a:off x="2313541" y="5676326"/>
            <a:ext cx="484632" cy="978408"/>
          </a:xfrm>
          <a:prstGeom prst="up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верх 31"/>
          <p:cNvSpPr/>
          <p:nvPr/>
        </p:nvSpPr>
        <p:spPr>
          <a:xfrm>
            <a:off x="3552754" y="5690840"/>
            <a:ext cx="484632" cy="978408"/>
          </a:xfrm>
          <a:prstGeom prst="up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верх 32"/>
          <p:cNvSpPr/>
          <p:nvPr/>
        </p:nvSpPr>
        <p:spPr>
          <a:xfrm>
            <a:off x="4128255" y="5661811"/>
            <a:ext cx="484632" cy="978408"/>
          </a:xfrm>
          <a:prstGeom prst="up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верх 33"/>
          <p:cNvSpPr/>
          <p:nvPr/>
        </p:nvSpPr>
        <p:spPr>
          <a:xfrm>
            <a:off x="4627804" y="5661811"/>
            <a:ext cx="484632" cy="978408"/>
          </a:xfrm>
          <a:prstGeom prst="up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верх 34"/>
          <p:cNvSpPr/>
          <p:nvPr/>
        </p:nvSpPr>
        <p:spPr>
          <a:xfrm>
            <a:off x="5793319" y="5661248"/>
            <a:ext cx="484632" cy="978408"/>
          </a:xfrm>
          <a:prstGeom prst="up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верх 35"/>
          <p:cNvSpPr/>
          <p:nvPr/>
        </p:nvSpPr>
        <p:spPr>
          <a:xfrm>
            <a:off x="6252141" y="5661248"/>
            <a:ext cx="484632" cy="978408"/>
          </a:xfrm>
          <a:prstGeom prst="up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верх 37"/>
          <p:cNvSpPr/>
          <p:nvPr/>
        </p:nvSpPr>
        <p:spPr>
          <a:xfrm>
            <a:off x="6739993" y="5632220"/>
            <a:ext cx="484632" cy="978408"/>
          </a:xfrm>
          <a:prstGeom prst="up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верх 38"/>
          <p:cNvSpPr/>
          <p:nvPr/>
        </p:nvSpPr>
        <p:spPr>
          <a:xfrm>
            <a:off x="7213329" y="5661247"/>
            <a:ext cx="484632" cy="978408"/>
          </a:xfrm>
          <a:prstGeom prst="up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верх 39"/>
          <p:cNvSpPr/>
          <p:nvPr/>
        </p:nvSpPr>
        <p:spPr>
          <a:xfrm>
            <a:off x="7668344" y="188640"/>
            <a:ext cx="484632" cy="978408"/>
          </a:xfrm>
          <a:prstGeom prst="up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верх 40"/>
          <p:cNvSpPr/>
          <p:nvPr/>
        </p:nvSpPr>
        <p:spPr>
          <a:xfrm>
            <a:off x="8659368" y="260648"/>
            <a:ext cx="484632" cy="978408"/>
          </a:xfrm>
          <a:prstGeom prst="up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верх 41"/>
          <p:cNvSpPr/>
          <p:nvPr/>
        </p:nvSpPr>
        <p:spPr>
          <a:xfrm>
            <a:off x="7868163" y="1816922"/>
            <a:ext cx="484632" cy="978408"/>
          </a:xfrm>
          <a:prstGeom prst="up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верх 42"/>
          <p:cNvSpPr/>
          <p:nvPr/>
        </p:nvSpPr>
        <p:spPr>
          <a:xfrm>
            <a:off x="8659368" y="3861048"/>
            <a:ext cx="484632" cy="978408"/>
          </a:xfrm>
          <a:prstGeom prst="up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верх 43"/>
          <p:cNvSpPr/>
          <p:nvPr/>
        </p:nvSpPr>
        <p:spPr>
          <a:xfrm>
            <a:off x="8171542" y="5646058"/>
            <a:ext cx="484632" cy="978408"/>
          </a:xfrm>
          <a:prstGeom prst="up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верх 44"/>
          <p:cNvSpPr/>
          <p:nvPr/>
        </p:nvSpPr>
        <p:spPr>
          <a:xfrm>
            <a:off x="8476343" y="1828800"/>
            <a:ext cx="484632" cy="978408"/>
          </a:xfrm>
          <a:prstGeom prst="up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503040" y="521342"/>
          <a:ext cx="8132960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752600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ru-RU" sz="12000" dirty="0" smtClean="0">
                <a:solidFill>
                  <a:schemeClr val="tx1"/>
                </a:solidFill>
              </a:rPr>
              <a:t>ДИКТАНТ</a:t>
            </a:r>
            <a:endParaRPr lang="ru-RU" sz="120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4365104"/>
            <a:ext cx="7272808" cy="2088232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lvl="0"/>
            <a:r>
              <a:rPr lang="ru-RU" sz="7200" b="1" dirty="0" smtClean="0"/>
              <a:t/>
            </a:r>
            <a:br>
              <a:rPr lang="ru-RU" sz="7200" b="1" dirty="0" smtClean="0"/>
            </a:br>
            <a:endParaRPr lang="ru-RU" sz="72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861048"/>
            <a:ext cx="2857500" cy="24479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руглая лента лицом вниз 1"/>
          <p:cNvSpPr/>
          <p:nvPr/>
        </p:nvSpPr>
        <p:spPr>
          <a:xfrm>
            <a:off x="467544" y="0"/>
            <a:ext cx="8136904" cy="2006144"/>
          </a:xfrm>
          <a:prstGeom prst="ellipseRibbon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диктант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19388" y="2348880"/>
            <a:ext cx="3705225" cy="432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curvedDownArrow">
            <a:avLst/>
          </a:prstGeom>
          <a:solidFill>
            <a:srgbClr val="FFFF00"/>
          </a:solidFill>
        </p:spPr>
        <p:txBody>
          <a:bodyPr/>
          <a:lstStyle/>
          <a:p>
            <a:r>
              <a:rPr lang="ru-RU" dirty="0" smtClean="0"/>
              <a:t>диктант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38250" y="1556792"/>
            <a:ext cx="6667500" cy="45392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>
            <a:bevelT w="25400" h="1905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83568" y="5517232"/>
            <a:ext cx="885698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/>
                <a:solidFill>
                  <a:schemeClr val="bg1">
                    <a:lumMod val="50000"/>
                  </a:schemeClr>
                </a:solidFill>
                <a:effectLst/>
              </a:rPr>
              <a:t>диктант</a:t>
            </a:r>
            <a:endParaRPr lang="ru-RU" sz="9600" b="1" cap="none" spc="0" dirty="0">
              <a:ln/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5305</TotalTime>
  <Words>145</Words>
  <Application>Microsoft Office PowerPoint</Application>
  <PresentationFormat>Экран (4:3)</PresentationFormat>
  <Paragraphs>47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Трек</vt:lpstr>
      <vt:lpstr>Золотова  Вероника Александровна</vt:lpstr>
      <vt:lpstr>Слайд 2</vt:lpstr>
      <vt:lpstr>Слайд 3</vt:lpstr>
      <vt:lpstr>Слайд 4</vt:lpstr>
      <vt:lpstr>Слайд 5</vt:lpstr>
      <vt:lpstr> </vt:lpstr>
      <vt:lpstr>Слайд 7</vt:lpstr>
      <vt:lpstr>диктант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Tata</cp:lastModifiedBy>
  <cp:revision>247</cp:revision>
  <dcterms:created xsi:type="dcterms:W3CDTF">2011-06-22T12:55:49Z</dcterms:created>
  <dcterms:modified xsi:type="dcterms:W3CDTF">2012-04-08T22:35:16Z</dcterms:modified>
</cp:coreProperties>
</file>