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2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7" d="100"/>
          <a:sy n="87" d="100"/>
        </p:scale>
        <p:origin x="-65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51E70-39B0-4827-B688-917A9CBEB6FE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6EBE8-541D-4124-8D2A-2987079139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9321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87C4-F4D4-48B2-BCA7-FF9AE7A451CE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7E46-04AA-4568-9F46-409A005C5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87C4-F4D4-48B2-BCA7-FF9AE7A451CE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7E46-04AA-4568-9F46-409A005C5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87C4-F4D4-48B2-BCA7-FF9AE7A451CE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7E46-04AA-4568-9F46-409A005C5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87C4-F4D4-48B2-BCA7-FF9AE7A451CE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7E46-04AA-4568-9F46-409A005C5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87C4-F4D4-48B2-BCA7-FF9AE7A451CE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7E46-04AA-4568-9F46-409A005C5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87C4-F4D4-48B2-BCA7-FF9AE7A451CE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7E46-04AA-4568-9F46-409A005C5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87C4-F4D4-48B2-BCA7-FF9AE7A451CE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7E46-04AA-4568-9F46-409A005C5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87C4-F4D4-48B2-BCA7-FF9AE7A451CE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7E46-04AA-4568-9F46-409A005C5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87C4-F4D4-48B2-BCA7-FF9AE7A451CE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7E46-04AA-4568-9F46-409A005C5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87C4-F4D4-48B2-BCA7-FF9AE7A451CE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7E46-04AA-4568-9F46-409A005C5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87C4-F4D4-48B2-BCA7-FF9AE7A451CE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D1A7E46-04AA-4568-9F46-409A005C59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D187C4-F4D4-48B2-BCA7-FF9AE7A451CE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1A7E46-04AA-4568-9F46-409A005C59C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/>
          </a:bodyPr>
          <a:lstStyle/>
          <a:p>
            <a:pPr algn="l"/>
            <a:r>
              <a:rPr lang="ru-RU" sz="2400" dirty="0"/>
              <a:t>Я ехала в троллейбусе. </a:t>
            </a:r>
            <a:br>
              <a:rPr lang="ru-RU" sz="2400" dirty="0"/>
            </a:br>
            <a:r>
              <a:rPr lang="ru-RU" sz="2400" dirty="0"/>
              <a:t>я приметила на севере безумно довольного слона. То, что это был слон, не вызывало никаких сомнений: изогнутый хобот, уши (причём два и одинаковой формы!), толстые ноги и маленький хвост с кисточкой. Слон был довольным. Он как бы лежал на боку и чесался спиной о небо. По всей вероятности, ему очень нравилось это занятие. Когда мы на троллейбусе немного объехали слона, я увидела, что он ещё и широко улыбается. Вы думаете, слоны не умеют улыбаться? Это не так! Поверьте, это была самая широкая улыбка, которую я когда-либо видела! Радость от чесания была у него на лице.</a:t>
            </a:r>
            <a:br>
              <a:rPr lang="ru-RU" sz="2400" dirty="0"/>
            </a:b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5357850"/>
          </a:xfrm>
        </p:spPr>
        <p:txBody>
          <a:bodyPr>
            <a:noAutofit/>
          </a:bodyPr>
          <a:lstStyle/>
          <a:p>
            <a:r>
              <a:rPr lang="ru-RU" sz="2400" dirty="0" err="1"/>
              <a:t>Тучкины</a:t>
            </a:r>
            <a:r>
              <a:rPr lang="ru-RU" sz="2400" dirty="0"/>
              <a:t> штучки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Плыли по </a:t>
            </a:r>
            <a:r>
              <a:rPr lang="ru-RU" sz="2400" dirty="0" smtClean="0"/>
              <a:t>небу… 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Тучек – </a:t>
            </a:r>
            <a:r>
              <a:rPr lang="ru-RU" sz="2400" dirty="0" smtClean="0"/>
              <a:t>четыре…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От первой до третьей </a:t>
            </a:r>
            <a:r>
              <a:rPr lang="ru-RU" sz="2400" dirty="0" smtClean="0"/>
              <a:t>–…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А четвертая была </a:t>
            </a:r>
            <a:r>
              <a:rPr lang="ru-RU" sz="2400" dirty="0" smtClean="0"/>
              <a:t>…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К ним, любопытством объятая,</a:t>
            </a:r>
            <a:br>
              <a:rPr lang="ru-RU" sz="2400" dirty="0"/>
            </a:br>
            <a:r>
              <a:rPr lang="ru-RU" sz="2400" dirty="0"/>
              <a:t>Ненароком </a:t>
            </a:r>
            <a:r>
              <a:rPr lang="ru-RU" sz="2400" dirty="0" smtClean="0"/>
              <a:t>пристала… 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От нее в </a:t>
            </a:r>
            <a:r>
              <a:rPr lang="ru-RU" sz="2400" dirty="0" err="1"/>
              <a:t>небосинем</a:t>
            </a:r>
            <a:r>
              <a:rPr lang="ru-RU" sz="2400" dirty="0"/>
              <a:t> лоне</a:t>
            </a:r>
            <a:br>
              <a:rPr lang="ru-RU" sz="2400" dirty="0"/>
            </a:br>
            <a:r>
              <a:rPr lang="ru-RU" sz="2400" dirty="0"/>
              <a:t>Разбежались за </a:t>
            </a:r>
            <a:r>
              <a:rPr lang="ru-RU" sz="2400" dirty="0" smtClean="0"/>
              <a:t>слоником… 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И не знаю, спугнула </a:t>
            </a:r>
            <a:r>
              <a:rPr lang="ru-RU" sz="2400" dirty="0" smtClean="0"/>
              <a:t>… ли</a:t>
            </a:r>
            <a:r>
              <a:rPr lang="ru-RU" sz="2400" dirty="0"/>
              <a:t>,</a:t>
            </a:r>
            <a:br>
              <a:rPr lang="ru-RU" sz="2400" dirty="0"/>
            </a:br>
            <a:r>
              <a:rPr lang="ru-RU" sz="2400" dirty="0"/>
              <a:t>Но тучки взяли все – </a:t>
            </a:r>
            <a:r>
              <a:rPr lang="ru-RU" sz="2400" dirty="0" smtClean="0"/>
              <a:t>и… 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А следом за ними, гонясь </a:t>
            </a:r>
            <a:r>
              <a:rPr lang="ru-RU" sz="2400" dirty="0" smtClean="0"/>
              <a:t>и … 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Солнце погналось – </a:t>
            </a:r>
            <a:r>
              <a:rPr lang="ru-RU" sz="2400" dirty="0" smtClean="0"/>
              <a:t>желтый…!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Летели </a:t>
            </a:r>
            <a:r>
              <a:rPr lang="ru-RU" sz="2800" dirty="0"/>
              <a:t>в </a:t>
            </a:r>
            <a:r>
              <a:rPr lang="ru-RU" sz="2800" dirty="0" smtClean="0"/>
              <a:t>… облачка</a:t>
            </a:r>
            <a:r>
              <a:rPr lang="ru-RU" sz="2800" dirty="0"/>
              <a:t>,</a:t>
            </a:r>
            <a:br>
              <a:rPr lang="ru-RU" sz="2800" dirty="0"/>
            </a:br>
            <a:r>
              <a:rPr lang="ru-RU" sz="2800" dirty="0"/>
              <a:t>Подставив </a:t>
            </a:r>
            <a:r>
              <a:rPr lang="ru-RU" sz="2800" dirty="0" smtClean="0"/>
              <a:t>солнышку… 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Летели-веселились —</a:t>
            </a:r>
            <a:br>
              <a:rPr lang="ru-RU" sz="2800" dirty="0"/>
            </a:br>
            <a:r>
              <a:rPr lang="ru-RU" sz="2800" dirty="0"/>
              <a:t>И в </a:t>
            </a:r>
            <a:r>
              <a:rPr lang="ru-RU" sz="2800" dirty="0" smtClean="0"/>
              <a:t>... превратились</a:t>
            </a:r>
            <a:r>
              <a:rPr lang="ru-RU" sz="2800" dirty="0"/>
              <a:t>.</a:t>
            </a:r>
            <a:br>
              <a:rPr lang="ru-RU" sz="2800" dirty="0"/>
            </a:br>
            <a:r>
              <a:rPr lang="ru-RU" sz="2800" dirty="0"/>
              <a:t>Стало </a:t>
            </a:r>
            <a:r>
              <a:rPr lang="ru-RU" sz="2800" dirty="0" smtClean="0"/>
              <a:t>небо… ,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Серым </a:t>
            </a:r>
            <a:r>
              <a:rPr lang="ru-RU" sz="2800" dirty="0" smtClean="0"/>
              <a:t>и… 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Солнышко… 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Из тучки </a:t>
            </a:r>
            <a:r>
              <a:rPr lang="ru-RU" sz="2800" dirty="0" smtClean="0"/>
              <a:t>… закапал</a:t>
            </a:r>
            <a:r>
              <a:rPr lang="ru-RU" sz="2800" dirty="0"/>
              <a:t>.</a:t>
            </a:r>
            <a:br>
              <a:rPr lang="ru-RU" sz="2800" dirty="0"/>
            </a:br>
            <a:r>
              <a:rPr lang="ru-RU" sz="2800" dirty="0"/>
              <a:t>Он покапал </a:t>
            </a:r>
            <a:r>
              <a:rPr lang="ru-RU" sz="2800" dirty="0" smtClean="0"/>
              <a:t>и … —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Снова </a:t>
            </a:r>
            <a:r>
              <a:rPr lang="ru-RU" sz="2800" dirty="0" smtClean="0"/>
              <a:t>стало … :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Солнышко … ,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Облачка … .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/>
          </a:bodyPr>
          <a:lstStyle/>
          <a:p>
            <a:r>
              <a:rPr lang="ru-RU" sz="2400" dirty="0"/>
              <a:t>Белое облако с </a:t>
            </a:r>
            <a:r>
              <a:rPr lang="ru-RU" sz="2400" dirty="0" smtClean="0"/>
              <a:t>неба … 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Возле </a:t>
            </a:r>
            <a:r>
              <a:rPr lang="ru-RU" sz="2400" dirty="0" smtClean="0"/>
              <a:t>… окон </a:t>
            </a:r>
            <a:r>
              <a:rPr lang="ru-RU" sz="2400" dirty="0"/>
              <a:t>приютилось –</a:t>
            </a:r>
            <a:br>
              <a:rPr lang="ru-RU" sz="2400" dirty="0"/>
            </a:br>
            <a:r>
              <a:rPr lang="ru-RU" sz="2400" dirty="0"/>
              <a:t>Не улетало, </a:t>
            </a:r>
            <a:r>
              <a:rPr lang="ru-RU" sz="2400" dirty="0" smtClean="0"/>
              <a:t>лишь … 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Словно какую-то </a:t>
            </a:r>
            <a:r>
              <a:rPr lang="ru-RU" sz="2400" dirty="0" smtClean="0"/>
              <a:t>… скрывало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2400" dirty="0" smtClean="0"/>
              <a:t>- </a:t>
            </a:r>
            <a:r>
              <a:rPr lang="ru-RU" sz="2400" dirty="0"/>
              <a:t>Видно, соседи </a:t>
            </a:r>
            <a:r>
              <a:rPr lang="ru-RU" sz="2400" dirty="0" smtClean="0"/>
              <a:t>… чудные</a:t>
            </a:r>
            <a:r>
              <a:rPr lang="ru-RU" sz="2400" dirty="0"/>
              <a:t>,</a:t>
            </a:r>
            <a:br>
              <a:rPr lang="ru-RU" sz="2400" dirty="0"/>
            </a:br>
            <a:r>
              <a:rPr lang="ru-RU" sz="2400" dirty="0"/>
              <a:t>Раз облака здесь </a:t>
            </a:r>
            <a:r>
              <a:rPr lang="ru-RU" sz="2400" dirty="0" smtClean="0"/>
              <a:t>… кучевые</a:t>
            </a:r>
            <a:r>
              <a:rPr lang="ru-RU" sz="2400" dirty="0"/>
              <a:t>,</a:t>
            </a:r>
            <a:br>
              <a:rPr lang="ru-RU" sz="2400" dirty="0"/>
            </a:br>
            <a:r>
              <a:rPr lang="ru-RU" sz="2400" dirty="0"/>
              <a:t>- Бабушка тихо </a:t>
            </a:r>
            <a:r>
              <a:rPr lang="ru-RU" sz="2400" dirty="0" smtClean="0"/>
              <a:t>плечами … 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Внучка вприпрыжку к окну </a:t>
            </a:r>
            <a:r>
              <a:rPr lang="ru-RU" sz="2400" dirty="0" smtClean="0"/>
              <a:t>… 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 </a:t>
            </a:r>
            <a:r>
              <a:rPr lang="ru-RU" sz="2400" dirty="0" smtClean="0"/>
              <a:t>- </a:t>
            </a:r>
            <a:r>
              <a:rPr lang="ru-RU" sz="2400" dirty="0"/>
              <a:t>Бабушка, бабушка! - кличет она,</a:t>
            </a:r>
            <a:br>
              <a:rPr lang="ru-RU" sz="2400" dirty="0"/>
            </a:br>
            <a:r>
              <a:rPr lang="ru-RU" sz="2400" dirty="0"/>
              <a:t>Солнце </a:t>
            </a:r>
            <a:r>
              <a:rPr lang="ru-RU" sz="2400" dirty="0" smtClean="0"/>
              <a:t>весеннее … из </a:t>
            </a:r>
            <a:r>
              <a:rPr lang="ru-RU" sz="2400" dirty="0"/>
              <a:t>окна.</a:t>
            </a:r>
            <a:br>
              <a:rPr lang="ru-RU" sz="2400" dirty="0"/>
            </a:br>
            <a:r>
              <a:rPr lang="ru-RU" sz="2400" dirty="0"/>
              <a:t>- Видишь? - Внизу, где </a:t>
            </a:r>
            <a:r>
              <a:rPr lang="ru-RU" sz="2400" dirty="0" smtClean="0"/>
              <a:t>Наташка … 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Белое </a:t>
            </a:r>
            <a:r>
              <a:rPr lang="ru-RU" sz="2400" dirty="0" smtClean="0"/>
              <a:t>… – </a:t>
            </a:r>
            <a:r>
              <a:rPr lang="ru-RU" sz="2400" dirty="0"/>
              <a:t>вишня цветёт!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940444"/>
          </a:xfrm>
        </p:spPr>
        <p:txBody>
          <a:bodyPr>
            <a:normAutofit/>
          </a:bodyPr>
          <a:lstStyle/>
          <a:p>
            <a:r>
              <a:rPr lang="ru-RU" sz="2800" dirty="0"/>
              <a:t>Внезапно солнце озарило вершину этой тучи. Грязные, тёмно-серые клочья облаков неожиданно стали белоснежно-белыми, сверкающими, мягкими, как снежинки. И в тот момент я поняла, как я хочу попасть туда! Туда, на вершину этой грозовой тучи, туда, где нет никаких забот и проблем, туда, где можно от души порезвиться на мягких, как горка подушек, облаках… Попасть и улететь на туче далеко-далеко, улететь, обогнав ветер, и остаться там, в этом величественном и мудром покое…</a:t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033" r="1103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285" r="13285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942" r="594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942" r="594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285" r="13285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Плывут </a:t>
            </a:r>
            <a:r>
              <a:rPr lang="ru-RU" sz="2800" dirty="0"/>
              <a:t>по небу облака,</a:t>
            </a:r>
            <a:br>
              <a:rPr lang="ru-RU" sz="2800" dirty="0"/>
            </a:br>
            <a:r>
              <a:rPr lang="ru-RU" sz="2800" dirty="0"/>
              <a:t>Скользят бесшумно над землею.</a:t>
            </a:r>
            <a:br>
              <a:rPr lang="ru-RU" sz="2800" dirty="0"/>
            </a:br>
            <a:r>
              <a:rPr lang="ru-RU" sz="2800" dirty="0"/>
              <a:t>Течет небесная река,</a:t>
            </a:r>
            <a:br>
              <a:rPr lang="ru-RU" sz="2800" dirty="0"/>
            </a:br>
            <a:r>
              <a:rPr lang="ru-RU" sz="2800" dirty="0"/>
              <a:t>Сливаясь с дымкой </a:t>
            </a:r>
            <a:r>
              <a:rPr lang="ru-RU" sz="2800" dirty="0" err="1"/>
              <a:t>голубою</a:t>
            </a:r>
            <a:r>
              <a:rPr lang="ru-RU" sz="2800" dirty="0"/>
              <a:t>. </a:t>
            </a:r>
            <a:br>
              <a:rPr lang="ru-RU" sz="2800" dirty="0"/>
            </a:br>
            <a:r>
              <a:rPr lang="ru-RU" sz="2800" dirty="0"/>
              <a:t>На них внимательно взгляни.</a:t>
            </a:r>
            <a:br>
              <a:rPr lang="ru-RU" sz="2800" dirty="0"/>
            </a:br>
            <a:r>
              <a:rPr lang="ru-RU" sz="2800" dirty="0"/>
              <a:t>Вдруг там увидишь необычный</a:t>
            </a:r>
            <a:br>
              <a:rPr lang="ru-RU" sz="2800" dirty="0"/>
            </a:br>
            <a:r>
              <a:rPr lang="ru-RU" sz="2800" dirty="0"/>
              <a:t>Для взора образ</a:t>
            </a:r>
            <a:r>
              <a:rPr lang="ru-RU" sz="2800" dirty="0" smtClean="0"/>
              <a:t>... Там</a:t>
            </a:r>
            <a:r>
              <a:rPr lang="ru-RU" sz="2800" dirty="0"/>
              <a:t>, вдали</a:t>
            </a:r>
            <a:br>
              <a:rPr lang="ru-RU" sz="2800" dirty="0"/>
            </a:br>
            <a:r>
              <a:rPr lang="ru-RU" sz="2800" dirty="0"/>
              <a:t>Есть целый мир, он безграничный. </a:t>
            </a:r>
            <a:br>
              <a:rPr lang="ru-RU" sz="2800" dirty="0"/>
            </a:br>
            <a:r>
              <a:rPr lang="ru-RU" sz="2800" dirty="0"/>
              <a:t>Зайди в тот мир хотя б на миг...</a:t>
            </a:r>
            <a:br>
              <a:rPr lang="ru-RU" sz="2800" dirty="0"/>
            </a:br>
            <a:r>
              <a:rPr lang="ru-RU" sz="2800" dirty="0"/>
              <a:t>Там ничего не беспокоит.</a:t>
            </a:r>
            <a:br>
              <a:rPr lang="ru-RU" sz="2800" dirty="0"/>
            </a:br>
            <a:r>
              <a:rPr lang="ru-RU" sz="2800" dirty="0"/>
              <a:t>Забудь земную суету.</a:t>
            </a:r>
            <a:br>
              <a:rPr lang="ru-RU" sz="2800" dirty="0"/>
            </a:br>
            <a:r>
              <a:rPr lang="ru-RU" sz="2800" dirty="0"/>
              <a:t>Как в детстве, сказка дверь откроет</a:t>
            </a:r>
            <a:r>
              <a:rPr lang="ru-RU" sz="2800" dirty="0" smtClean="0"/>
              <a:t>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«Эти </a:t>
            </a:r>
            <a:r>
              <a:rPr lang="ru-RU" sz="6600" dirty="0" smtClean="0"/>
              <a:t>волшебные</a:t>
            </a:r>
            <a:r>
              <a:rPr lang="ru-RU" sz="1600" dirty="0" smtClean="0"/>
              <a:t> </a:t>
            </a:r>
            <a:r>
              <a:rPr lang="ru-RU" sz="2400" dirty="0" smtClean="0"/>
              <a:t>облака».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95716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Стихи:</a:t>
            </a:r>
            <a:r>
              <a:rPr lang="en-US" sz="1400" dirty="0" smtClean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/>
              <a:t>http://www.google.kz/imgres?q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/>
              <a:t>http://www.google.kz/imgres?q=%D0%BA%D0%B0%D1%80%D1%82%D0%B8%D0%BD%D0%BA%D0%B8+%D0%BE%D0%B1%D0%BB%D0%B0%D0%BA%D0%BE%D0%B2&amp;start=949&amp;hl=ru&amp;client=opera&amp;sa=X&amp;rls=ru&amp;channel=suggest&amp;tbm=isch&amp;prmd=imvns&amp;tbnid=Lg_IvTi6t0ZoTM:&amp;imgrefurl=http://photo-exhibit.com/index.php%3Fshowimage%3D115%26lang%3Den&amp;docid=bD0Cby2UO1Z5kM&amp;imgurl=http://photo-exhibit.com/images/20080915180023_bedrohliche_wolken_dangerous_clouds(c)_bernhard_plank_2.jpg&amp;w=1024&amp;h=683&amp;ei=7b22TqKLDsXFtAbKo9nSAw&amp;zoom=1&amp;chk=sbg&amp;iact=hc&amp;vpx=416&amp;vpy=367&amp;dur=794&amp;hovh=183&amp;hovw=275&amp;tx=129&amp;ty=108&amp;sig=118317349857675290473&amp;page=64&amp;tbnh=125&amp;tbnw=160&amp;ndsp=15&amp;ved=1t:429,r:7,s:949&amp;biw=1024&amp;bih=652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/>
              <a:t>http://www.google.kz/imgres?q=%D0%BA%D0%B0%D1%80%D1%82%D0%B8%D0%BD%D0%BA%D0%B8+%D0%BE%D0%B1%D0%BB%D0%B0%D0%BA%D0%BE%D0%B2&amp;hl=ru&amp;client=opera&amp;sa=X&amp;rls=ru&amp;channel=suggest&amp;tbm=isch&amp;prmd=imvns&amp;tbnid=2wfMhBjHeRJ3VM:&amp;imgrefurl=http://lifeglobe.net/entry/1146&amp;docid=b3-9BcWLmhKM4M&amp;imgurl=http://lifeglobe.net/media/entry/1146/darkclouds.jpg&amp;w=694&amp;h=461&amp;ei=W7i2Tqr0DIyWswbax_C7Aw&amp;zoom=1&amp;iact=rc&amp;dur=335&amp;sig=118317349857675290473&amp;page=3&amp;tbnh=133&amp;tbnw=177&amp;start=29&amp;ndsp=15&amp;ved=1t:429,r:9,s:29&amp;tx=90&amp;ty=82&amp;biw=1024&amp;bih=652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/>
              <a:t>http://www.stihi.ru/2010/01/14/5637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>http</a:t>
            </a:r>
            <a:r>
              <a:rPr lang="en-US" sz="1400" dirty="0"/>
              <a:t>://www.7ya.ru/article/Oblaka</a:t>
            </a:r>
            <a:r>
              <a:rPr lang="en-US" sz="1400" dirty="0" smtClean="0"/>
              <a:t>/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/>
              <a:t>http://rupoem.ru/mayakovskij/plyli-po-nebu.aspx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674499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Подберите эпитеты к слову «облака».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Придумайте сравнения.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Подберите олицетворения.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4626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Напишите синквейн со словом «облака».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1"/>
            <a:ext cx="9144000" cy="681275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небо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небо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небо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небо\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254</TotalTime>
  <Words>126</Words>
  <Application>Microsoft Office PowerPoint</Application>
  <PresentationFormat>On-screen Show (4:3)</PresentationFormat>
  <Paragraphs>10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Поток</vt:lpstr>
      <vt:lpstr>Я ехала в троллейбусе.  я приметила на севере безумно довольного слона. То, что это был слон, не вызывало никаких сомнений: изогнутый хобот, уши (причём два и одинаковой формы!), толстые ноги и маленький хвост с кисточкой. Слон был довольным. Он как бы лежал на боку и чесался спиной о небо. По всей вероятности, ему очень нравилось это занятие. Когда мы на троллейбусе немного объехали слона, я увидела, что он ещё и широко улыбается. Вы думаете, слоны не умеют улыбаться? Это не так! Поверьте, это была самая широкая улыбка, которую я когда-либо видела! Радость от чесания была у него на лице. </vt:lpstr>
      <vt:lpstr>«Эти волшебные облака».</vt:lpstr>
      <vt:lpstr>Подберите эпитеты к слову «облака».   Придумайте сравнения.   Подберите олицетворения.</vt:lpstr>
      <vt:lpstr>Напишите синквейн со словом «облака».</vt:lpstr>
      <vt:lpstr>Slide 5</vt:lpstr>
      <vt:lpstr>Slide 6</vt:lpstr>
      <vt:lpstr>Slide 7</vt:lpstr>
      <vt:lpstr>Slide 8</vt:lpstr>
      <vt:lpstr>Slide 9</vt:lpstr>
      <vt:lpstr>Тучкины штучки   Плыли по небу… . Тучек – четыре…  От первой до третьей –… А четвертая была … К ним, любопытством объятая, Ненароком пристала… . От нее в небосинем лоне Разбежались за слоником… . И не знаю, спугнула … ли, Но тучки взяли все – и… . А следом за ними, гонясь и … , Солнце погналось – желтый…! </vt:lpstr>
      <vt:lpstr> Летели в … облачка, Подставив солнышку… . Летели-веселились — И в ... превратились. Стало небо… , Серым и… . Солнышко… . Из тучки … закапал. Он покапал и … — Снова стало … : Солнышко … , Облачка … . </vt:lpstr>
      <vt:lpstr>Белое облако с неба … , Возле … окон приютилось – Не улетало, лишь … , Словно какую-то … скрывало. - Видно, соседи … чудные, Раз облака здесь … кучевые, - Бабушка тихо плечами … . Внучка вприпрыжку к окну … :  - Бабушка, бабушка! - кличет она, Солнце весеннее … из окна. - Видишь? - Внизу, где Наташка … , Белое … – вишня цветёт! </vt:lpstr>
      <vt:lpstr>Внезапно солнце озарило вершину этой тучи. Грязные, тёмно-серые клочья облаков неожиданно стали белоснежно-белыми, сверкающими, мягкими, как снежинки. И в тот момент я поняла, как я хочу попасть туда! Туда, на вершину этой грозовой тучи, туда, где нет никаких забот и проблем, туда, где можно от души порезвиться на мягких, как горка подушек, облаках… Попасть и улететь на туче далеко-далеко, улететь, обогнав ветер, и остаться там, в этом величественном и мудром покое… </vt:lpstr>
      <vt:lpstr>Slide 14</vt:lpstr>
      <vt:lpstr>Slide 15</vt:lpstr>
      <vt:lpstr>Slide 16</vt:lpstr>
      <vt:lpstr>Slide 17</vt:lpstr>
      <vt:lpstr>Slide 18</vt:lpstr>
      <vt:lpstr> Плывут по небу облака, Скользят бесшумно над землею. Течет небесная река, Сливаясь с дымкой голубою.  На них внимательно взгляни. Вдруг там увидишь необычный Для взора образ... Там, вдали Есть целый мир, он безграничный.  Зайди в тот мир хотя б на миг... Там ничего не беспокоит. Забудь земную суету. Как в детстве, сказка дверь откроет. </vt:lpstr>
      <vt:lpstr>Стихи:  http://www.google.kz/imgres?q http://www.google.kz/imgres?q=%D0%BA%D0%B0%D1%80%D1%82%D0%B8%D0%BD%D0%BA%D0%B8+%D0%BE%D0%B1%D0%BB%D0%B0%D0%BA%D0%BE%D0%B2&amp;start=949&amp;hl=ru&amp;client=opera&amp;sa=X&amp;rls=ru&amp;channel=suggest&amp;tbm=isch&amp;prmd=imvns&amp;tbnid=Lg_IvTi6t0ZoTM:&amp;imgrefurl=http://photo-exhibit.com/index.php%3Fshowimage%3D115%26lang%3Den&amp;docid=bD0Cby2UO1Z5kM&amp;imgurl=http://photo-exhibit.com/images/20080915180023_bedrohliche_wolken_dangerous_clouds(c)_bernhard_plank_2.jpg&amp;w=1024&amp;h=683&amp;ei=7b22TqKLDsXFtAbKo9nSAw&amp;zoom=1&amp;chk=sbg&amp;iact=hc&amp;vpx=416&amp;vpy=367&amp;dur=794&amp;hovh=183&amp;hovw=275&amp;tx=129&amp;ty=108&amp;sig=118317349857675290473&amp;page=64&amp;tbnh=125&amp;tbnw=160&amp;ndsp=15&amp;ved=1t:429,r:7,s:949&amp;biw=1024&amp;bih=652 http://www.google.kz/imgres?q=%D0%BA%D0%B0%D1%80%D1%82%D0%B8%D0%BD%D0%BA%D0%B8+%D0%BE%D0%B1%D0%BB%D0%B0%D0%BA%D0%BE%D0%B2&amp;hl=ru&amp;client=opera&amp;sa=X&amp;rls=ru&amp;channel=suggest&amp;tbm=isch&amp;prmd=imvns&amp;tbnid=2wfMhBjHeRJ3VM:&amp;imgrefurl=http://lifeglobe.net/entry/1146&amp;docid=b3-9BcWLmhKM4M&amp;imgurl=http://lifeglobe.net/media/entry/1146/darkclouds.jpg&amp;w=694&amp;h=461&amp;ei=W7i2Tqr0DIyWswbax_C7Aw&amp;zoom=1&amp;iact=rc&amp;dur=335&amp;sig=118317349857675290473&amp;page=3&amp;tbnh=133&amp;tbnw=177&amp;start=29&amp;ndsp=15&amp;ved=1t:429,r:9,s:29&amp;tx=90&amp;ty=82&amp;biw=1024&amp;bih=652 http://www.stihi.ru/2010/01/14/5637 http://www.7ya.ru/article/Oblaka/ http://rupoem.ru/mayakovskij/plyli-po-nebu.aspx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ехала в троллейбусе.  я приметила на севере безумно довольного слона. То, что это был слон, не вызывало никаких сомнений: изогнутый хобот, уши (причём два и одинаковой формы!), толстые ноги и маленький хвост с кисточкой. Слон был довольным. Он как бы лежал на боку и чесался спиной о небо. По всей вероятности, ему очень нравилось это занятие. Когда мы на троллейбусе немного объехали слона, я увидела, что он ещё и широко улыбается. Вы думаете, слоны не умеют улыбаться? Это не так! Поверьте, это была самая широкая улыбка, которую я когда-либо видела! Радость от чесания была у него на лице. </dc:title>
  <dc:creator>user</dc:creator>
  <cp:lastModifiedBy>Virtual PC</cp:lastModifiedBy>
  <cp:revision>14</cp:revision>
  <dcterms:created xsi:type="dcterms:W3CDTF">2010-02-12T15:15:26Z</dcterms:created>
  <dcterms:modified xsi:type="dcterms:W3CDTF">2012-01-14T18:42:48Z</dcterms:modified>
</cp:coreProperties>
</file>