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8"/>
  </p:notesMasterIdLst>
  <p:sldIdLst>
    <p:sldId id="283" r:id="rId2"/>
    <p:sldId id="296" r:id="rId3"/>
    <p:sldId id="297" r:id="rId4"/>
    <p:sldId id="272" r:id="rId5"/>
    <p:sldId id="298" r:id="rId6"/>
    <p:sldId id="299" r:id="rId7"/>
    <p:sldId id="300" r:id="rId8"/>
    <p:sldId id="301" r:id="rId9"/>
    <p:sldId id="270" r:id="rId10"/>
    <p:sldId id="320" r:id="rId11"/>
    <p:sldId id="308" r:id="rId12"/>
    <p:sldId id="323" r:id="rId13"/>
    <p:sldId id="324" r:id="rId14"/>
    <p:sldId id="282" r:id="rId15"/>
    <p:sldId id="276" r:id="rId16"/>
    <p:sldId id="329" r:id="rId17"/>
    <p:sldId id="335" r:id="rId18"/>
    <p:sldId id="336" r:id="rId19"/>
    <p:sldId id="337" r:id="rId20"/>
    <p:sldId id="338" r:id="rId21"/>
    <p:sldId id="339" r:id="rId22"/>
    <p:sldId id="340" r:id="rId23"/>
    <p:sldId id="341" r:id="rId24"/>
    <p:sldId id="344" r:id="rId25"/>
    <p:sldId id="342" r:id="rId26"/>
    <p:sldId id="343" r:id="rId27"/>
  </p:sldIdLst>
  <p:sldSz cx="12192000" cy="6858000"/>
  <p:notesSz cx="6858000" cy="9144000"/>
  <p:embeddedFontLst>
    <p:embeddedFont>
      <p:font typeface="Candara" panose="020E0502030303020204" pitchFamily="34" charset="0"/>
      <p:regular r:id="rId29"/>
      <p:bold r:id="rId30"/>
      <p:italic r:id="rId31"/>
      <p:boldItalic r:id="rId3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7132"/>
    <a:srgbClr val="C1E5F5"/>
    <a:srgbClr val="000000"/>
    <a:srgbClr val="C1EAFB"/>
    <a:srgbClr val="FFFFFF"/>
    <a:srgbClr val="FF6699"/>
    <a:srgbClr val="FF0000"/>
    <a:srgbClr val="FFFFCC"/>
    <a:srgbClr val="E2C7AA"/>
    <a:srgbClr val="D6B4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86" autoAdjust="0"/>
    <p:restoredTop sz="94660"/>
  </p:normalViewPr>
  <p:slideViewPr>
    <p:cSldViewPr snapToGrid="0">
      <p:cViewPr varScale="1">
        <p:scale>
          <a:sx n="70" d="100"/>
          <a:sy n="70" d="100"/>
        </p:scale>
        <p:origin x="110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ndara" panose="020E0502030303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ndara" panose="020E0502030303020204" pitchFamily="34" charset="0"/>
              </a:defRPr>
            </a:lvl1pPr>
          </a:lstStyle>
          <a:p>
            <a:fld id="{C9D13133-328B-4AF1-8A90-C2878C775082}" type="datetimeFigureOut">
              <a:rPr lang="ru-RU" smtClean="0"/>
              <a:pPr/>
              <a:t>05.12.2025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ndara" panose="020E0502030303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ndara" panose="020E0502030303020204" pitchFamily="34" charset="0"/>
              </a:defRPr>
            </a:lvl1pPr>
          </a:lstStyle>
          <a:p>
            <a:fld id="{F4A3F924-ECA2-4268-B4A8-64DB29A932A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480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ndara" panose="020E0502030303020204" pitchFamily="34" charset="0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6481EF-4384-D2D0-1925-32B4368ACC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B526AA3F-1242-6435-963C-324CF3EDAF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6E771B9-688E-5AB4-40E5-1EBA4D63B0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0A62AF4-FCE3-E271-FEDF-D15F0451D5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A3F924-ECA2-4268-B4A8-64DB29A932A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370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A3F924-ECA2-4268-B4A8-64DB29A932AC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407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E6F1D3-BA36-569D-A933-3A6F5A28AB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2F1E1C78-6DEC-BD51-0E32-0BBA77E3A6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0ECF2B16-56C8-FCF9-6292-28571B210C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DBD5DF5-377A-7620-6DD0-41982EA3F4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A3F924-ECA2-4268-B4A8-64DB29A932AC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20728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B607AA-DE55-A412-7760-A6389B91A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412BCD7-EF4A-C014-0AAE-8B8DFFC055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C3CC3611-0F69-90CC-9399-CFA7F39C73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C33365B-C47D-2B6D-B7CF-8A0C8DF0CA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A3F924-ECA2-4268-B4A8-64DB29A932AC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90820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3F924-ECA2-4268-B4A8-64DB29A932A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8958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9E50DC-840B-FA04-2EA8-3CAD09BE2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4EFC7BE5-6BDD-DEAF-D870-0CEC43D883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FEAD3226-E596-6C70-E621-BF0706C0EA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7075B62-85B8-E535-9252-FACBA89B1F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3F924-ECA2-4268-B4A8-64DB29A932A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0700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E99B45-F93A-6415-4765-55C7213BF5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424D544-7C0A-534F-0F59-5267DCC0D0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21BF2F-6EE5-F17D-7D09-C6FDEE767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781E3-FB6F-47A6-98AC-60D6AF18279D}" type="datetimeFigureOut">
              <a:rPr lang="ru-RU" smtClean="0"/>
              <a:t>05.12.2025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676617-189E-07C7-8485-B0D121555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E40A65-38E1-2B11-39DC-859F6E5EE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321C6-AF27-4B8E-8DB6-D6ABBC8E78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3866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3A4726-7B15-5600-2169-279297660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0D68C08-F595-FC99-F214-38802AE189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5B6B656-DFF1-F77E-9EDC-B046AFB5C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781E3-FB6F-47A6-98AC-60D6AF18279D}" type="datetimeFigureOut">
              <a:rPr lang="ru-RU" smtClean="0"/>
              <a:t>05.12.2025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4931F8-4263-D6E9-BBDA-A0015FC77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38FD83-906E-D2D1-52B6-5DA80FCD2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321C6-AF27-4B8E-8DB6-D6ABBC8E78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1027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850B1A7-9FC6-DC7A-B19F-529F08B668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154B260-1241-8C4F-1AC3-85525E84FA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33EE08-EE77-54C5-30A5-C83A9CE0B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781E3-FB6F-47A6-98AC-60D6AF18279D}" type="datetimeFigureOut">
              <a:rPr lang="ru-RU" smtClean="0"/>
              <a:t>05.12.2025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FEBE71-A917-F505-BC96-5DF630010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FE843D-C3AE-D60E-666D-34FA1E8AA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321C6-AF27-4B8E-8DB6-D6ABBC8E78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120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6DDF8D-FB49-016B-8509-BBF9D7D4C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6BF374-C27E-8E5F-B203-32E3F69CCE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180677-DB04-1925-7A41-2B0C7F49D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781E3-FB6F-47A6-98AC-60D6AF18279D}" type="datetimeFigureOut">
              <a:rPr lang="ru-RU" smtClean="0"/>
              <a:t>05.12.2025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466DC6-29EE-14A6-031D-63667F6C7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0C8FDB8-8DE8-259C-C19E-67FAC96D7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321C6-AF27-4B8E-8DB6-D6ABBC8E78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0496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7DABED-2476-37EE-9265-2FE108733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D38F31D-3FB3-55AA-3ED1-7FA95F09CA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A96180-52AB-F543-BD24-2356C36A7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781E3-FB6F-47A6-98AC-60D6AF18279D}" type="datetimeFigureOut">
              <a:rPr lang="ru-RU" smtClean="0"/>
              <a:t>05.12.2025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54C618-4283-2B03-1BE8-AE2E3E6B3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D08BC3-4F0A-664D-2062-7A91F18A6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321C6-AF27-4B8E-8DB6-D6ABBC8E78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4529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2284BD-AE27-9FF3-75D3-B623AB2F6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3D186A-D928-B17E-0210-53BF8D6D9A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0A183DA-AE0F-D2CC-8EE1-8F65283F16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013C3B0-8B76-5752-F6E6-509C1761E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781E3-FB6F-47A6-98AC-60D6AF18279D}" type="datetimeFigureOut">
              <a:rPr lang="ru-RU" smtClean="0"/>
              <a:t>05.12.2025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EFC9AB7-9AAC-D8D6-45B3-82CECD66A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54FD7ED-56A6-F96B-B181-C363538D6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321C6-AF27-4B8E-8DB6-D6ABBC8E78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1710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0EE418-5B36-3055-1913-44F1C1128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E1C1D21-EE87-FCB9-6D59-AABE7B5A96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E7B8ED5-BFC7-20F6-7E35-1FB8469A6E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CB2091A-57E5-E500-42C9-063FECCEA9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EACCE4D-C863-91A5-4368-C0BC58574B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42FBFF2-EF15-9589-C4A3-90969CAAF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781E3-FB6F-47A6-98AC-60D6AF18279D}" type="datetimeFigureOut">
              <a:rPr lang="ru-RU" smtClean="0"/>
              <a:t>05.12.2025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F70C5EB-EF5A-F480-1387-A0C04CDF2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2F9EAC1-1248-4DE2-FEC9-8B285FD79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321C6-AF27-4B8E-8DB6-D6ABBC8E78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2090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84A0D9-C615-D021-A89F-E951AC674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991F5A6-1457-24D0-399C-5299C1F07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781E3-FB6F-47A6-98AC-60D6AF18279D}" type="datetimeFigureOut">
              <a:rPr lang="ru-RU" smtClean="0"/>
              <a:t>05.12.2025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A79AF1C-E9A4-AD2A-5E16-E6DA0A4A8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B000722-10CB-28A7-1382-30214A49A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321C6-AF27-4B8E-8DB6-D6ABBC8E78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930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B0023AB-CC2D-3B45-02EE-25E1DE56D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781E3-FB6F-47A6-98AC-60D6AF18279D}" type="datetimeFigureOut">
              <a:rPr lang="ru-RU" smtClean="0"/>
              <a:t>05.12.2025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39CB3D6-CE8A-72E7-CB7B-B680D4717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3903DB0-1598-A582-3772-B174C7DA3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321C6-AF27-4B8E-8DB6-D6ABBC8E78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905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872123-2C4F-209E-F464-9AF72913F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90A54C-1401-70A4-D83F-1A99303375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A3FEB03-CB71-DB57-1519-D33D7D4BD6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0F964BA-E349-3013-668C-DAB6D71C0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781E3-FB6F-47A6-98AC-60D6AF18279D}" type="datetimeFigureOut">
              <a:rPr lang="ru-RU" smtClean="0"/>
              <a:t>05.12.2025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D5656BE-EDB1-6ECC-90E2-F8D40A7C2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EC754BE-BD7B-3F82-ED44-7B3251159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321C6-AF27-4B8E-8DB6-D6ABBC8E78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8743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2F1472-0B31-B46C-460A-B51D1BB8D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69427BC-ABA3-9934-1E49-9C374B9979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B88C3DD-3F20-5FC1-6660-F5B99D5262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7090B01-3D48-5258-5596-5433ACD3A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781E3-FB6F-47A6-98AC-60D6AF18279D}" type="datetimeFigureOut">
              <a:rPr lang="ru-RU" smtClean="0"/>
              <a:t>05.12.2025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F7ECD9-BB5A-8C32-293F-B5F23D82A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63D896C-1EB8-35CF-2013-78D769197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321C6-AF27-4B8E-8DB6-D6ABBC8E78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940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2651BA-1740-07A9-8D84-CA92A68B1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262CF5F-7A46-07F4-8E9E-D0808D1B77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DEB243-C335-EE03-D19C-9ED1E0568E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Candara" panose="020E0502030303020204" pitchFamily="34" charset="0"/>
              </a:defRPr>
            </a:lvl1pPr>
          </a:lstStyle>
          <a:p>
            <a:fld id="{008781E3-FB6F-47A6-98AC-60D6AF18279D}" type="datetimeFigureOut">
              <a:rPr lang="ru-RU" smtClean="0"/>
              <a:pPr/>
              <a:t>05.12.2025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5243FE-8209-56B2-3832-40967FED70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Candara" panose="020E0502030303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09B76FF-8212-4E13-9C0C-D22EC594E9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Candara" panose="020E0502030303020204" pitchFamily="34" charset="0"/>
              </a:defRPr>
            </a:lvl1pPr>
          </a:lstStyle>
          <a:p>
            <a:fld id="{6DF321C6-AF27-4B8E-8DB6-D6ABBC8E78A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584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ndara" panose="020E05020303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16.svg"/><Relationship Id="rId18" Type="http://schemas.openxmlformats.org/officeDocument/2006/relationships/image" Target="../media/image54.png"/><Relationship Id="rId3" Type="http://schemas.openxmlformats.org/officeDocument/2006/relationships/image" Target="../media/image43.svg"/><Relationship Id="rId21" Type="http://schemas.openxmlformats.org/officeDocument/2006/relationships/image" Target="../media/image32.svg"/><Relationship Id="rId7" Type="http://schemas.openxmlformats.org/officeDocument/2006/relationships/image" Target="../media/image47.svg"/><Relationship Id="rId12" Type="http://schemas.openxmlformats.org/officeDocument/2006/relationships/image" Target="../media/image15.png"/><Relationship Id="rId17" Type="http://schemas.openxmlformats.org/officeDocument/2006/relationships/image" Target="../media/image30.svg"/><Relationship Id="rId2" Type="http://schemas.openxmlformats.org/officeDocument/2006/relationships/image" Target="../media/image42.png"/><Relationship Id="rId16" Type="http://schemas.openxmlformats.org/officeDocument/2006/relationships/image" Target="../media/image29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5" Type="http://schemas.openxmlformats.org/officeDocument/2006/relationships/image" Target="../media/image53.svg"/><Relationship Id="rId10" Type="http://schemas.openxmlformats.org/officeDocument/2006/relationships/image" Target="../media/image50.png"/><Relationship Id="rId19" Type="http://schemas.openxmlformats.org/officeDocument/2006/relationships/image" Target="../media/image55.svg"/><Relationship Id="rId4" Type="http://schemas.openxmlformats.org/officeDocument/2006/relationships/image" Target="../media/image44.png"/><Relationship Id="rId9" Type="http://schemas.openxmlformats.org/officeDocument/2006/relationships/image" Target="../media/image49.svg"/><Relationship Id="rId1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6.svg"/><Relationship Id="rId7" Type="http://schemas.openxmlformats.org/officeDocument/2006/relationships/image" Target="../media/image59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55.svg"/><Relationship Id="rId5" Type="http://schemas.openxmlformats.org/officeDocument/2006/relationships/image" Target="../media/image57.svg"/><Relationship Id="rId10" Type="http://schemas.openxmlformats.org/officeDocument/2006/relationships/image" Target="../media/image54.png"/><Relationship Id="rId4" Type="http://schemas.openxmlformats.org/officeDocument/2006/relationships/image" Target="../media/image56.png"/><Relationship Id="rId9" Type="http://schemas.openxmlformats.org/officeDocument/2006/relationships/image" Target="../media/image49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65.svg"/><Relationship Id="rId3" Type="http://schemas.openxmlformats.org/officeDocument/2006/relationships/image" Target="../media/image47.svg"/><Relationship Id="rId7" Type="http://schemas.openxmlformats.org/officeDocument/2006/relationships/image" Target="../media/image63.svg"/><Relationship Id="rId12" Type="http://schemas.openxmlformats.org/officeDocument/2006/relationships/image" Target="../media/image6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36.svg"/><Relationship Id="rId5" Type="http://schemas.openxmlformats.org/officeDocument/2006/relationships/image" Target="../media/image61.svg"/><Relationship Id="rId15" Type="http://schemas.openxmlformats.org/officeDocument/2006/relationships/image" Target="../media/image45.svg"/><Relationship Id="rId10" Type="http://schemas.openxmlformats.org/officeDocument/2006/relationships/image" Target="../media/image35.png"/><Relationship Id="rId4" Type="http://schemas.openxmlformats.org/officeDocument/2006/relationships/image" Target="../media/image60.png"/><Relationship Id="rId9" Type="http://schemas.openxmlformats.org/officeDocument/2006/relationships/image" Target="../media/image14.svg"/><Relationship Id="rId1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7.png"/><Relationship Id="rId7" Type="http://schemas.openxmlformats.org/officeDocument/2006/relationships/image" Target="../media/image43.sv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69.jpeg"/><Relationship Id="rId4" Type="http://schemas.openxmlformats.org/officeDocument/2006/relationships/image" Target="../media/image68.png"/><Relationship Id="rId9" Type="http://schemas.openxmlformats.org/officeDocument/2006/relationships/image" Target="../media/image16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tmp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74.sv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12" Type="http://schemas.openxmlformats.org/officeDocument/2006/relationships/image" Target="../media/image7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svg"/><Relationship Id="rId4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13" Type="http://schemas.openxmlformats.org/officeDocument/2006/relationships/image" Target="../media/image84.jpeg"/><Relationship Id="rId3" Type="http://schemas.openxmlformats.org/officeDocument/2006/relationships/image" Target="../media/image75.png"/><Relationship Id="rId7" Type="http://schemas.microsoft.com/office/2007/relationships/hdphoto" Target="../media/hdphoto2.wdp"/><Relationship Id="rId12" Type="http://schemas.openxmlformats.org/officeDocument/2006/relationships/image" Target="../media/image83.jpeg"/><Relationship Id="rId17" Type="http://schemas.openxmlformats.org/officeDocument/2006/relationships/image" Target="../media/image77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5" Type="http://schemas.microsoft.com/office/2007/relationships/hdphoto" Target="../media/hdphoto4.wdp"/><Relationship Id="rId10" Type="http://schemas.openxmlformats.org/officeDocument/2006/relationships/image" Target="../media/image82.png"/><Relationship Id="rId4" Type="http://schemas.openxmlformats.org/officeDocument/2006/relationships/image" Target="../media/image78.png"/><Relationship Id="rId9" Type="http://schemas.openxmlformats.org/officeDocument/2006/relationships/image" Target="../media/image81.jpeg"/><Relationship Id="rId14" Type="http://schemas.openxmlformats.org/officeDocument/2006/relationships/image" Target="../media/image8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10.svg"/><Relationship Id="rId3" Type="http://schemas.openxmlformats.org/officeDocument/2006/relationships/image" Target="../media/image87.svg"/><Relationship Id="rId7" Type="http://schemas.openxmlformats.org/officeDocument/2006/relationships/image" Target="../media/image89.svg"/><Relationship Id="rId12" Type="http://schemas.openxmlformats.org/officeDocument/2006/relationships/image" Target="../media/image9.png"/><Relationship Id="rId17" Type="http://schemas.openxmlformats.org/officeDocument/2006/relationships/image" Target="../media/image74.svg"/><Relationship Id="rId2" Type="http://schemas.openxmlformats.org/officeDocument/2006/relationships/image" Target="../media/image86.png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91.svg"/><Relationship Id="rId5" Type="http://schemas.openxmlformats.org/officeDocument/2006/relationships/image" Target="../media/image36.svg"/><Relationship Id="rId15" Type="http://schemas.openxmlformats.org/officeDocument/2006/relationships/image" Target="../media/image93.svg"/><Relationship Id="rId10" Type="http://schemas.openxmlformats.org/officeDocument/2006/relationships/image" Target="../media/image90.png"/><Relationship Id="rId4" Type="http://schemas.openxmlformats.org/officeDocument/2006/relationships/image" Target="../media/image35.png"/><Relationship Id="rId9" Type="http://schemas.openxmlformats.org/officeDocument/2006/relationships/image" Target="../media/image30.svg"/><Relationship Id="rId14" Type="http://schemas.openxmlformats.org/officeDocument/2006/relationships/image" Target="../media/image9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14.svg"/><Relationship Id="rId7" Type="http://schemas.openxmlformats.org/officeDocument/2006/relationships/image" Target="../media/image97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11" Type="http://schemas.openxmlformats.org/officeDocument/2006/relationships/image" Target="../media/image101.svg"/><Relationship Id="rId5" Type="http://schemas.openxmlformats.org/officeDocument/2006/relationships/image" Target="../media/image95.svg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99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14.svg"/><Relationship Id="rId7" Type="http://schemas.openxmlformats.org/officeDocument/2006/relationships/image" Target="../media/image97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11" Type="http://schemas.openxmlformats.org/officeDocument/2006/relationships/image" Target="../media/image101.svg"/><Relationship Id="rId5" Type="http://schemas.openxmlformats.org/officeDocument/2006/relationships/image" Target="../media/image95.svg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9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31.png"/><Relationship Id="rId14" Type="http://schemas.openxmlformats.org/officeDocument/2006/relationships/image" Target="../media/image3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Овал 12">
            <a:extLst>
              <a:ext uri="{FF2B5EF4-FFF2-40B4-BE49-F238E27FC236}">
                <a16:creationId xmlns:a16="http://schemas.microsoft.com/office/drawing/2014/main" id="{A2D536DA-F2B0-4D4E-9A7D-02B81EB47315}"/>
              </a:ext>
            </a:extLst>
          </p:cNvPr>
          <p:cNvSpPr/>
          <p:nvPr/>
        </p:nvSpPr>
        <p:spPr>
          <a:xfrm>
            <a:off x="5607600" y="5181600"/>
            <a:ext cx="1130658" cy="113065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803D18-FDF5-445C-A403-47A4F6034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8039"/>
            <a:ext cx="10515600" cy="4903561"/>
          </a:xfrm>
        </p:spPr>
        <p:txBody>
          <a:bodyPr>
            <a:normAutofit/>
          </a:bodyPr>
          <a:lstStyle/>
          <a:p>
            <a:pPr algn="ctr">
              <a:lnSpc>
                <a:spcPct val="114000"/>
              </a:lnSpc>
            </a:pPr>
            <a:r>
              <a:rPr lang="ru-RU" b="1" dirty="0"/>
              <a:t>Ольга Ивановна НИКОНОВА</a:t>
            </a:r>
            <a:br>
              <a:rPr lang="ru-RU" dirty="0"/>
            </a:br>
            <a:r>
              <a:rPr lang="ru-RU" dirty="0"/>
              <a:t>и методическое объединение учителей русского языка и литературы</a:t>
            </a:r>
            <a:br>
              <a:rPr lang="ru-RU" dirty="0"/>
            </a:br>
            <a:r>
              <a:rPr lang="ru-RU" b="1" dirty="0"/>
              <a:t>МОБУ «СОШ №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ru-RU" b="1" dirty="0"/>
              <a:t>» г. Минусинска</a:t>
            </a:r>
            <a:br>
              <a:rPr lang="ru-RU" dirty="0"/>
            </a:br>
            <a:r>
              <a:rPr lang="ru-RU" dirty="0"/>
              <a:t>ПРЕДСТАВЛЯЮТ…</a:t>
            </a:r>
          </a:p>
        </p:txBody>
      </p:sp>
      <p:pic>
        <p:nvPicPr>
          <p:cNvPr id="6" name="Рисунок 5" descr="Перо со сплошной заливкой">
            <a:extLst>
              <a:ext uri="{FF2B5EF4-FFF2-40B4-BE49-F238E27FC236}">
                <a16:creationId xmlns:a16="http://schemas.microsoft.com/office/drawing/2014/main" id="{DD794DB5-5225-234A-10E5-E87AAAAA64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26722" y="4901230"/>
            <a:ext cx="914400" cy="914400"/>
          </a:xfrm>
          <a:prstGeom prst="rect">
            <a:avLst/>
          </a:prstGeom>
        </p:spPr>
      </p:pic>
      <p:pic>
        <p:nvPicPr>
          <p:cNvPr id="10" name="Рисунок 9" descr="Прокрутка со сплошной заливкой">
            <a:extLst>
              <a:ext uri="{FF2B5EF4-FFF2-40B4-BE49-F238E27FC236}">
                <a16:creationId xmlns:a16="http://schemas.microsoft.com/office/drawing/2014/main" id="{CCA11C85-1109-9C79-C8C0-10C99A379E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50776" y="4935343"/>
            <a:ext cx="1298058" cy="12980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3717" y="4731266"/>
            <a:ext cx="3634463" cy="20313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latin typeface="Candara" panose="020E0502030303020204" pitchFamily="34" charset="0"/>
              </a:rPr>
              <a:t>Авторы практики: </a:t>
            </a:r>
            <a:br>
              <a:rPr lang="ru-RU" dirty="0">
                <a:latin typeface="Candara" panose="020E0502030303020204" pitchFamily="34" charset="0"/>
              </a:rPr>
            </a:br>
            <a:r>
              <a:rPr lang="ru-RU" b="1">
                <a:latin typeface="Candara" panose="020E0502030303020204" pitchFamily="34" charset="0"/>
              </a:rPr>
              <a:t>Ольга Ивановна </a:t>
            </a:r>
            <a:r>
              <a:rPr lang="ru-RU" b="1" dirty="0">
                <a:latin typeface="Candara" panose="020E0502030303020204" pitchFamily="34" charset="0"/>
              </a:rPr>
              <a:t>Никонова, </a:t>
            </a:r>
            <a:br>
              <a:rPr lang="ru-RU" b="1" dirty="0">
                <a:latin typeface="Candara" panose="020E0502030303020204" pitchFamily="34" charset="0"/>
              </a:rPr>
            </a:br>
            <a:r>
              <a:rPr lang="ru-RU" b="1" dirty="0">
                <a:latin typeface="Candara" panose="020E0502030303020204" pitchFamily="34" charset="0"/>
              </a:rPr>
              <a:t>Оксана Михайловна Мартьянова.</a:t>
            </a:r>
            <a:br>
              <a:rPr lang="ru-RU" dirty="0">
                <a:latin typeface="Candara" panose="020E0502030303020204" pitchFamily="34" charset="0"/>
              </a:rPr>
            </a:br>
            <a:r>
              <a:rPr lang="ru-RU" dirty="0">
                <a:latin typeface="Candara" panose="020E0502030303020204" pitchFamily="34" charset="0"/>
              </a:rPr>
              <a:t>Презентация к выступлению подготовлена совместно </a:t>
            </a:r>
            <a:br>
              <a:rPr lang="ru-RU" dirty="0">
                <a:latin typeface="Candara" panose="020E0502030303020204" pitchFamily="34" charset="0"/>
              </a:rPr>
            </a:br>
            <a:r>
              <a:rPr lang="ru-RU" dirty="0">
                <a:latin typeface="Candara" panose="020E0502030303020204" pitchFamily="34" charset="0"/>
              </a:rPr>
              <a:t>с методистами МОБУ «СОШ №</a:t>
            </a:r>
            <a:r>
              <a:rPr lang="ru-RU" dirty="0">
                <a:latin typeface="Candara" panose="020E0502030303020204" pitchFamily="34" charset="0"/>
                <a:cs typeface="Calibri" panose="020F0502020204030204" pitchFamily="34" charset="0"/>
              </a:rPr>
              <a:t>2</a:t>
            </a:r>
            <a:r>
              <a:rPr lang="ru-RU" dirty="0">
                <a:latin typeface="Candara" panose="020E0502030303020204" pitchFamily="34" charset="0"/>
              </a:rPr>
              <a:t>» </a:t>
            </a:r>
            <a:br>
              <a:rPr lang="ru-RU" dirty="0">
                <a:latin typeface="Candara" panose="020E0502030303020204" pitchFamily="34" charset="0"/>
              </a:rPr>
            </a:br>
            <a:r>
              <a:rPr lang="ru-RU" dirty="0">
                <a:latin typeface="Candara" panose="020E0502030303020204" pitchFamily="34" charset="0"/>
              </a:rPr>
              <a:t>г. Минусинска, 2025 г.</a:t>
            </a:r>
            <a:r>
              <a:rPr lang="ru-RU" b="1" dirty="0">
                <a:latin typeface="Candara" panose="020E0502030303020204" pitchFamily="34" charset="0"/>
              </a:rPr>
              <a:t> </a:t>
            </a:r>
            <a:endParaRPr lang="ru-RU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0389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0DCFE4-3228-1241-8147-D778B12F5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иллюстрация, Мультфильм, рисунок, мультфильм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F964ED0-F03B-0D36-BD01-C1CFF0B719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20182" y="-25192"/>
            <a:ext cx="12592410" cy="6978238"/>
          </a:xfrm>
          <a:prstGeom prst="rect">
            <a:avLst/>
          </a:prstGeom>
        </p:spPr>
      </p:pic>
      <p:sp>
        <p:nvSpPr>
          <p:cNvPr id="3" name="Облачко с текстом: овальное 2">
            <a:extLst>
              <a:ext uri="{FF2B5EF4-FFF2-40B4-BE49-F238E27FC236}">
                <a16:creationId xmlns:a16="http://schemas.microsoft.com/office/drawing/2014/main" id="{7CC943F6-2770-1A5A-B53D-A1CEF55E6316}"/>
              </a:ext>
            </a:extLst>
          </p:cNvPr>
          <p:cNvSpPr/>
          <p:nvPr/>
        </p:nvSpPr>
        <p:spPr>
          <a:xfrm>
            <a:off x="-268943" y="207891"/>
            <a:ext cx="5719483" cy="5253318"/>
          </a:xfrm>
          <a:prstGeom prst="wedgeEllipseCallout">
            <a:avLst>
              <a:gd name="adj1" fmla="val 51948"/>
              <a:gd name="adj2" fmla="val 30669"/>
            </a:avLst>
          </a:prstGeom>
          <a:solidFill>
            <a:srgbClr val="FFFFFF">
              <a:alpha val="8117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chemeClr val="tx1"/>
                </a:solidFill>
                <a:latin typeface="Candara" panose="020E0502030303020204" pitchFamily="34" charset="0"/>
              </a:rPr>
              <a:t>Что же делать? …</a:t>
            </a:r>
            <a:br>
              <a:rPr lang="ru-RU" sz="5400" b="1" dirty="0">
                <a:solidFill>
                  <a:schemeClr val="tx1"/>
                </a:solidFill>
                <a:latin typeface="Candara" panose="020E0502030303020204" pitchFamily="34" charset="0"/>
              </a:rPr>
            </a:br>
            <a:r>
              <a:rPr lang="ru-RU" sz="5400" b="1" dirty="0">
                <a:solidFill>
                  <a:schemeClr val="tx1"/>
                </a:solidFill>
                <a:latin typeface="Candara" panose="020E0502030303020204" pitchFamily="34" charset="0"/>
              </a:rPr>
              <a:t>Есть только один выход, только </a:t>
            </a:r>
            <a:br>
              <a:rPr lang="ru-RU" sz="5400" b="1" dirty="0">
                <a:solidFill>
                  <a:schemeClr val="tx1"/>
                </a:solidFill>
                <a:latin typeface="Candara" panose="020E0502030303020204" pitchFamily="34" charset="0"/>
              </a:rPr>
            </a:br>
            <a:r>
              <a:rPr lang="ru-RU" sz="5400" b="1" dirty="0">
                <a:solidFill>
                  <a:schemeClr val="tx1"/>
                </a:solidFill>
                <a:latin typeface="Candara" panose="020E0502030303020204" pitchFamily="34" charset="0"/>
              </a:rPr>
              <a:t>один... </a:t>
            </a:r>
            <a:endParaRPr lang="ru-RU" sz="2000" b="1" dirty="0">
              <a:latin typeface="Candara" panose="020E0502030303020204" pitchFamily="34" charset="0"/>
            </a:endParaRPr>
          </a:p>
        </p:txBody>
      </p:sp>
      <p:pic>
        <p:nvPicPr>
          <p:cNvPr id="2" name="01_">
            <a:hlinkClick r:id="" action="ppaction://media"/>
            <a:extLst>
              <a:ext uri="{FF2B5EF4-FFF2-40B4-BE49-F238E27FC236}">
                <a16:creationId xmlns:a16="http://schemas.microsoft.com/office/drawing/2014/main" id="{306775D1-024D-7068-9A8D-3250D5A6EC8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00" end="23328.125"/>
                </p14:media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3268" y="321582"/>
            <a:ext cx="487363" cy="487363"/>
          </a:xfrm>
          <a:prstGeom prst="rect">
            <a:avLst/>
          </a:prstGeom>
        </p:spPr>
      </p:pic>
      <p:pic>
        <p:nvPicPr>
          <p:cNvPr id="7" name="02_">
            <a:hlinkClick r:id="" action="ppaction://media"/>
            <a:extLst>
              <a:ext uri="{FF2B5EF4-FFF2-40B4-BE49-F238E27FC236}">
                <a16:creationId xmlns:a16="http://schemas.microsoft.com/office/drawing/2014/main" id="{37F75767-02DA-30FC-8AC5-64819E23342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88" end="10020.125"/>
                </p14:media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3267" y="9120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32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1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1D6621-82CE-8242-A07B-8BABF0E3D8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иллюстрация, Мультфильм, рисунок, мультфильм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846DD25-9F7B-3885-E2E8-4A08A30330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20182" y="-25192"/>
            <a:ext cx="12592410" cy="6978238"/>
          </a:xfrm>
          <a:prstGeom prst="rect">
            <a:avLst/>
          </a:prstGeom>
        </p:spPr>
      </p:pic>
      <p:sp>
        <p:nvSpPr>
          <p:cNvPr id="3" name="Облачко с текстом: овальное 2">
            <a:extLst>
              <a:ext uri="{FF2B5EF4-FFF2-40B4-BE49-F238E27FC236}">
                <a16:creationId xmlns:a16="http://schemas.microsoft.com/office/drawing/2014/main" id="{632D04FB-8088-5516-B5AC-1B7886647F25}"/>
              </a:ext>
            </a:extLst>
          </p:cNvPr>
          <p:cNvSpPr/>
          <p:nvPr/>
        </p:nvSpPr>
        <p:spPr>
          <a:xfrm>
            <a:off x="6752745" y="1699728"/>
            <a:ext cx="5719483" cy="5253318"/>
          </a:xfrm>
          <a:prstGeom prst="wedgeEllipseCallout">
            <a:avLst>
              <a:gd name="adj1" fmla="val -56203"/>
              <a:gd name="adj2" fmla="val -1072"/>
            </a:avLst>
          </a:prstGeom>
          <a:solidFill>
            <a:srgbClr val="FFFFFF">
              <a:alpha val="8117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solidFill>
                  <a:schemeClr val="tx1"/>
                </a:solidFill>
                <a:latin typeface="Candara" panose="020E0502030303020204" pitchFamily="34" charset="0"/>
              </a:rPr>
              <a:t>А дети?... Что с ними будет?...</a:t>
            </a:r>
            <a:endParaRPr lang="ru-RU" sz="2400" b="1" dirty="0">
              <a:latin typeface="Candara" panose="020E0502030303020204" pitchFamily="34" charset="0"/>
            </a:endParaRPr>
          </a:p>
        </p:txBody>
      </p:sp>
      <p:pic>
        <p:nvPicPr>
          <p:cNvPr id="2" name="03">
            <a:hlinkClick r:id="" action="ppaction://media"/>
            <a:extLst>
              <a:ext uri="{FF2B5EF4-FFF2-40B4-BE49-F238E27FC236}">
                <a16:creationId xmlns:a16="http://schemas.microsoft.com/office/drawing/2014/main" id="{7296F869-C921-D649-09C0-BCE1D9DC415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719" end="19659.125"/>
                  <p14:fade out="250"/>
                </p14:media>
              </p:ext>
            </p:extLst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04637" y="2453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367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30B581-2AD4-F3E1-9AAC-99B1F7C8F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лачко с текстом: прямоугольное со скругленными углами 1">
            <a:extLst>
              <a:ext uri="{FF2B5EF4-FFF2-40B4-BE49-F238E27FC236}">
                <a16:creationId xmlns:a16="http://schemas.microsoft.com/office/drawing/2014/main" id="{30CED5A8-9D80-8809-1AD0-08BEE810279E}"/>
              </a:ext>
            </a:extLst>
          </p:cNvPr>
          <p:cNvSpPr/>
          <p:nvPr/>
        </p:nvSpPr>
        <p:spPr>
          <a:xfrm>
            <a:off x="4511749" y="1150548"/>
            <a:ext cx="7528560" cy="1607504"/>
          </a:xfrm>
          <a:prstGeom prst="wedgeRoundRectCallout">
            <a:avLst>
              <a:gd name="adj1" fmla="val -56767"/>
              <a:gd name="adj2" fmla="val 22847"/>
              <a:gd name="adj3" fmla="val 16667"/>
            </a:avLst>
          </a:prstGeom>
          <a:solidFill>
            <a:srgbClr val="FFFFFF">
              <a:alpha val="50196"/>
            </a:srgbClr>
          </a:solidFill>
          <a:ln w="57150">
            <a:noFill/>
            <a:extLst>
              <a:ext uri="{C807C97D-BFC1-408E-A445-0C87EB9F89A2}">
                <ask:lineSketchStyleProps xmlns:ask="http://schemas.microsoft.com/office/drawing/2018/sketchyshapes" sd="25364156">
                  <a:custGeom>
                    <a:avLst/>
                    <a:gdLst>
                      <a:gd name="connsiteX0" fmla="*/ 0 w 7408005"/>
                      <a:gd name="connsiteY0" fmla="*/ 817153 h 4902822"/>
                      <a:gd name="connsiteX1" fmla="*/ 817153 w 7408005"/>
                      <a:gd name="connsiteY1" fmla="*/ 0 h 4902822"/>
                      <a:gd name="connsiteX2" fmla="*/ 1234668 w 7408005"/>
                      <a:gd name="connsiteY2" fmla="*/ 0 h 4902822"/>
                      <a:gd name="connsiteX3" fmla="*/ 1234668 w 7408005"/>
                      <a:gd name="connsiteY3" fmla="*/ 0 h 4902822"/>
                      <a:gd name="connsiteX4" fmla="*/ 3086669 w 7408005"/>
                      <a:gd name="connsiteY4" fmla="*/ 0 h 4902822"/>
                      <a:gd name="connsiteX5" fmla="*/ 6590852 w 7408005"/>
                      <a:gd name="connsiteY5" fmla="*/ 0 h 4902822"/>
                      <a:gd name="connsiteX6" fmla="*/ 7408005 w 7408005"/>
                      <a:gd name="connsiteY6" fmla="*/ 817153 h 4902822"/>
                      <a:gd name="connsiteX7" fmla="*/ 7408005 w 7408005"/>
                      <a:gd name="connsiteY7" fmla="*/ 817137 h 4902822"/>
                      <a:gd name="connsiteX8" fmla="*/ 7408005 w 7408005"/>
                      <a:gd name="connsiteY8" fmla="*/ 817137 h 4902822"/>
                      <a:gd name="connsiteX9" fmla="*/ 7408005 w 7408005"/>
                      <a:gd name="connsiteY9" fmla="*/ 2042843 h 4902822"/>
                      <a:gd name="connsiteX10" fmla="*/ 7408005 w 7408005"/>
                      <a:gd name="connsiteY10" fmla="*/ 4085669 h 4902822"/>
                      <a:gd name="connsiteX11" fmla="*/ 6590852 w 7408005"/>
                      <a:gd name="connsiteY11" fmla="*/ 4902822 h 4902822"/>
                      <a:gd name="connsiteX12" fmla="*/ 3086669 w 7408005"/>
                      <a:gd name="connsiteY12" fmla="*/ 4902822 h 4902822"/>
                      <a:gd name="connsiteX13" fmla="*/ 1234668 w 7408005"/>
                      <a:gd name="connsiteY13" fmla="*/ 4902822 h 4902822"/>
                      <a:gd name="connsiteX14" fmla="*/ 1234668 w 7408005"/>
                      <a:gd name="connsiteY14" fmla="*/ 4902822 h 4902822"/>
                      <a:gd name="connsiteX15" fmla="*/ 817153 w 7408005"/>
                      <a:gd name="connsiteY15" fmla="*/ 4902822 h 4902822"/>
                      <a:gd name="connsiteX16" fmla="*/ 0 w 7408005"/>
                      <a:gd name="connsiteY16" fmla="*/ 4085669 h 4902822"/>
                      <a:gd name="connsiteX17" fmla="*/ 0 w 7408005"/>
                      <a:gd name="connsiteY17" fmla="*/ 2042843 h 4902822"/>
                      <a:gd name="connsiteX18" fmla="*/ -380846 w 7408005"/>
                      <a:gd name="connsiteY18" fmla="*/ 1526199 h 4902822"/>
                      <a:gd name="connsiteX19" fmla="*/ 0 w 7408005"/>
                      <a:gd name="connsiteY19" fmla="*/ 817137 h 4902822"/>
                      <a:gd name="connsiteX20" fmla="*/ 0 w 7408005"/>
                      <a:gd name="connsiteY20" fmla="*/ 817153 h 4902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08005" h="4902822" fill="none" extrusionOk="0">
                        <a:moveTo>
                          <a:pt x="0" y="817153"/>
                        </a:moveTo>
                        <a:cubicBezTo>
                          <a:pt x="-20485" y="422688"/>
                          <a:pt x="360472" y="-2241"/>
                          <a:pt x="817153" y="0"/>
                        </a:cubicBezTo>
                        <a:cubicBezTo>
                          <a:pt x="950520" y="6807"/>
                          <a:pt x="1105866" y="21935"/>
                          <a:pt x="1234668" y="0"/>
                        </a:cubicBezTo>
                        <a:lnTo>
                          <a:pt x="1234668" y="0"/>
                        </a:lnTo>
                        <a:cubicBezTo>
                          <a:pt x="1533377" y="-57591"/>
                          <a:pt x="2835734" y="58708"/>
                          <a:pt x="3086669" y="0"/>
                        </a:cubicBezTo>
                        <a:cubicBezTo>
                          <a:pt x="4221698" y="-95410"/>
                          <a:pt x="5965629" y="-104750"/>
                          <a:pt x="6590852" y="0"/>
                        </a:cubicBezTo>
                        <a:cubicBezTo>
                          <a:pt x="7019250" y="-57811"/>
                          <a:pt x="7382229" y="401205"/>
                          <a:pt x="7408005" y="817153"/>
                        </a:cubicBezTo>
                        <a:cubicBezTo>
                          <a:pt x="7408004" y="817151"/>
                          <a:pt x="7408006" y="817144"/>
                          <a:pt x="7408005" y="817137"/>
                        </a:cubicBezTo>
                        <a:lnTo>
                          <a:pt x="7408005" y="817137"/>
                        </a:lnTo>
                        <a:cubicBezTo>
                          <a:pt x="7481806" y="1127732"/>
                          <a:pt x="7369095" y="1910485"/>
                          <a:pt x="7408005" y="2042843"/>
                        </a:cubicBezTo>
                        <a:cubicBezTo>
                          <a:pt x="7501158" y="2429173"/>
                          <a:pt x="7541134" y="3553215"/>
                          <a:pt x="7408005" y="4085669"/>
                        </a:cubicBezTo>
                        <a:cubicBezTo>
                          <a:pt x="7342243" y="4569198"/>
                          <a:pt x="7062024" y="4931437"/>
                          <a:pt x="6590852" y="4902822"/>
                        </a:cubicBezTo>
                        <a:cubicBezTo>
                          <a:pt x="5381970" y="4929384"/>
                          <a:pt x="4584462" y="5001964"/>
                          <a:pt x="3086669" y="4902822"/>
                        </a:cubicBezTo>
                        <a:cubicBezTo>
                          <a:pt x="2584193" y="4859835"/>
                          <a:pt x="1555400" y="4987864"/>
                          <a:pt x="1234668" y="4902822"/>
                        </a:cubicBezTo>
                        <a:lnTo>
                          <a:pt x="1234668" y="4902822"/>
                        </a:lnTo>
                        <a:cubicBezTo>
                          <a:pt x="1047603" y="4896706"/>
                          <a:pt x="994523" y="4921398"/>
                          <a:pt x="817153" y="4902822"/>
                        </a:cubicBezTo>
                        <a:cubicBezTo>
                          <a:pt x="387505" y="4836708"/>
                          <a:pt x="12722" y="4579027"/>
                          <a:pt x="0" y="4085669"/>
                        </a:cubicBezTo>
                        <a:cubicBezTo>
                          <a:pt x="148388" y="3741766"/>
                          <a:pt x="146518" y="2551795"/>
                          <a:pt x="0" y="2042843"/>
                        </a:cubicBezTo>
                        <a:cubicBezTo>
                          <a:pt x="-95015" y="1852374"/>
                          <a:pt x="-260962" y="1607471"/>
                          <a:pt x="-380846" y="1526199"/>
                        </a:cubicBezTo>
                        <a:cubicBezTo>
                          <a:pt x="-211471" y="1274878"/>
                          <a:pt x="-102966" y="1161778"/>
                          <a:pt x="0" y="817137"/>
                        </a:cubicBezTo>
                        <a:cubicBezTo>
                          <a:pt x="-1" y="817141"/>
                          <a:pt x="-1" y="817147"/>
                          <a:pt x="0" y="817153"/>
                        </a:cubicBezTo>
                        <a:close/>
                      </a:path>
                      <a:path w="7408005" h="4902822" stroke="0" extrusionOk="0">
                        <a:moveTo>
                          <a:pt x="0" y="817153"/>
                        </a:moveTo>
                        <a:cubicBezTo>
                          <a:pt x="-7180" y="336628"/>
                          <a:pt x="388949" y="47829"/>
                          <a:pt x="817153" y="0"/>
                        </a:cubicBezTo>
                        <a:cubicBezTo>
                          <a:pt x="929468" y="15731"/>
                          <a:pt x="1065355" y="37274"/>
                          <a:pt x="1234668" y="0"/>
                        </a:cubicBezTo>
                        <a:lnTo>
                          <a:pt x="1234668" y="0"/>
                        </a:lnTo>
                        <a:cubicBezTo>
                          <a:pt x="1776458" y="123036"/>
                          <a:pt x="2461713" y="-87191"/>
                          <a:pt x="3086669" y="0"/>
                        </a:cubicBezTo>
                        <a:cubicBezTo>
                          <a:pt x="3983206" y="51100"/>
                          <a:pt x="6023425" y="-62339"/>
                          <a:pt x="6590852" y="0"/>
                        </a:cubicBezTo>
                        <a:cubicBezTo>
                          <a:pt x="7043326" y="-21724"/>
                          <a:pt x="7339313" y="318317"/>
                          <a:pt x="7408005" y="817153"/>
                        </a:cubicBezTo>
                        <a:cubicBezTo>
                          <a:pt x="7408006" y="817147"/>
                          <a:pt x="7408005" y="817141"/>
                          <a:pt x="7408005" y="817137"/>
                        </a:cubicBezTo>
                        <a:lnTo>
                          <a:pt x="7408005" y="817137"/>
                        </a:lnTo>
                        <a:cubicBezTo>
                          <a:pt x="7355707" y="1080281"/>
                          <a:pt x="7493162" y="1436233"/>
                          <a:pt x="7408005" y="2042843"/>
                        </a:cubicBezTo>
                        <a:cubicBezTo>
                          <a:pt x="7261008" y="3053728"/>
                          <a:pt x="7401664" y="3346381"/>
                          <a:pt x="7408005" y="4085669"/>
                        </a:cubicBezTo>
                        <a:cubicBezTo>
                          <a:pt x="7334921" y="4584439"/>
                          <a:pt x="7093916" y="4903268"/>
                          <a:pt x="6590852" y="4902822"/>
                        </a:cubicBezTo>
                        <a:cubicBezTo>
                          <a:pt x="5288435" y="5055180"/>
                          <a:pt x="4286957" y="4974657"/>
                          <a:pt x="3086669" y="4902822"/>
                        </a:cubicBezTo>
                        <a:cubicBezTo>
                          <a:pt x="2860646" y="4880543"/>
                          <a:pt x="2046335" y="4834652"/>
                          <a:pt x="1234668" y="4902822"/>
                        </a:cubicBezTo>
                        <a:lnTo>
                          <a:pt x="1234668" y="4902822"/>
                        </a:lnTo>
                        <a:cubicBezTo>
                          <a:pt x="1100559" y="4934395"/>
                          <a:pt x="1004745" y="4878731"/>
                          <a:pt x="817153" y="4902822"/>
                        </a:cubicBezTo>
                        <a:cubicBezTo>
                          <a:pt x="453795" y="4896887"/>
                          <a:pt x="-12296" y="4504185"/>
                          <a:pt x="0" y="4085669"/>
                        </a:cubicBezTo>
                        <a:cubicBezTo>
                          <a:pt x="-124408" y="3374250"/>
                          <a:pt x="-10841" y="2444011"/>
                          <a:pt x="0" y="2042843"/>
                        </a:cubicBezTo>
                        <a:cubicBezTo>
                          <a:pt x="-156740" y="1906935"/>
                          <a:pt x="-298507" y="1699545"/>
                          <a:pt x="-380846" y="1526199"/>
                        </a:cubicBezTo>
                        <a:cubicBezTo>
                          <a:pt x="-262271" y="1448588"/>
                          <a:pt x="-108172" y="918311"/>
                          <a:pt x="0" y="817137"/>
                        </a:cubicBezTo>
                        <a:cubicBezTo>
                          <a:pt x="0" y="817141"/>
                          <a:pt x="1" y="817151"/>
                          <a:pt x="0" y="8171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5400" b="1" dirty="0">
                <a:latin typeface="Candara" panose="020E0502030303020204" pitchFamily="34" charset="0"/>
              </a:rPr>
              <a:t>Когда очевидно, </a:t>
            </a:r>
            <a:br>
              <a:rPr lang="ru-RU" sz="5400" b="1" dirty="0">
                <a:latin typeface="Candara" panose="020E0502030303020204" pitchFamily="34" charset="0"/>
              </a:rPr>
            </a:br>
            <a:r>
              <a:rPr lang="ru-RU" sz="5400" b="1" dirty="0">
                <a:latin typeface="Candara" panose="020E0502030303020204" pitchFamily="34" charset="0"/>
              </a:rPr>
              <a:t>что цель недостижима,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E460C78-FB73-8245-C485-81F2311FE01E}"/>
              </a:ext>
            </a:extLst>
          </p:cNvPr>
          <p:cNvSpPr/>
          <p:nvPr/>
        </p:nvSpPr>
        <p:spPr>
          <a:xfrm>
            <a:off x="685800" y="1150548"/>
            <a:ext cx="11354509" cy="2415612"/>
          </a:xfrm>
          <a:prstGeom prst="rect">
            <a:avLst/>
          </a:prstGeom>
          <a:noFill/>
          <a:ln w="3810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pic>
        <p:nvPicPr>
          <p:cNvPr id="3" name="Рисунок 2" descr="Изображение выглядит как Человеческое лицо, одежда, мультфильм, храм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4C47C270-2288-212A-C51F-B9755CDE5B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9675" y="1267483"/>
            <a:ext cx="4171956" cy="43230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9D777B-6DE7-AD58-63CE-702C2E7F34FC}"/>
              </a:ext>
            </a:extLst>
          </p:cNvPr>
          <p:cNvSpPr txBox="1"/>
          <p:nvPr/>
        </p:nvSpPr>
        <p:spPr>
          <a:xfrm>
            <a:off x="-245166" y="0"/>
            <a:ext cx="12682331" cy="92333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chemeClr val="bg1"/>
                </a:solidFill>
                <a:latin typeface="Candara" panose="020E0502030303020204" pitchFamily="34" charset="0"/>
              </a:rPr>
              <a:t>СЛОВА МУДРЕЙШЕГО КОНФУЦИЯ</a:t>
            </a:r>
          </a:p>
        </p:txBody>
      </p:sp>
    </p:spTree>
    <p:extLst>
      <p:ext uri="{BB962C8B-B14F-4D97-AF65-F5344CB8AC3E}">
        <p14:creationId xmlns:p14="http://schemas.microsoft.com/office/powerpoint/2010/main" val="37861456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7F888F-D324-9FC4-7654-D7661E81B3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лачко с текстом: прямоугольное со скругленными углами 7">
            <a:extLst>
              <a:ext uri="{FF2B5EF4-FFF2-40B4-BE49-F238E27FC236}">
                <a16:creationId xmlns:a16="http://schemas.microsoft.com/office/drawing/2014/main" id="{6E2A9D65-799B-5436-9093-4C04E543968E}"/>
              </a:ext>
            </a:extLst>
          </p:cNvPr>
          <p:cNvSpPr/>
          <p:nvPr/>
        </p:nvSpPr>
        <p:spPr>
          <a:xfrm>
            <a:off x="4511749" y="1150548"/>
            <a:ext cx="7528560" cy="1607504"/>
          </a:xfrm>
          <a:prstGeom prst="wedgeRoundRectCallout">
            <a:avLst>
              <a:gd name="adj1" fmla="val -56767"/>
              <a:gd name="adj2" fmla="val 22847"/>
              <a:gd name="adj3" fmla="val 16667"/>
            </a:avLst>
          </a:prstGeom>
          <a:solidFill>
            <a:srgbClr val="FFFFFF">
              <a:alpha val="50196"/>
            </a:srgbClr>
          </a:solidFill>
          <a:ln w="57150">
            <a:noFill/>
            <a:extLst>
              <a:ext uri="{C807C97D-BFC1-408E-A445-0C87EB9F89A2}">
                <ask:lineSketchStyleProps xmlns:ask="http://schemas.microsoft.com/office/drawing/2018/sketchyshapes" sd="25364156">
                  <a:custGeom>
                    <a:avLst/>
                    <a:gdLst>
                      <a:gd name="connsiteX0" fmla="*/ 0 w 7408005"/>
                      <a:gd name="connsiteY0" fmla="*/ 817153 h 4902822"/>
                      <a:gd name="connsiteX1" fmla="*/ 817153 w 7408005"/>
                      <a:gd name="connsiteY1" fmla="*/ 0 h 4902822"/>
                      <a:gd name="connsiteX2" fmla="*/ 1234668 w 7408005"/>
                      <a:gd name="connsiteY2" fmla="*/ 0 h 4902822"/>
                      <a:gd name="connsiteX3" fmla="*/ 1234668 w 7408005"/>
                      <a:gd name="connsiteY3" fmla="*/ 0 h 4902822"/>
                      <a:gd name="connsiteX4" fmla="*/ 3086669 w 7408005"/>
                      <a:gd name="connsiteY4" fmla="*/ 0 h 4902822"/>
                      <a:gd name="connsiteX5" fmla="*/ 6590852 w 7408005"/>
                      <a:gd name="connsiteY5" fmla="*/ 0 h 4902822"/>
                      <a:gd name="connsiteX6" fmla="*/ 7408005 w 7408005"/>
                      <a:gd name="connsiteY6" fmla="*/ 817153 h 4902822"/>
                      <a:gd name="connsiteX7" fmla="*/ 7408005 w 7408005"/>
                      <a:gd name="connsiteY7" fmla="*/ 817137 h 4902822"/>
                      <a:gd name="connsiteX8" fmla="*/ 7408005 w 7408005"/>
                      <a:gd name="connsiteY8" fmla="*/ 817137 h 4902822"/>
                      <a:gd name="connsiteX9" fmla="*/ 7408005 w 7408005"/>
                      <a:gd name="connsiteY9" fmla="*/ 2042843 h 4902822"/>
                      <a:gd name="connsiteX10" fmla="*/ 7408005 w 7408005"/>
                      <a:gd name="connsiteY10" fmla="*/ 4085669 h 4902822"/>
                      <a:gd name="connsiteX11" fmla="*/ 6590852 w 7408005"/>
                      <a:gd name="connsiteY11" fmla="*/ 4902822 h 4902822"/>
                      <a:gd name="connsiteX12" fmla="*/ 3086669 w 7408005"/>
                      <a:gd name="connsiteY12" fmla="*/ 4902822 h 4902822"/>
                      <a:gd name="connsiteX13" fmla="*/ 1234668 w 7408005"/>
                      <a:gd name="connsiteY13" fmla="*/ 4902822 h 4902822"/>
                      <a:gd name="connsiteX14" fmla="*/ 1234668 w 7408005"/>
                      <a:gd name="connsiteY14" fmla="*/ 4902822 h 4902822"/>
                      <a:gd name="connsiteX15" fmla="*/ 817153 w 7408005"/>
                      <a:gd name="connsiteY15" fmla="*/ 4902822 h 4902822"/>
                      <a:gd name="connsiteX16" fmla="*/ 0 w 7408005"/>
                      <a:gd name="connsiteY16" fmla="*/ 4085669 h 4902822"/>
                      <a:gd name="connsiteX17" fmla="*/ 0 w 7408005"/>
                      <a:gd name="connsiteY17" fmla="*/ 2042843 h 4902822"/>
                      <a:gd name="connsiteX18" fmla="*/ -380846 w 7408005"/>
                      <a:gd name="connsiteY18" fmla="*/ 1526199 h 4902822"/>
                      <a:gd name="connsiteX19" fmla="*/ 0 w 7408005"/>
                      <a:gd name="connsiteY19" fmla="*/ 817137 h 4902822"/>
                      <a:gd name="connsiteX20" fmla="*/ 0 w 7408005"/>
                      <a:gd name="connsiteY20" fmla="*/ 817153 h 4902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08005" h="4902822" fill="none" extrusionOk="0">
                        <a:moveTo>
                          <a:pt x="0" y="817153"/>
                        </a:moveTo>
                        <a:cubicBezTo>
                          <a:pt x="-20485" y="422688"/>
                          <a:pt x="360472" y="-2241"/>
                          <a:pt x="817153" y="0"/>
                        </a:cubicBezTo>
                        <a:cubicBezTo>
                          <a:pt x="950520" y="6807"/>
                          <a:pt x="1105866" y="21935"/>
                          <a:pt x="1234668" y="0"/>
                        </a:cubicBezTo>
                        <a:lnTo>
                          <a:pt x="1234668" y="0"/>
                        </a:lnTo>
                        <a:cubicBezTo>
                          <a:pt x="1533377" y="-57591"/>
                          <a:pt x="2835734" y="58708"/>
                          <a:pt x="3086669" y="0"/>
                        </a:cubicBezTo>
                        <a:cubicBezTo>
                          <a:pt x="4221698" y="-95410"/>
                          <a:pt x="5965629" y="-104750"/>
                          <a:pt x="6590852" y="0"/>
                        </a:cubicBezTo>
                        <a:cubicBezTo>
                          <a:pt x="7019250" y="-57811"/>
                          <a:pt x="7382229" y="401205"/>
                          <a:pt x="7408005" y="817153"/>
                        </a:cubicBezTo>
                        <a:cubicBezTo>
                          <a:pt x="7408004" y="817151"/>
                          <a:pt x="7408006" y="817144"/>
                          <a:pt x="7408005" y="817137"/>
                        </a:cubicBezTo>
                        <a:lnTo>
                          <a:pt x="7408005" y="817137"/>
                        </a:lnTo>
                        <a:cubicBezTo>
                          <a:pt x="7481806" y="1127732"/>
                          <a:pt x="7369095" y="1910485"/>
                          <a:pt x="7408005" y="2042843"/>
                        </a:cubicBezTo>
                        <a:cubicBezTo>
                          <a:pt x="7501158" y="2429173"/>
                          <a:pt x="7541134" y="3553215"/>
                          <a:pt x="7408005" y="4085669"/>
                        </a:cubicBezTo>
                        <a:cubicBezTo>
                          <a:pt x="7342243" y="4569198"/>
                          <a:pt x="7062024" y="4931437"/>
                          <a:pt x="6590852" y="4902822"/>
                        </a:cubicBezTo>
                        <a:cubicBezTo>
                          <a:pt x="5381970" y="4929384"/>
                          <a:pt x="4584462" y="5001964"/>
                          <a:pt x="3086669" y="4902822"/>
                        </a:cubicBezTo>
                        <a:cubicBezTo>
                          <a:pt x="2584193" y="4859835"/>
                          <a:pt x="1555400" y="4987864"/>
                          <a:pt x="1234668" y="4902822"/>
                        </a:cubicBezTo>
                        <a:lnTo>
                          <a:pt x="1234668" y="4902822"/>
                        </a:lnTo>
                        <a:cubicBezTo>
                          <a:pt x="1047603" y="4896706"/>
                          <a:pt x="994523" y="4921398"/>
                          <a:pt x="817153" y="4902822"/>
                        </a:cubicBezTo>
                        <a:cubicBezTo>
                          <a:pt x="387505" y="4836708"/>
                          <a:pt x="12722" y="4579027"/>
                          <a:pt x="0" y="4085669"/>
                        </a:cubicBezTo>
                        <a:cubicBezTo>
                          <a:pt x="148388" y="3741766"/>
                          <a:pt x="146518" y="2551795"/>
                          <a:pt x="0" y="2042843"/>
                        </a:cubicBezTo>
                        <a:cubicBezTo>
                          <a:pt x="-95015" y="1852374"/>
                          <a:pt x="-260962" y="1607471"/>
                          <a:pt x="-380846" y="1526199"/>
                        </a:cubicBezTo>
                        <a:cubicBezTo>
                          <a:pt x="-211471" y="1274878"/>
                          <a:pt x="-102966" y="1161778"/>
                          <a:pt x="0" y="817137"/>
                        </a:cubicBezTo>
                        <a:cubicBezTo>
                          <a:pt x="-1" y="817141"/>
                          <a:pt x="-1" y="817147"/>
                          <a:pt x="0" y="817153"/>
                        </a:cubicBezTo>
                        <a:close/>
                      </a:path>
                      <a:path w="7408005" h="4902822" stroke="0" extrusionOk="0">
                        <a:moveTo>
                          <a:pt x="0" y="817153"/>
                        </a:moveTo>
                        <a:cubicBezTo>
                          <a:pt x="-7180" y="336628"/>
                          <a:pt x="388949" y="47829"/>
                          <a:pt x="817153" y="0"/>
                        </a:cubicBezTo>
                        <a:cubicBezTo>
                          <a:pt x="929468" y="15731"/>
                          <a:pt x="1065355" y="37274"/>
                          <a:pt x="1234668" y="0"/>
                        </a:cubicBezTo>
                        <a:lnTo>
                          <a:pt x="1234668" y="0"/>
                        </a:lnTo>
                        <a:cubicBezTo>
                          <a:pt x="1776458" y="123036"/>
                          <a:pt x="2461713" y="-87191"/>
                          <a:pt x="3086669" y="0"/>
                        </a:cubicBezTo>
                        <a:cubicBezTo>
                          <a:pt x="3983206" y="51100"/>
                          <a:pt x="6023425" y="-62339"/>
                          <a:pt x="6590852" y="0"/>
                        </a:cubicBezTo>
                        <a:cubicBezTo>
                          <a:pt x="7043326" y="-21724"/>
                          <a:pt x="7339313" y="318317"/>
                          <a:pt x="7408005" y="817153"/>
                        </a:cubicBezTo>
                        <a:cubicBezTo>
                          <a:pt x="7408006" y="817147"/>
                          <a:pt x="7408005" y="817141"/>
                          <a:pt x="7408005" y="817137"/>
                        </a:cubicBezTo>
                        <a:lnTo>
                          <a:pt x="7408005" y="817137"/>
                        </a:lnTo>
                        <a:cubicBezTo>
                          <a:pt x="7355707" y="1080281"/>
                          <a:pt x="7493162" y="1436233"/>
                          <a:pt x="7408005" y="2042843"/>
                        </a:cubicBezTo>
                        <a:cubicBezTo>
                          <a:pt x="7261008" y="3053728"/>
                          <a:pt x="7401664" y="3346381"/>
                          <a:pt x="7408005" y="4085669"/>
                        </a:cubicBezTo>
                        <a:cubicBezTo>
                          <a:pt x="7334921" y="4584439"/>
                          <a:pt x="7093916" y="4903268"/>
                          <a:pt x="6590852" y="4902822"/>
                        </a:cubicBezTo>
                        <a:cubicBezTo>
                          <a:pt x="5288435" y="5055180"/>
                          <a:pt x="4286957" y="4974657"/>
                          <a:pt x="3086669" y="4902822"/>
                        </a:cubicBezTo>
                        <a:cubicBezTo>
                          <a:pt x="2860646" y="4880543"/>
                          <a:pt x="2046335" y="4834652"/>
                          <a:pt x="1234668" y="4902822"/>
                        </a:cubicBezTo>
                        <a:lnTo>
                          <a:pt x="1234668" y="4902822"/>
                        </a:lnTo>
                        <a:cubicBezTo>
                          <a:pt x="1100559" y="4934395"/>
                          <a:pt x="1004745" y="4878731"/>
                          <a:pt x="817153" y="4902822"/>
                        </a:cubicBezTo>
                        <a:cubicBezTo>
                          <a:pt x="453795" y="4896887"/>
                          <a:pt x="-12296" y="4504185"/>
                          <a:pt x="0" y="4085669"/>
                        </a:cubicBezTo>
                        <a:cubicBezTo>
                          <a:pt x="-124408" y="3374250"/>
                          <a:pt x="-10841" y="2444011"/>
                          <a:pt x="0" y="2042843"/>
                        </a:cubicBezTo>
                        <a:cubicBezTo>
                          <a:pt x="-156740" y="1906935"/>
                          <a:pt x="-298507" y="1699545"/>
                          <a:pt x="-380846" y="1526199"/>
                        </a:cubicBezTo>
                        <a:cubicBezTo>
                          <a:pt x="-262271" y="1448588"/>
                          <a:pt x="-108172" y="918311"/>
                          <a:pt x="0" y="817137"/>
                        </a:cubicBezTo>
                        <a:cubicBezTo>
                          <a:pt x="0" y="817141"/>
                          <a:pt x="1" y="817151"/>
                          <a:pt x="0" y="8171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5400" b="1" dirty="0">
                <a:latin typeface="Candara" panose="020E0502030303020204" pitchFamily="34" charset="0"/>
              </a:rPr>
              <a:t>Когда очевидно, </a:t>
            </a:r>
            <a:br>
              <a:rPr lang="ru-RU" sz="5400" b="1" dirty="0">
                <a:latin typeface="Candara" panose="020E0502030303020204" pitchFamily="34" charset="0"/>
              </a:rPr>
            </a:br>
            <a:r>
              <a:rPr lang="ru-RU" sz="5400" b="1" dirty="0">
                <a:latin typeface="Candara" panose="020E0502030303020204" pitchFamily="34" charset="0"/>
              </a:rPr>
              <a:t>что цель недостижима,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9E736C4-4BF7-CC16-12A0-DD36C819C607}"/>
              </a:ext>
            </a:extLst>
          </p:cNvPr>
          <p:cNvSpPr/>
          <p:nvPr/>
        </p:nvSpPr>
        <p:spPr>
          <a:xfrm>
            <a:off x="685800" y="1150548"/>
            <a:ext cx="11354509" cy="2415612"/>
          </a:xfrm>
          <a:prstGeom prst="rect">
            <a:avLst/>
          </a:prstGeom>
          <a:noFill/>
          <a:ln w="3810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pic>
        <p:nvPicPr>
          <p:cNvPr id="3" name="Рисунок 2" descr="Изображение выглядит как Человеческое лицо, одежда, мультфильм, храм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E14F36BE-10C7-D9CD-3B67-5E1196B490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9675" y="1267483"/>
            <a:ext cx="4171956" cy="4323034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1B7C5CC-6A73-CE2A-86C8-916F46CA04A0}"/>
              </a:ext>
            </a:extLst>
          </p:cNvPr>
          <p:cNvSpPr/>
          <p:nvPr/>
        </p:nvSpPr>
        <p:spPr>
          <a:xfrm>
            <a:off x="4724400" y="2880360"/>
            <a:ext cx="7197925" cy="2710157"/>
          </a:xfrm>
          <a:prstGeom prst="rect">
            <a:avLst/>
          </a:prstGeom>
          <a:solidFill>
            <a:srgbClr val="E97132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5400" b="1" dirty="0">
                <a:solidFill>
                  <a:schemeClr val="dk1"/>
                </a:solidFill>
                <a:latin typeface="Candara" panose="020E0502030303020204" pitchFamily="34" charset="0"/>
              </a:rPr>
              <a:t>не изменяйте цель – </a:t>
            </a:r>
            <a:br>
              <a:rPr lang="ru-RU" sz="5400" b="1" dirty="0">
                <a:solidFill>
                  <a:schemeClr val="dk1"/>
                </a:solidFill>
                <a:latin typeface="Candara" panose="020E0502030303020204" pitchFamily="34" charset="0"/>
              </a:rPr>
            </a:br>
            <a:r>
              <a:rPr lang="ru-RU" sz="5400" b="1" dirty="0">
                <a:solidFill>
                  <a:schemeClr val="dk1"/>
                </a:solidFill>
                <a:latin typeface="Candara" panose="020E0502030303020204" pitchFamily="34" charset="0"/>
              </a:rPr>
              <a:t>изменяйте свой план действий!</a:t>
            </a:r>
          </a:p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2AD30D-4C18-BA62-3B0E-83FAE7C7459C}"/>
              </a:ext>
            </a:extLst>
          </p:cNvPr>
          <p:cNvSpPr txBox="1"/>
          <p:nvPr/>
        </p:nvSpPr>
        <p:spPr>
          <a:xfrm>
            <a:off x="-245166" y="0"/>
            <a:ext cx="12682331" cy="92333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chemeClr val="bg1"/>
                </a:solidFill>
                <a:latin typeface="Candara" panose="020E0502030303020204" pitchFamily="34" charset="0"/>
              </a:rPr>
              <a:t>СЛОВА МУДРЕЙШЕГО КОНФУЦИЯ</a:t>
            </a:r>
          </a:p>
        </p:txBody>
      </p:sp>
    </p:spTree>
    <p:extLst>
      <p:ext uri="{BB962C8B-B14F-4D97-AF65-F5344CB8AC3E}">
        <p14:creationId xmlns:p14="http://schemas.microsoft.com/office/powerpoint/2010/main" val="8419826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46AD15C-994F-A683-3B64-BCEA0E82F76E}"/>
              </a:ext>
            </a:extLst>
          </p:cNvPr>
          <p:cNvSpPr txBox="1"/>
          <p:nvPr/>
        </p:nvSpPr>
        <p:spPr>
          <a:xfrm>
            <a:off x="-260247" y="250665"/>
            <a:ext cx="12682331" cy="92333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chemeClr val="bg1"/>
                </a:solidFill>
                <a:latin typeface="Candara" panose="020E0502030303020204" pitchFamily="34" charset="0"/>
              </a:rPr>
              <a:t>НОВЫЙ ПЛАН ДЕЙСТВИЙ</a:t>
            </a:r>
          </a:p>
        </p:txBody>
      </p:sp>
      <p:pic>
        <p:nvPicPr>
          <p:cNvPr id="9" name="Рисунок 8" descr="Значок 4 со сплошной заливкой">
            <a:extLst>
              <a:ext uri="{FF2B5EF4-FFF2-40B4-BE49-F238E27FC236}">
                <a16:creationId xmlns:a16="http://schemas.microsoft.com/office/drawing/2014/main" id="{AAA2BC23-5FD9-C3DE-A3E4-7259DF4F44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77463" y="2242320"/>
            <a:ext cx="1800000" cy="1800000"/>
          </a:xfrm>
          <a:prstGeom prst="rect">
            <a:avLst/>
          </a:prstGeom>
        </p:spPr>
      </p:pic>
      <p:pic>
        <p:nvPicPr>
          <p:cNvPr id="11" name="Рисунок 10" descr="Значок со сплошной заливкой">
            <a:extLst>
              <a:ext uri="{FF2B5EF4-FFF2-40B4-BE49-F238E27FC236}">
                <a16:creationId xmlns:a16="http://schemas.microsoft.com/office/drawing/2014/main" id="{D2CEF53F-3CD1-F427-5813-D6162ABF5C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21787" y="2242320"/>
            <a:ext cx="1800000" cy="1800000"/>
          </a:xfrm>
          <a:prstGeom prst="rect">
            <a:avLst/>
          </a:prstGeom>
        </p:spPr>
      </p:pic>
      <p:pic>
        <p:nvPicPr>
          <p:cNvPr id="13" name="Рисунок 12" descr="Значок 3 со сплошной заливкой">
            <a:extLst>
              <a:ext uri="{FF2B5EF4-FFF2-40B4-BE49-F238E27FC236}">
                <a16:creationId xmlns:a16="http://schemas.microsoft.com/office/drawing/2014/main" id="{D76842B5-2CD3-C9BC-447E-C904532B22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99625" y="2242320"/>
            <a:ext cx="1800000" cy="1800000"/>
          </a:xfrm>
          <a:prstGeom prst="rect">
            <a:avLst/>
          </a:prstGeom>
        </p:spPr>
      </p:pic>
      <p:pic>
        <p:nvPicPr>
          <p:cNvPr id="15" name="Рисунок 14" descr="Значок 1 со сплошной заливкой">
            <a:extLst>
              <a:ext uri="{FF2B5EF4-FFF2-40B4-BE49-F238E27FC236}">
                <a16:creationId xmlns:a16="http://schemas.microsoft.com/office/drawing/2014/main" id="{311CFBD0-B3C2-8A78-7B0A-2F7F254E14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3949" y="2242320"/>
            <a:ext cx="1800000" cy="1800000"/>
          </a:xfrm>
          <a:prstGeom prst="rect">
            <a:avLst/>
          </a:prstGeom>
        </p:spPr>
      </p:pic>
      <p:pic>
        <p:nvPicPr>
          <p:cNvPr id="17" name="Рисунок 16" descr="Значок 5 со сплошной заливкой">
            <a:extLst>
              <a:ext uri="{FF2B5EF4-FFF2-40B4-BE49-F238E27FC236}">
                <a16:creationId xmlns:a16="http://schemas.microsoft.com/office/drawing/2014/main" id="{9D5D16B6-2BBA-4587-8EFC-B2EB2A7F44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255301" y="2242320"/>
            <a:ext cx="1800000" cy="1800000"/>
          </a:xfrm>
          <a:prstGeom prst="rect">
            <a:avLst/>
          </a:prstGeom>
        </p:spPr>
      </p:pic>
      <p:pic>
        <p:nvPicPr>
          <p:cNvPr id="25" name="Рисунок 24" descr="Зал заседаний со сплошной заливкой">
            <a:extLst>
              <a:ext uri="{FF2B5EF4-FFF2-40B4-BE49-F238E27FC236}">
                <a16:creationId xmlns:a16="http://schemas.microsoft.com/office/drawing/2014/main" id="{A8C1E0F4-2767-BBFC-2A30-E427E34FC42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216406" y="3923580"/>
            <a:ext cx="1620000" cy="1620000"/>
          </a:xfrm>
          <a:prstGeom prst="rect">
            <a:avLst/>
          </a:prstGeom>
        </p:spPr>
      </p:pic>
      <p:pic>
        <p:nvPicPr>
          <p:cNvPr id="31" name="Рисунок 30" descr="Буфер обмена со смешанным содержимым со сплошной заливкой">
            <a:extLst>
              <a:ext uri="{FF2B5EF4-FFF2-40B4-BE49-F238E27FC236}">
                <a16:creationId xmlns:a16="http://schemas.microsoft.com/office/drawing/2014/main" id="{455CC396-6432-F955-F64F-1656AD4F29F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530583" y="3988200"/>
            <a:ext cx="1375800" cy="1375800"/>
          </a:xfrm>
          <a:prstGeom prst="rect">
            <a:avLst/>
          </a:prstGeom>
        </p:spPr>
      </p:pic>
      <p:pic>
        <p:nvPicPr>
          <p:cNvPr id="35" name="Рисунок 34" descr="Рукопожатие со сплошной заливкой">
            <a:extLst>
              <a:ext uri="{FF2B5EF4-FFF2-40B4-BE49-F238E27FC236}">
                <a16:creationId xmlns:a16="http://schemas.microsoft.com/office/drawing/2014/main" id="{68429704-1207-CC1B-9E94-A690A347E29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201787" y="4049520"/>
            <a:ext cx="1440000" cy="1440000"/>
          </a:xfrm>
          <a:prstGeom prst="rect">
            <a:avLst/>
          </a:prstGeom>
        </p:spPr>
      </p:pic>
      <p:pic>
        <p:nvPicPr>
          <p:cNvPr id="39" name="Рисунок 38" descr="Спасательный круг со сплошной заливкой">
            <a:extLst>
              <a:ext uri="{FF2B5EF4-FFF2-40B4-BE49-F238E27FC236}">
                <a16:creationId xmlns:a16="http://schemas.microsoft.com/office/drawing/2014/main" id="{24A53643-8BB6-E4C1-E5A7-EF76643BB6F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136699" y="4011660"/>
            <a:ext cx="1440000" cy="1440000"/>
          </a:xfrm>
          <a:prstGeom prst="rect">
            <a:avLst/>
          </a:prstGeom>
        </p:spPr>
      </p:pic>
      <p:pic>
        <p:nvPicPr>
          <p:cNvPr id="43" name="Рисунок 42" descr="Собрание со сплошной заливкой">
            <a:extLst>
              <a:ext uri="{FF2B5EF4-FFF2-40B4-BE49-F238E27FC236}">
                <a16:creationId xmlns:a16="http://schemas.microsoft.com/office/drawing/2014/main" id="{618250D5-CAAA-93C2-0D9E-47036A6308B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223286" y="4042620"/>
            <a:ext cx="1440000" cy="1440000"/>
          </a:xfrm>
          <a:prstGeom prst="rect">
            <a:avLst/>
          </a:prstGeom>
        </p:spPr>
      </p:pic>
      <p:sp>
        <p:nvSpPr>
          <p:cNvPr id="48" name="Стрелка: вправо 47">
            <a:extLst>
              <a:ext uri="{FF2B5EF4-FFF2-40B4-BE49-F238E27FC236}">
                <a16:creationId xmlns:a16="http://schemas.microsoft.com/office/drawing/2014/main" id="{DA86E836-1B0E-41B6-18B2-A007A456E25C}"/>
              </a:ext>
            </a:extLst>
          </p:cNvPr>
          <p:cNvSpPr/>
          <p:nvPr/>
        </p:nvSpPr>
        <p:spPr>
          <a:xfrm>
            <a:off x="2610549" y="2660925"/>
            <a:ext cx="566746" cy="923330"/>
          </a:xfrm>
          <a:prstGeom prst="rightArrow">
            <a:avLst>
              <a:gd name="adj1" fmla="val 27010"/>
              <a:gd name="adj2" fmla="val 68727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49" name="Стрелка: вправо 48">
            <a:extLst>
              <a:ext uri="{FF2B5EF4-FFF2-40B4-BE49-F238E27FC236}">
                <a16:creationId xmlns:a16="http://schemas.microsoft.com/office/drawing/2014/main" id="{2AD0D5D0-E5F0-32E0-48B6-B7BECDA9A1FB}"/>
              </a:ext>
            </a:extLst>
          </p:cNvPr>
          <p:cNvSpPr/>
          <p:nvPr/>
        </p:nvSpPr>
        <p:spPr>
          <a:xfrm>
            <a:off x="4684245" y="2660925"/>
            <a:ext cx="566746" cy="923330"/>
          </a:xfrm>
          <a:prstGeom prst="rightArrow">
            <a:avLst>
              <a:gd name="adj1" fmla="val 27010"/>
              <a:gd name="adj2" fmla="val 68727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50" name="Стрелка: вправо 49">
            <a:extLst>
              <a:ext uri="{FF2B5EF4-FFF2-40B4-BE49-F238E27FC236}">
                <a16:creationId xmlns:a16="http://schemas.microsoft.com/office/drawing/2014/main" id="{5A6AA4EF-30A1-E506-5093-5EBB71D18805}"/>
              </a:ext>
            </a:extLst>
          </p:cNvPr>
          <p:cNvSpPr/>
          <p:nvPr/>
        </p:nvSpPr>
        <p:spPr>
          <a:xfrm>
            <a:off x="6755171" y="2660925"/>
            <a:ext cx="566746" cy="923330"/>
          </a:xfrm>
          <a:prstGeom prst="rightArrow">
            <a:avLst>
              <a:gd name="adj1" fmla="val 27010"/>
              <a:gd name="adj2" fmla="val 68727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51" name="Стрелка: вправо 50">
            <a:extLst>
              <a:ext uri="{FF2B5EF4-FFF2-40B4-BE49-F238E27FC236}">
                <a16:creationId xmlns:a16="http://schemas.microsoft.com/office/drawing/2014/main" id="{BDE7FE90-E0AD-DE70-B033-9A8958C445EB}"/>
              </a:ext>
            </a:extLst>
          </p:cNvPr>
          <p:cNvSpPr/>
          <p:nvPr/>
        </p:nvSpPr>
        <p:spPr>
          <a:xfrm>
            <a:off x="8867974" y="2660925"/>
            <a:ext cx="566746" cy="923330"/>
          </a:xfrm>
          <a:prstGeom prst="rightArrow">
            <a:avLst>
              <a:gd name="adj1" fmla="val 27010"/>
              <a:gd name="adj2" fmla="val 68727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0300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254DF9-AA38-CF41-C360-E1DDC6810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вал 6">
            <a:extLst>
              <a:ext uri="{FF2B5EF4-FFF2-40B4-BE49-F238E27FC236}">
                <a16:creationId xmlns:a16="http://schemas.microsoft.com/office/drawing/2014/main" id="{2E0FC261-FE3C-CA0E-A0B4-EC241A528FDE}"/>
              </a:ext>
            </a:extLst>
          </p:cNvPr>
          <p:cNvSpPr/>
          <p:nvPr/>
        </p:nvSpPr>
        <p:spPr>
          <a:xfrm>
            <a:off x="5598051" y="4007977"/>
            <a:ext cx="1130658" cy="113065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77595C-40B7-038B-1D3B-125E4C1FCDC6}"/>
              </a:ext>
            </a:extLst>
          </p:cNvPr>
          <p:cNvSpPr txBox="1"/>
          <p:nvPr/>
        </p:nvSpPr>
        <p:spPr>
          <a:xfrm>
            <a:off x="-260247" y="250665"/>
            <a:ext cx="12682331" cy="92333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chemeClr val="bg1"/>
                </a:solidFill>
                <a:latin typeface="Candara" panose="020E0502030303020204" pitchFamily="34" charset="0"/>
              </a:rPr>
              <a:t>НОВЫЙ ПЛАН ДЕЙСТВИЙ</a:t>
            </a:r>
          </a:p>
        </p:txBody>
      </p:sp>
      <p:pic>
        <p:nvPicPr>
          <p:cNvPr id="4" name="Рисунок 3" descr="Группа со сплошной заливкой">
            <a:extLst>
              <a:ext uri="{FF2B5EF4-FFF2-40B4-BE49-F238E27FC236}">
                <a16:creationId xmlns:a16="http://schemas.microsoft.com/office/drawing/2014/main" id="{E8F5FC42-317D-F256-ED70-F207DE1116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80796" y="2155912"/>
            <a:ext cx="1620000" cy="1620000"/>
          </a:xfrm>
          <a:prstGeom prst="rect">
            <a:avLst/>
          </a:prstGeom>
        </p:spPr>
      </p:pic>
      <p:pic>
        <p:nvPicPr>
          <p:cNvPr id="6" name="Рисунок 5" descr="Профессор женский со сплошной заливкой">
            <a:extLst>
              <a:ext uri="{FF2B5EF4-FFF2-40B4-BE49-F238E27FC236}">
                <a16:creationId xmlns:a16="http://schemas.microsoft.com/office/drawing/2014/main" id="{AED5C596-D700-616E-7D5C-5E9BA3A07A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33596" y="1562276"/>
            <a:ext cx="914400" cy="914400"/>
          </a:xfrm>
          <a:prstGeom prst="rect">
            <a:avLst/>
          </a:prstGeom>
        </p:spPr>
      </p:pic>
      <p:pic>
        <p:nvPicPr>
          <p:cNvPr id="11" name="Рисунок 10" descr="Работа с домашнего сотрудника со сплошной заливкой">
            <a:extLst>
              <a:ext uri="{FF2B5EF4-FFF2-40B4-BE49-F238E27FC236}">
                <a16:creationId xmlns:a16="http://schemas.microsoft.com/office/drawing/2014/main" id="{1FD9226A-E5B6-D055-48AF-81D3873D44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50796" y="5107807"/>
            <a:ext cx="1080000" cy="1080000"/>
          </a:xfrm>
          <a:prstGeom prst="rect">
            <a:avLst/>
          </a:prstGeom>
        </p:spPr>
      </p:pic>
      <p:pic>
        <p:nvPicPr>
          <p:cNvPr id="14" name="Рисунок 13" descr="Группа со сплошной заливкой">
            <a:extLst>
              <a:ext uri="{FF2B5EF4-FFF2-40B4-BE49-F238E27FC236}">
                <a16:creationId xmlns:a16="http://schemas.microsoft.com/office/drawing/2014/main" id="{C5F9AC27-C540-5BB6-D26D-F82592D6E7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04497" y="2155912"/>
            <a:ext cx="1620000" cy="1620000"/>
          </a:xfrm>
          <a:prstGeom prst="rect">
            <a:avLst/>
          </a:prstGeom>
        </p:spPr>
      </p:pic>
      <p:pic>
        <p:nvPicPr>
          <p:cNvPr id="15" name="Рисунок 14" descr="Профессор женский со сплошной заливкой">
            <a:extLst>
              <a:ext uri="{FF2B5EF4-FFF2-40B4-BE49-F238E27FC236}">
                <a16:creationId xmlns:a16="http://schemas.microsoft.com/office/drawing/2014/main" id="{267DAEB7-0BCB-15C9-E4EB-1FABA1C3FD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57297" y="1562276"/>
            <a:ext cx="914400" cy="914400"/>
          </a:xfrm>
          <a:prstGeom prst="rect">
            <a:avLst/>
          </a:prstGeom>
        </p:spPr>
      </p:pic>
      <p:pic>
        <p:nvPicPr>
          <p:cNvPr id="16" name="Рисунок 15" descr="Работа с домашнего сотрудника со сплошной заливкой">
            <a:extLst>
              <a:ext uri="{FF2B5EF4-FFF2-40B4-BE49-F238E27FC236}">
                <a16:creationId xmlns:a16="http://schemas.microsoft.com/office/drawing/2014/main" id="{78D701C9-5E2D-4EF4-25C6-00A24BECE4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74497" y="5055104"/>
            <a:ext cx="1080000" cy="1080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CB566A6-FEC1-EFE9-5B5F-0675EF8FC781}"/>
              </a:ext>
            </a:extLst>
          </p:cNvPr>
          <p:cNvSpPr txBox="1"/>
          <p:nvPr/>
        </p:nvSpPr>
        <p:spPr>
          <a:xfrm>
            <a:off x="3962095" y="3518635"/>
            <a:ext cx="5780315" cy="158197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4000" b="1" dirty="0">
                <a:latin typeface="Candara" panose="020E0502030303020204" pitchFamily="34" charset="0"/>
              </a:rPr>
              <a:t>две группы </a:t>
            </a:r>
            <a:br>
              <a:rPr lang="ru-RU" sz="4000" dirty="0">
                <a:latin typeface="Candara" panose="020E0502030303020204" pitchFamily="34" charset="0"/>
              </a:rPr>
            </a:br>
            <a:r>
              <a:rPr lang="ru-RU" sz="4000" dirty="0">
                <a:latin typeface="Candara" panose="020E0502030303020204" pitchFamily="34" charset="0"/>
              </a:rPr>
              <a:t>учеников-наставников </a:t>
            </a:r>
            <a:br>
              <a:rPr lang="ru-RU" sz="4000" dirty="0">
                <a:latin typeface="Candara" panose="020E0502030303020204" pitchFamily="34" charset="0"/>
              </a:rPr>
            </a:br>
            <a:r>
              <a:rPr lang="ru-RU" sz="4000" dirty="0">
                <a:latin typeface="Candara" panose="020E0502030303020204" pitchFamily="34" charset="0"/>
              </a:rPr>
              <a:t>по </a:t>
            </a:r>
            <a:r>
              <a:rPr lang="ru-RU" sz="4000" b="1" dirty="0">
                <a:latin typeface="Candara" panose="020E0502030303020204" pitchFamily="34" charset="0"/>
              </a:rPr>
              <a:t>7</a:t>
            </a:r>
            <a:r>
              <a:rPr lang="ru-RU" sz="4000" dirty="0">
                <a:latin typeface="Candara" panose="020E0502030303020204" pitchFamily="34" charset="0"/>
              </a:rPr>
              <a:t> человек</a:t>
            </a:r>
          </a:p>
        </p:txBody>
      </p:sp>
      <p:pic>
        <p:nvPicPr>
          <p:cNvPr id="8" name="Рисунок 7" descr="Значок 1 со сплошной заливкой">
            <a:extLst>
              <a:ext uri="{FF2B5EF4-FFF2-40B4-BE49-F238E27FC236}">
                <a16:creationId xmlns:a16="http://schemas.microsoft.com/office/drawing/2014/main" id="{5AA4A26F-4073-8B0C-C55E-6643D9FA1D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3949" y="2242320"/>
            <a:ext cx="1800000" cy="1800000"/>
          </a:xfrm>
          <a:prstGeom prst="rect">
            <a:avLst/>
          </a:prstGeom>
        </p:spPr>
      </p:pic>
      <p:pic>
        <p:nvPicPr>
          <p:cNvPr id="2" name="Рисунок 1" descr="Спасательный круг со сплошной заливкой">
            <a:extLst>
              <a:ext uri="{FF2B5EF4-FFF2-40B4-BE49-F238E27FC236}">
                <a16:creationId xmlns:a16="http://schemas.microsoft.com/office/drawing/2014/main" id="{CF03E2DA-E15D-0E30-C98F-5BC7DC9F9E1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780450" y="2422320"/>
            <a:ext cx="1440000" cy="1440000"/>
          </a:xfrm>
          <a:prstGeom prst="rect">
            <a:avLst/>
          </a:prstGeom>
        </p:spPr>
      </p:pic>
      <p:sp>
        <p:nvSpPr>
          <p:cNvPr id="5" name="Облачко с текстом: прямоугольное 4">
            <a:extLst>
              <a:ext uri="{FF2B5EF4-FFF2-40B4-BE49-F238E27FC236}">
                <a16:creationId xmlns:a16="http://schemas.microsoft.com/office/drawing/2014/main" id="{F20CC03A-2400-1316-1F79-70A5949A1B9D}"/>
              </a:ext>
            </a:extLst>
          </p:cNvPr>
          <p:cNvSpPr/>
          <p:nvPr/>
        </p:nvSpPr>
        <p:spPr>
          <a:xfrm>
            <a:off x="8371697" y="1447717"/>
            <a:ext cx="3060000" cy="898598"/>
          </a:xfrm>
          <a:prstGeom prst="wedgeRectCallout">
            <a:avLst>
              <a:gd name="adj1" fmla="val -53968"/>
              <a:gd name="adj2" fmla="val 17203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Candara" panose="020E0502030303020204" pitchFamily="34" charset="0"/>
              </a:rPr>
              <a:t>О. М. Мартьянова</a:t>
            </a:r>
            <a:r>
              <a:rPr lang="ru-RU" dirty="0">
                <a:latin typeface="Candara" panose="020E0502030303020204" pitchFamily="34" charset="0"/>
              </a:rPr>
              <a:t>, </a:t>
            </a:r>
            <a:br>
              <a:rPr lang="ru-RU" dirty="0">
                <a:latin typeface="Candara" panose="020E0502030303020204" pitchFamily="34" charset="0"/>
              </a:rPr>
            </a:br>
            <a:r>
              <a:rPr lang="ru-RU" dirty="0">
                <a:latin typeface="Candara" panose="020E0502030303020204" pitchFamily="34" charset="0"/>
              </a:rPr>
              <a:t>учитель русского языка и литературы в 10 классе</a:t>
            </a:r>
          </a:p>
        </p:txBody>
      </p:sp>
      <p:sp>
        <p:nvSpPr>
          <p:cNvPr id="9" name="Облачко с текстом: прямоугольное 8">
            <a:extLst>
              <a:ext uri="{FF2B5EF4-FFF2-40B4-BE49-F238E27FC236}">
                <a16:creationId xmlns:a16="http://schemas.microsoft.com/office/drawing/2014/main" id="{67195E35-D186-E892-116D-11046B44DD5B}"/>
              </a:ext>
            </a:extLst>
          </p:cNvPr>
          <p:cNvSpPr/>
          <p:nvPr/>
        </p:nvSpPr>
        <p:spPr>
          <a:xfrm>
            <a:off x="2266953" y="1447717"/>
            <a:ext cx="3060000" cy="898598"/>
          </a:xfrm>
          <a:prstGeom prst="wedgeRectCallout">
            <a:avLst>
              <a:gd name="adj1" fmla="val 54655"/>
              <a:gd name="adj2" fmla="val 19440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Candara" panose="020E0502030303020204" pitchFamily="34" charset="0"/>
              </a:rPr>
              <a:t>О. И. Никонова,</a:t>
            </a:r>
            <a:br>
              <a:rPr lang="ru-RU" dirty="0">
                <a:latin typeface="Candara" panose="020E0502030303020204" pitchFamily="34" charset="0"/>
              </a:rPr>
            </a:br>
            <a:r>
              <a:rPr lang="ru-RU" dirty="0">
                <a:latin typeface="Candara" panose="020E0502030303020204" pitchFamily="34" charset="0"/>
              </a:rPr>
              <a:t>учитель русского языка и литературы в 9 классах</a:t>
            </a:r>
          </a:p>
        </p:txBody>
      </p:sp>
    </p:spTree>
    <p:extLst>
      <p:ext uri="{BB962C8B-B14F-4D97-AF65-F5344CB8AC3E}">
        <p14:creationId xmlns:p14="http://schemas.microsoft.com/office/powerpoint/2010/main" val="15925691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0C7092-2816-84C4-7E7A-DE49C16CF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вал 10">
            <a:extLst>
              <a:ext uri="{FF2B5EF4-FFF2-40B4-BE49-F238E27FC236}">
                <a16:creationId xmlns:a16="http://schemas.microsoft.com/office/drawing/2014/main" id="{AA3B2104-AA0F-5FF2-02BB-7FCFBFCCC927}"/>
              </a:ext>
            </a:extLst>
          </p:cNvPr>
          <p:cNvSpPr/>
          <p:nvPr/>
        </p:nvSpPr>
        <p:spPr>
          <a:xfrm>
            <a:off x="3928547" y="3208066"/>
            <a:ext cx="1130658" cy="113065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92CB1915-652A-FD65-43BF-0BD6C084CF24}"/>
              </a:ext>
            </a:extLst>
          </p:cNvPr>
          <p:cNvSpPr/>
          <p:nvPr/>
        </p:nvSpPr>
        <p:spPr>
          <a:xfrm>
            <a:off x="3928547" y="1880045"/>
            <a:ext cx="1130658" cy="113065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CD267A0B-E23A-3250-C422-41667D6343EA}"/>
              </a:ext>
            </a:extLst>
          </p:cNvPr>
          <p:cNvSpPr/>
          <p:nvPr/>
        </p:nvSpPr>
        <p:spPr>
          <a:xfrm>
            <a:off x="8792261" y="1853439"/>
            <a:ext cx="1130658" cy="113065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B55799-10B6-A8E5-3D37-AC3EF5A5FAE9}"/>
              </a:ext>
            </a:extLst>
          </p:cNvPr>
          <p:cNvSpPr txBox="1"/>
          <p:nvPr/>
        </p:nvSpPr>
        <p:spPr>
          <a:xfrm>
            <a:off x="-260247" y="250665"/>
            <a:ext cx="12682331" cy="92333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chemeClr val="bg1"/>
                </a:solidFill>
                <a:latin typeface="Candara" panose="020E0502030303020204" pitchFamily="34" charset="0"/>
              </a:rPr>
              <a:t>НОВЫЙ ПЛАН ДЕЙСТВИЙ</a:t>
            </a:r>
          </a:p>
        </p:txBody>
      </p:sp>
      <p:pic>
        <p:nvPicPr>
          <p:cNvPr id="8" name="Рисунок 7" descr="Значок 3 со сплошной заливкой">
            <a:extLst>
              <a:ext uri="{FF2B5EF4-FFF2-40B4-BE49-F238E27FC236}">
                <a16:creationId xmlns:a16="http://schemas.microsoft.com/office/drawing/2014/main" id="{1601DF04-C6B5-6410-8F23-B858526947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82120" y="2242320"/>
            <a:ext cx="1800000" cy="1800000"/>
          </a:xfrm>
          <a:prstGeom prst="rect">
            <a:avLst/>
          </a:prstGeom>
        </p:spPr>
      </p:pic>
      <p:pic>
        <p:nvPicPr>
          <p:cNvPr id="9" name="Рисунок 8" descr="Герой (женщина) со сплошной заливкой">
            <a:extLst>
              <a:ext uri="{FF2B5EF4-FFF2-40B4-BE49-F238E27FC236}">
                <a16:creationId xmlns:a16="http://schemas.microsoft.com/office/drawing/2014/main" id="{726488E8-F18F-3B20-6A4D-A1EE2611A6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55130" y="2086669"/>
            <a:ext cx="1292000" cy="1292000"/>
          </a:xfrm>
          <a:prstGeom prst="rect">
            <a:avLst/>
          </a:prstGeom>
        </p:spPr>
      </p:pic>
      <p:pic>
        <p:nvPicPr>
          <p:cNvPr id="13" name="Рисунок 12" descr="Герой (мужчина) со сплошной заливкой">
            <a:extLst>
              <a:ext uri="{FF2B5EF4-FFF2-40B4-BE49-F238E27FC236}">
                <a16:creationId xmlns:a16="http://schemas.microsoft.com/office/drawing/2014/main" id="{ABC08FEA-AAA7-AE43-2C42-6B7776B851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08011" y="3420966"/>
            <a:ext cx="1292000" cy="1292000"/>
          </a:xfrm>
          <a:prstGeom prst="rect">
            <a:avLst/>
          </a:prstGeom>
        </p:spPr>
      </p:pic>
      <p:pic>
        <p:nvPicPr>
          <p:cNvPr id="18" name="Рисунок 17" descr="Зомби со сплошной заливкой">
            <a:extLst>
              <a:ext uri="{FF2B5EF4-FFF2-40B4-BE49-F238E27FC236}">
                <a16:creationId xmlns:a16="http://schemas.microsoft.com/office/drawing/2014/main" id="{87075C01-D28E-8315-FCA0-1B0334D0A0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066748" y="2312768"/>
            <a:ext cx="914400" cy="914400"/>
          </a:xfrm>
          <a:prstGeom prst="rect">
            <a:avLst/>
          </a:prstGeom>
        </p:spPr>
      </p:pic>
      <p:pic>
        <p:nvPicPr>
          <p:cNvPr id="19" name="Рисунок 18" descr="Зомби со сплошной заливкой">
            <a:extLst>
              <a:ext uri="{FF2B5EF4-FFF2-40B4-BE49-F238E27FC236}">
                <a16:creationId xmlns:a16="http://schemas.microsoft.com/office/drawing/2014/main" id="{CA02BBD8-1147-286D-E90C-A11D124490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066748" y="3773395"/>
            <a:ext cx="914400" cy="914400"/>
          </a:xfrm>
          <a:prstGeom prst="rect">
            <a:avLst/>
          </a:prstGeom>
        </p:spPr>
      </p:pic>
      <p:pic>
        <p:nvPicPr>
          <p:cNvPr id="21" name="Рисунок 20" descr="Школьный класс со сплошной заливкой">
            <a:extLst>
              <a:ext uri="{FF2B5EF4-FFF2-40B4-BE49-F238E27FC236}">
                <a16:creationId xmlns:a16="http://schemas.microsoft.com/office/drawing/2014/main" id="{98C6BE9B-619D-34AB-7C57-8B769D0FB1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263454" y="2090811"/>
            <a:ext cx="1440000" cy="1440000"/>
          </a:xfrm>
          <a:prstGeom prst="rect">
            <a:avLst/>
          </a:prstGeom>
        </p:spPr>
      </p:pic>
      <p:pic>
        <p:nvPicPr>
          <p:cNvPr id="23" name="Рисунок 22" descr="Буфер обмена со сплошной заливкой">
            <a:extLst>
              <a:ext uri="{FF2B5EF4-FFF2-40B4-BE49-F238E27FC236}">
                <a16:creationId xmlns:a16="http://schemas.microsoft.com/office/drawing/2014/main" id="{73611461-04E0-7090-75B8-735F0FF82DE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719357" y="2298669"/>
            <a:ext cx="1080000" cy="108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9418D9-2604-D54F-3683-C6DD955F68B7}"/>
              </a:ext>
            </a:extLst>
          </p:cNvPr>
          <p:cNvSpPr txBox="1"/>
          <p:nvPr/>
        </p:nvSpPr>
        <p:spPr>
          <a:xfrm>
            <a:off x="7064299" y="3677386"/>
            <a:ext cx="5208232" cy="187621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600" dirty="0">
                <a:latin typeface="Candara" panose="020E0502030303020204" pitchFamily="34" charset="0"/>
              </a:rPr>
              <a:t>консультации </a:t>
            </a:r>
            <a:br>
              <a:rPr lang="ru-RU" sz="3600" dirty="0">
                <a:latin typeface="Candara" panose="020E0502030303020204" pitchFamily="34" charset="0"/>
              </a:rPr>
            </a:br>
            <a:r>
              <a:rPr lang="ru-RU" sz="3600" dirty="0">
                <a:latin typeface="Candara" panose="020E0502030303020204" pitchFamily="34" charset="0"/>
              </a:rPr>
              <a:t>учителей-наставников</a:t>
            </a:r>
            <a:br>
              <a:rPr lang="ru-RU" sz="3600" dirty="0">
                <a:latin typeface="Candara" panose="020E0502030303020204" pitchFamily="34" charset="0"/>
              </a:rPr>
            </a:br>
            <a:r>
              <a:rPr lang="ru-RU" sz="3600" dirty="0">
                <a:latin typeface="Candara" panose="020E0502030303020204" pitchFamily="34" charset="0"/>
              </a:rPr>
              <a:t>для учеников-наставников</a:t>
            </a:r>
          </a:p>
        </p:txBody>
      </p:sp>
      <p:pic>
        <p:nvPicPr>
          <p:cNvPr id="7" name="Рисунок 6" descr="Значок со сплошной заливкой">
            <a:extLst>
              <a:ext uri="{FF2B5EF4-FFF2-40B4-BE49-F238E27FC236}">
                <a16:creationId xmlns:a16="http://schemas.microsoft.com/office/drawing/2014/main" id="{F0D70FE2-0FDB-89D0-26CC-9D36C7CB49F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43949" y="2242320"/>
            <a:ext cx="18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4644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0E12E8-1127-854C-60F8-9E31E48516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вал 10">
            <a:extLst>
              <a:ext uri="{FF2B5EF4-FFF2-40B4-BE49-F238E27FC236}">
                <a16:creationId xmlns:a16="http://schemas.microsoft.com/office/drawing/2014/main" id="{848352B6-1F25-65A5-3963-F80A610B4EC9}"/>
              </a:ext>
            </a:extLst>
          </p:cNvPr>
          <p:cNvSpPr/>
          <p:nvPr/>
        </p:nvSpPr>
        <p:spPr>
          <a:xfrm>
            <a:off x="690705" y="5116316"/>
            <a:ext cx="1130658" cy="113065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pic>
        <p:nvPicPr>
          <p:cNvPr id="12" name="Объект 3">
            <a:extLst>
              <a:ext uri="{FF2B5EF4-FFF2-40B4-BE49-F238E27FC236}">
                <a16:creationId xmlns:a16="http://schemas.microsoft.com/office/drawing/2014/main" id="{79F63522-FC4C-2B5C-6740-6873FD1C3BC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02938" y="3493687"/>
            <a:ext cx="4700457" cy="3143736"/>
          </a:xfrm>
          <a:prstGeom prst="rect">
            <a:avLst/>
          </a:prstGeom>
        </p:spPr>
      </p:pic>
      <p:pic>
        <p:nvPicPr>
          <p:cNvPr id="2" name="Объект 6">
            <a:extLst>
              <a:ext uri="{FF2B5EF4-FFF2-40B4-BE49-F238E27FC236}">
                <a16:creationId xmlns:a16="http://schemas.microsoft.com/office/drawing/2014/main" id="{499E9354-C730-6F2F-6ADF-3627DBC49C1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474" y="285264"/>
            <a:ext cx="4751465" cy="3143736"/>
          </a:xfrm>
          <a:prstGeom prst="rect">
            <a:avLst/>
          </a:prstGeom>
        </p:spPr>
      </p:pic>
      <p:pic>
        <p:nvPicPr>
          <p:cNvPr id="3" name="Объект 3">
            <a:extLst>
              <a:ext uri="{FF2B5EF4-FFF2-40B4-BE49-F238E27FC236}">
                <a16:creationId xmlns:a16="http://schemas.microsoft.com/office/drawing/2014/main" id="{2E967EF0-0B71-FC6D-661E-930EA3EAA74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939" y="285264"/>
            <a:ext cx="4700457" cy="3143736"/>
          </a:xfrm>
          <a:prstGeom prst="rect">
            <a:avLst/>
          </a:prstGeom>
        </p:spPr>
      </p:pic>
      <p:pic>
        <p:nvPicPr>
          <p:cNvPr id="7" name="Объект 3">
            <a:extLst>
              <a:ext uri="{FF2B5EF4-FFF2-40B4-BE49-F238E27FC236}">
                <a16:creationId xmlns:a16="http://schemas.microsoft.com/office/drawing/2014/main" id="{80C964EB-8156-0A0A-2626-940958227A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977" y="3493688"/>
            <a:ext cx="4700457" cy="3143736"/>
          </a:xfrm>
          <a:prstGeom prst="rect">
            <a:avLst/>
          </a:prstGeom>
        </p:spPr>
      </p:pic>
      <p:pic>
        <p:nvPicPr>
          <p:cNvPr id="10" name="Рисунок 9" descr="Значок 4 со сплошной заливкой">
            <a:extLst>
              <a:ext uri="{FF2B5EF4-FFF2-40B4-BE49-F238E27FC236}">
                <a16:creationId xmlns:a16="http://schemas.microsoft.com/office/drawing/2014/main" id="{A416CFF2-99FA-450C-1201-8B97B07A09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1474" y="2450087"/>
            <a:ext cx="1800000" cy="1800000"/>
          </a:xfrm>
          <a:prstGeom prst="rect">
            <a:avLst/>
          </a:prstGeom>
        </p:spPr>
      </p:pic>
      <p:pic>
        <p:nvPicPr>
          <p:cNvPr id="4" name="Рисунок 3" descr="Зал заседаний со сплошной заливкой">
            <a:extLst>
              <a:ext uri="{FF2B5EF4-FFF2-40B4-BE49-F238E27FC236}">
                <a16:creationId xmlns:a16="http://schemas.microsoft.com/office/drawing/2014/main" id="{DF97BDEF-085B-F3E2-C0E1-242FA69A85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71474" y="1300122"/>
            <a:ext cx="1620000" cy="1620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51E1C21-02CB-BA63-D149-A4339DBB5920}"/>
              </a:ext>
            </a:extLst>
          </p:cNvPr>
          <p:cNvSpPr/>
          <p:nvPr/>
        </p:nvSpPr>
        <p:spPr>
          <a:xfrm>
            <a:off x="2171474" y="209715"/>
            <a:ext cx="9751958" cy="650885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25FA36-5182-5F68-8707-CB2A1DE7CE03}"/>
              </a:ext>
            </a:extLst>
          </p:cNvPr>
          <p:cNvSpPr txBox="1"/>
          <p:nvPr/>
        </p:nvSpPr>
        <p:spPr>
          <a:xfrm>
            <a:off x="191226" y="4188441"/>
            <a:ext cx="2095751" cy="98982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декабрь </a:t>
            </a:r>
            <a:b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</a:b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январь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9F4D5E-0790-BCB8-2C47-2FE3F2090428}"/>
              </a:ext>
            </a:extLst>
          </p:cNvPr>
          <p:cNvSpPr txBox="1"/>
          <p:nvPr/>
        </p:nvSpPr>
        <p:spPr>
          <a:xfrm>
            <a:off x="191226" y="5193263"/>
            <a:ext cx="2095751" cy="97872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14 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занятий</a:t>
            </a:r>
          </a:p>
        </p:txBody>
      </p:sp>
    </p:spTree>
    <p:extLst>
      <p:ext uri="{BB962C8B-B14F-4D97-AF65-F5344CB8AC3E}">
        <p14:creationId xmlns:p14="http://schemas.microsoft.com/office/powerpoint/2010/main" val="30638553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E6BB3B-74F7-7B4D-1767-B337155288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D734D3F-E8F9-E1E7-C9B9-21B0ECC1EE5F}"/>
              </a:ext>
            </a:extLst>
          </p:cNvPr>
          <p:cNvSpPr/>
          <p:nvPr/>
        </p:nvSpPr>
        <p:spPr>
          <a:xfrm>
            <a:off x="2342176" y="354051"/>
            <a:ext cx="9478349" cy="6166019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pic>
        <p:nvPicPr>
          <p:cNvPr id="3" name="Рисунок 2" descr="Значок 4 со сплошной заливкой">
            <a:extLst>
              <a:ext uri="{FF2B5EF4-FFF2-40B4-BE49-F238E27FC236}">
                <a16:creationId xmlns:a16="http://schemas.microsoft.com/office/drawing/2014/main" id="{0FAA3B64-8015-5CED-AF84-60049850FD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1474" y="2450087"/>
            <a:ext cx="1800000" cy="1800000"/>
          </a:xfrm>
          <a:prstGeom prst="rect">
            <a:avLst/>
          </a:prstGeom>
        </p:spPr>
      </p:pic>
      <p:pic>
        <p:nvPicPr>
          <p:cNvPr id="5" name="Рисунок 4" descr="Зал заседаний со сплошной заливкой">
            <a:extLst>
              <a:ext uri="{FF2B5EF4-FFF2-40B4-BE49-F238E27FC236}">
                <a16:creationId xmlns:a16="http://schemas.microsoft.com/office/drawing/2014/main" id="{12CEBA7F-4FA4-DBFA-5EB8-00AAB29EB7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1474" y="1300122"/>
            <a:ext cx="1620000" cy="1620000"/>
          </a:xfrm>
          <a:prstGeom prst="rect">
            <a:avLst/>
          </a:prstGeom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id="{DFF3C056-85B2-B24E-AC6D-25B543CF0C46}"/>
              </a:ext>
            </a:extLst>
          </p:cNvPr>
          <p:cNvSpPr/>
          <p:nvPr/>
        </p:nvSpPr>
        <p:spPr>
          <a:xfrm>
            <a:off x="690705" y="5116316"/>
            <a:ext cx="1130658" cy="113065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41E8E6-4EDD-497E-EA01-48724809B6EF}"/>
              </a:ext>
            </a:extLst>
          </p:cNvPr>
          <p:cNvSpPr txBox="1"/>
          <p:nvPr/>
        </p:nvSpPr>
        <p:spPr>
          <a:xfrm>
            <a:off x="191226" y="4188441"/>
            <a:ext cx="2095751" cy="98982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декабрь </a:t>
            </a:r>
            <a:b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</a:b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январь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7862EA-5BF8-1BFF-19C3-799E54D02D70}"/>
              </a:ext>
            </a:extLst>
          </p:cNvPr>
          <p:cNvSpPr txBox="1"/>
          <p:nvPr/>
        </p:nvSpPr>
        <p:spPr>
          <a:xfrm>
            <a:off x="191226" y="5193263"/>
            <a:ext cx="2095751" cy="98982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14 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занятий</a:t>
            </a:r>
          </a:p>
        </p:txBody>
      </p:sp>
      <p:pic>
        <p:nvPicPr>
          <p:cNvPr id="13" name="Рисунок 12" descr="Изображение выглядит как текст, рукописный текст, чек, Шриф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03646C0-54EE-3B3D-C7FF-1FEE46E6AD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953" y="473544"/>
            <a:ext cx="9268781" cy="592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3996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345C7C-61E7-2125-F0D8-57A82F87F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Значок 4 со сплошной заливкой">
            <a:extLst>
              <a:ext uri="{FF2B5EF4-FFF2-40B4-BE49-F238E27FC236}">
                <a16:creationId xmlns:a16="http://schemas.microsoft.com/office/drawing/2014/main" id="{36DB14F7-3D60-5374-524A-847A59DC5F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1474" y="2450087"/>
            <a:ext cx="1800000" cy="1800000"/>
          </a:xfrm>
          <a:prstGeom prst="rect">
            <a:avLst/>
          </a:prstGeom>
        </p:spPr>
      </p:pic>
      <p:pic>
        <p:nvPicPr>
          <p:cNvPr id="4" name="Рисунок 3" descr="Зал заседаний со сплошной заливкой">
            <a:extLst>
              <a:ext uri="{FF2B5EF4-FFF2-40B4-BE49-F238E27FC236}">
                <a16:creationId xmlns:a16="http://schemas.microsoft.com/office/drawing/2014/main" id="{0B050A83-1E1A-A41A-1E3A-9BEAABA8FD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1474" y="1300122"/>
            <a:ext cx="1620000" cy="1620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F6C27D7-6691-8FEE-AEA5-99C328BB8C50}"/>
              </a:ext>
            </a:extLst>
          </p:cNvPr>
          <p:cNvSpPr/>
          <p:nvPr/>
        </p:nvSpPr>
        <p:spPr>
          <a:xfrm>
            <a:off x="2650435" y="238539"/>
            <a:ext cx="8878956" cy="637429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0BCDF5F7-F371-DD9F-229A-7D3F5DD70C02}"/>
              </a:ext>
            </a:extLst>
          </p:cNvPr>
          <p:cNvSpPr/>
          <p:nvPr/>
        </p:nvSpPr>
        <p:spPr>
          <a:xfrm>
            <a:off x="690705" y="5116316"/>
            <a:ext cx="1130658" cy="113065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8132A4-AC25-90A9-7597-0150382DD0BF}"/>
              </a:ext>
            </a:extLst>
          </p:cNvPr>
          <p:cNvSpPr txBox="1"/>
          <p:nvPr/>
        </p:nvSpPr>
        <p:spPr>
          <a:xfrm>
            <a:off x="191226" y="4188441"/>
            <a:ext cx="2095751" cy="98982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декабрь </a:t>
            </a:r>
            <a:b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</a:b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январь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855D87-0CC5-F78A-3BC3-CCB6F2C19600}"/>
              </a:ext>
            </a:extLst>
          </p:cNvPr>
          <p:cNvSpPr txBox="1"/>
          <p:nvPr/>
        </p:nvSpPr>
        <p:spPr>
          <a:xfrm>
            <a:off x="191226" y="5193263"/>
            <a:ext cx="2095751" cy="97872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14 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занятий</a:t>
            </a:r>
          </a:p>
        </p:txBody>
      </p:sp>
      <p:pic>
        <p:nvPicPr>
          <p:cNvPr id="12" name="Рисунок 11" descr="Изображение выглядит как текст, рукописный текст, Параллельный, Шриф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2C9325D-8927-737C-41D4-A71A4E5043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938" y="379043"/>
            <a:ext cx="8531712" cy="609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92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55FE41-E52B-A706-5F3A-27A8E58538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иллюстрация, Мультфильм, рисунок, мультфильм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7CA632B-A68C-BA85-4B95-184F017714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20182" y="-25192"/>
            <a:ext cx="12592410" cy="6978238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CBFD1592-F924-E6C3-2452-4792777663D0}"/>
              </a:ext>
            </a:extLst>
          </p:cNvPr>
          <p:cNvGrpSpPr/>
          <p:nvPr/>
        </p:nvGrpSpPr>
        <p:grpSpPr>
          <a:xfrm rot="542761">
            <a:off x="-141823" y="193750"/>
            <a:ext cx="5075114" cy="1147746"/>
            <a:chOff x="-2436345" y="-668310"/>
            <a:chExt cx="5075114" cy="1147746"/>
          </a:xfrm>
        </p:grpSpPr>
        <p:sp>
          <p:nvSpPr>
            <p:cNvPr id="7" name="Стрелка: вправо 6">
              <a:extLst>
                <a:ext uri="{FF2B5EF4-FFF2-40B4-BE49-F238E27FC236}">
                  <a16:creationId xmlns:a16="http://schemas.microsoft.com/office/drawing/2014/main" id="{B3AB6CC9-667C-B23D-7B10-6A48EB767CE6}"/>
                </a:ext>
              </a:extLst>
            </p:cNvPr>
            <p:cNvSpPr/>
            <p:nvPr/>
          </p:nvSpPr>
          <p:spPr>
            <a:xfrm>
              <a:off x="-2436345" y="-668310"/>
              <a:ext cx="5014886" cy="1147746"/>
            </a:xfrm>
            <a:prstGeom prst="rightArrow">
              <a:avLst>
                <a:gd name="adj1" fmla="val 50000"/>
                <a:gd name="adj2" fmla="val 0"/>
              </a:avLst>
            </a:prstGeom>
            <a:solidFill>
              <a:srgbClr val="FFFFFF">
                <a:alpha val="85098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andara" panose="020E0502030303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139B62A-4EE1-1DB2-89A1-FA4F6D527D41}"/>
                </a:ext>
              </a:extLst>
            </p:cNvPr>
            <p:cNvSpPr txBox="1"/>
            <p:nvPr/>
          </p:nvSpPr>
          <p:spPr>
            <a:xfrm>
              <a:off x="-2385590" y="-439370"/>
              <a:ext cx="5024359" cy="648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i="1" dirty="0">
                  <a:latin typeface="Candara" panose="020E0502030303020204" pitchFamily="34" charset="0"/>
                </a:rPr>
                <a:t>Уроки русского языка</a:t>
              </a:r>
              <a:endParaRPr lang="ru-RU" sz="4000" b="1" dirty="0">
                <a:latin typeface="Candara" panose="020E0502030303020204" pitchFamily="34" charset="0"/>
              </a:endParaRPr>
            </a:p>
          </p:txBody>
        </p:sp>
      </p:grpSp>
      <p:sp>
        <p:nvSpPr>
          <p:cNvPr id="9" name="Стрелка: вниз 8">
            <a:extLst>
              <a:ext uri="{FF2B5EF4-FFF2-40B4-BE49-F238E27FC236}">
                <a16:creationId xmlns:a16="http://schemas.microsoft.com/office/drawing/2014/main" id="{6C70E23A-77DF-FDF4-9109-5C970BB11879}"/>
              </a:ext>
            </a:extLst>
          </p:cNvPr>
          <p:cNvSpPr/>
          <p:nvPr/>
        </p:nvSpPr>
        <p:spPr>
          <a:xfrm>
            <a:off x="8309842" y="-4674038"/>
            <a:ext cx="6659593" cy="889195"/>
          </a:xfrm>
          <a:prstGeom prst="downArrow">
            <a:avLst>
              <a:gd name="adj1" fmla="val 67326"/>
              <a:gd name="adj2" fmla="val 88539"/>
            </a:avLst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724C46-9BCF-EF53-C0DD-6192AC46FE2E}"/>
              </a:ext>
            </a:extLst>
          </p:cNvPr>
          <p:cNvSpPr txBox="1"/>
          <p:nvPr/>
        </p:nvSpPr>
        <p:spPr>
          <a:xfrm>
            <a:off x="16229056" y="-3898946"/>
            <a:ext cx="37378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i="1" dirty="0">
                <a:latin typeface="Candara" panose="020E0502030303020204" pitchFamily="34" charset="0"/>
              </a:rPr>
              <a:t>5</a:t>
            </a:r>
            <a:r>
              <a:rPr lang="ru-RU" sz="4000" b="1" i="1" dirty="0">
                <a:latin typeface="Candara" panose="020E0502030303020204" pitchFamily="34" charset="0"/>
              </a:rPr>
              <a:t> классов!!!</a:t>
            </a:r>
            <a:endParaRPr lang="ru-RU" sz="4000" b="1" dirty="0">
              <a:latin typeface="Candara" panose="020E0502030303020204" pitchFamily="34" charset="0"/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216434B9-1549-96FA-AA5F-4C1E5C60B35C}"/>
              </a:ext>
            </a:extLst>
          </p:cNvPr>
          <p:cNvGrpSpPr/>
          <p:nvPr/>
        </p:nvGrpSpPr>
        <p:grpSpPr>
          <a:xfrm rot="382274">
            <a:off x="-760264" y="850873"/>
            <a:ext cx="5289685" cy="1147746"/>
            <a:chOff x="-2436345" y="-668310"/>
            <a:chExt cx="5282505" cy="1147746"/>
          </a:xfrm>
        </p:grpSpPr>
        <p:sp>
          <p:nvSpPr>
            <p:cNvPr id="11" name="Стрелка: вправо 10">
              <a:extLst>
                <a:ext uri="{FF2B5EF4-FFF2-40B4-BE49-F238E27FC236}">
                  <a16:creationId xmlns:a16="http://schemas.microsoft.com/office/drawing/2014/main" id="{CB61E9A4-ED09-1488-C671-ABFA840A5E74}"/>
                </a:ext>
              </a:extLst>
            </p:cNvPr>
            <p:cNvSpPr/>
            <p:nvPr/>
          </p:nvSpPr>
          <p:spPr>
            <a:xfrm>
              <a:off x="-2436345" y="-668310"/>
              <a:ext cx="5050305" cy="1147746"/>
            </a:xfrm>
            <a:prstGeom prst="rightArrow">
              <a:avLst>
                <a:gd name="adj1" fmla="val 50000"/>
                <a:gd name="adj2" fmla="val 0"/>
              </a:avLst>
            </a:prstGeom>
            <a:solidFill>
              <a:srgbClr val="FFFFFF">
                <a:alpha val="85098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andara" panose="020E0502030303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D97E496-6B3C-6B70-0921-768D9FD6DE51}"/>
                </a:ext>
              </a:extLst>
            </p:cNvPr>
            <p:cNvSpPr txBox="1"/>
            <p:nvPr/>
          </p:nvSpPr>
          <p:spPr>
            <a:xfrm>
              <a:off x="-1857302" y="-451230"/>
              <a:ext cx="470346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i="1" dirty="0">
                  <a:latin typeface="Candara" panose="020E0502030303020204" pitchFamily="34" charset="0"/>
                </a:rPr>
                <a:t>ВПР русский язык</a:t>
              </a:r>
              <a:endParaRPr lang="ru-RU" sz="4000" b="1" dirty="0">
                <a:latin typeface="Candara" panose="020E0502030303020204" pitchFamily="34" charset="0"/>
              </a:endParaRPr>
            </a:p>
          </p:txBody>
        </p: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F83DFB0C-0C47-DAB9-C8BB-5294A4001AC2}"/>
              </a:ext>
            </a:extLst>
          </p:cNvPr>
          <p:cNvGrpSpPr/>
          <p:nvPr/>
        </p:nvGrpSpPr>
        <p:grpSpPr>
          <a:xfrm rot="21283133">
            <a:off x="-782846" y="4046402"/>
            <a:ext cx="5258753" cy="1147746"/>
            <a:chOff x="-2436346" y="-668311"/>
            <a:chExt cx="5258753" cy="1147746"/>
          </a:xfrm>
        </p:grpSpPr>
        <p:sp>
          <p:nvSpPr>
            <p:cNvPr id="14" name="Стрелка: вправо 13">
              <a:extLst>
                <a:ext uri="{FF2B5EF4-FFF2-40B4-BE49-F238E27FC236}">
                  <a16:creationId xmlns:a16="http://schemas.microsoft.com/office/drawing/2014/main" id="{85CFDCD7-30F8-319F-08BC-D42B70610F2A}"/>
                </a:ext>
              </a:extLst>
            </p:cNvPr>
            <p:cNvSpPr/>
            <p:nvPr/>
          </p:nvSpPr>
          <p:spPr>
            <a:xfrm>
              <a:off x="-2436346" y="-668311"/>
              <a:ext cx="4959877" cy="1147746"/>
            </a:xfrm>
            <a:prstGeom prst="rightArrow">
              <a:avLst>
                <a:gd name="adj1" fmla="val 50000"/>
                <a:gd name="adj2" fmla="val 0"/>
              </a:avLst>
            </a:prstGeom>
            <a:solidFill>
              <a:srgbClr val="FFFFFF">
                <a:alpha val="85098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andara" panose="020E0502030303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2845BB9-45A1-5232-D454-C652747EE97E}"/>
                </a:ext>
              </a:extLst>
            </p:cNvPr>
            <p:cNvSpPr txBox="1"/>
            <p:nvPr/>
          </p:nvSpPr>
          <p:spPr>
            <a:xfrm>
              <a:off x="-1963107" y="-483365"/>
              <a:ext cx="47855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i="1" dirty="0">
                  <a:latin typeface="Candara" panose="020E0502030303020204" pitchFamily="34" charset="0"/>
                </a:rPr>
                <a:t>ОГЭ русский язык</a:t>
              </a:r>
              <a:endParaRPr lang="ru-RU" sz="4000" b="1" dirty="0">
                <a:latin typeface="Candara" panose="020E0502030303020204" pitchFamily="34" charset="0"/>
              </a:endParaRPr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EF503719-6886-115A-41C4-BF8933E173D0}"/>
              </a:ext>
            </a:extLst>
          </p:cNvPr>
          <p:cNvGrpSpPr/>
          <p:nvPr/>
        </p:nvGrpSpPr>
        <p:grpSpPr>
          <a:xfrm>
            <a:off x="-694627" y="2169416"/>
            <a:ext cx="5117206" cy="1147746"/>
            <a:chOff x="-2415001" y="-751886"/>
            <a:chExt cx="5117206" cy="1147746"/>
          </a:xfrm>
        </p:grpSpPr>
        <p:sp>
          <p:nvSpPr>
            <p:cNvPr id="17" name="Стрелка: вправо 16">
              <a:extLst>
                <a:ext uri="{FF2B5EF4-FFF2-40B4-BE49-F238E27FC236}">
                  <a16:creationId xmlns:a16="http://schemas.microsoft.com/office/drawing/2014/main" id="{FA3BD870-93AB-5314-D54B-62E4DF97901C}"/>
                </a:ext>
              </a:extLst>
            </p:cNvPr>
            <p:cNvSpPr/>
            <p:nvPr/>
          </p:nvSpPr>
          <p:spPr>
            <a:xfrm>
              <a:off x="-2415001" y="-751886"/>
              <a:ext cx="4938154" cy="1147746"/>
            </a:xfrm>
            <a:prstGeom prst="rightArrow">
              <a:avLst>
                <a:gd name="adj1" fmla="val 50000"/>
                <a:gd name="adj2" fmla="val 0"/>
              </a:avLst>
            </a:prstGeom>
            <a:solidFill>
              <a:srgbClr val="FFFFFF">
                <a:alpha val="85098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andara" panose="020E0502030303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4CD22EC-1167-F8DD-E790-514C138A37AA}"/>
                </a:ext>
              </a:extLst>
            </p:cNvPr>
            <p:cNvSpPr txBox="1"/>
            <p:nvPr/>
          </p:nvSpPr>
          <p:spPr>
            <a:xfrm>
              <a:off x="-1658533" y="-562258"/>
              <a:ext cx="436073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i="1" dirty="0">
                  <a:latin typeface="Candara" panose="020E0502030303020204" pitchFamily="34" charset="0"/>
                </a:rPr>
                <a:t>ЕГЭ русский язык</a:t>
              </a:r>
              <a:endParaRPr lang="ru-RU" sz="4000" b="1" dirty="0">
                <a:latin typeface="Candara" panose="020E0502030303020204" pitchFamily="34" charset="0"/>
              </a:endParaRP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DAE43921-FEE4-CACD-B667-BEE9BFFF64CE}"/>
              </a:ext>
            </a:extLst>
          </p:cNvPr>
          <p:cNvGrpSpPr/>
          <p:nvPr/>
        </p:nvGrpSpPr>
        <p:grpSpPr>
          <a:xfrm rot="21057790">
            <a:off x="-307253" y="4879218"/>
            <a:ext cx="5374105" cy="1147746"/>
            <a:chOff x="-2436345" y="-668310"/>
            <a:chExt cx="5374105" cy="1147746"/>
          </a:xfrm>
        </p:grpSpPr>
        <p:sp>
          <p:nvSpPr>
            <p:cNvPr id="23" name="Стрелка: вправо 22">
              <a:extLst>
                <a:ext uri="{FF2B5EF4-FFF2-40B4-BE49-F238E27FC236}">
                  <a16:creationId xmlns:a16="http://schemas.microsoft.com/office/drawing/2014/main" id="{10CE30D4-DE05-338F-FD30-DDDEA2298FBB}"/>
                </a:ext>
              </a:extLst>
            </p:cNvPr>
            <p:cNvSpPr/>
            <p:nvPr/>
          </p:nvSpPr>
          <p:spPr>
            <a:xfrm>
              <a:off x="-2436345" y="-668310"/>
              <a:ext cx="5331020" cy="1147746"/>
            </a:xfrm>
            <a:prstGeom prst="rightArrow">
              <a:avLst>
                <a:gd name="adj1" fmla="val 50000"/>
                <a:gd name="adj2" fmla="val 0"/>
              </a:avLst>
            </a:prstGeom>
            <a:solidFill>
              <a:srgbClr val="FFFFFF">
                <a:alpha val="85098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andara" panose="020E0502030303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562A59C-3A8A-44B4-62E5-17DC97932C9A}"/>
                </a:ext>
              </a:extLst>
            </p:cNvPr>
            <p:cNvSpPr txBox="1"/>
            <p:nvPr/>
          </p:nvSpPr>
          <p:spPr>
            <a:xfrm>
              <a:off x="-2086599" y="-499350"/>
              <a:ext cx="502435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i="1" dirty="0">
                  <a:latin typeface="Candara" panose="020E0502030303020204" pitchFamily="34" charset="0"/>
                </a:rPr>
                <a:t>Итоговое сочинение</a:t>
              </a:r>
              <a:endParaRPr lang="ru-RU" sz="4000" b="1" dirty="0">
                <a:latin typeface="Candara" panose="020E0502030303020204" pitchFamily="34" charset="0"/>
              </a:endParaRPr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54E87277-CBA7-E68E-E99C-4F64EDD3760F}"/>
              </a:ext>
            </a:extLst>
          </p:cNvPr>
          <p:cNvGrpSpPr/>
          <p:nvPr/>
        </p:nvGrpSpPr>
        <p:grpSpPr>
          <a:xfrm>
            <a:off x="-1623448" y="3044174"/>
            <a:ext cx="6085875" cy="1147746"/>
            <a:chOff x="-2436345" y="-668310"/>
            <a:chExt cx="6085875" cy="1147746"/>
          </a:xfrm>
        </p:grpSpPr>
        <p:sp>
          <p:nvSpPr>
            <p:cNvPr id="30" name="Стрелка: вправо 29">
              <a:extLst>
                <a:ext uri="{FF2B5EF4-FFF2-40B4-BE49-F238E27FC236}">
                  <a16:creationId xmlns:a16="http://schemas.microsoft.com/office/drawing/2014/main" id="{2F24C6B6-E436-CF95-E951-E7525DA10023}"/>
                </a:ext>
              </a:extLst>
            </p:cNvPr>
            <p:cNvSpPr/>
            <p:nvPr/>
          </p:nvSpPr>
          <p:spPr>
            <a:xfrm>
              <a:off x="-2436345" y="-668310"/>
              <a:ext cx="5331020" cy="1147746"/>
            </a:xfrm>
            <a:prstGeom prst="rightArrow">
              <a:avLst>
                <a:gd name="adj1" fmla="val 50000"/>
                <a:gd name="adj2" fmla="val 0"/>
              </a:avLst>
            </a:prstGeom>
            <a:solidFill>
              <a:srgbClr val="FFFFFF">
                <a:alpha val="85098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andara" panose="020E050203030302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3AF51A5-1118-D2CF-BE93-797B3769ED3E}"/>
                </a:ext>
              </a:extLst>
            </p:cNvPr>
            <p:cNvSpPr txBox="1"/>
            <p:nvPr/>
          </p:nvSpPr>
          <p:spPr>
            <a:xfrm>
              <a:off x="-1374829" y="-473638"/>
              <a:ext cx="502435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i="1" dirty="0">
                  <a:latin typeface="Candara" panose="020E0502030303020204" pitchFamily="34" charset="0"/>
                </a:rPr>
                <a:t>«Пушкиниана»</a:t>
              </a:r>
              <a:endParaRPr lang="ru-RU" sz="4000" b="1" dirty="0">
                <a:latin typeface="Candara" panose="020E0502030303020204" pitchFamily="34" charset="0"/>
              </a:endParaRPr>
            </a:p>
          </p:txBody>
        </p:sp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7CBDC646-4144-2A7A-743B-6A1EC66335C3}"/>
              </a:ext>
            </a:extLst>
          </p:cNvPr>
          <p:cNvGrpSpPr/>
          <p:nvPr/>
        </p:nvGrpSpPr>
        <p:grpSpPr>
          <a:xfrm rot="190693">
            <a:off x="-1838709" y="1443992"/>
            <a:ext cx="5801356" cy="1147746"/>
            <a:chOff x="-2158894" y="-684979"/>
            <a:chExt cx="5801356" cy="1147746"/>
          </a:xfrm>
        </p:grpSpPr>
        <p:sp>
          <p:nvSpPr>
            <p:cNvPr id="41" name="Стрелка: вправо 40">
              <a:extLst>
                <a:ext uri="{FF2B5EF4-FFF2-40B4-BE49-F238E27FC236}">
                  <a16:creationId xmlns:a16="http://schemas.microsoft.com/office/drawing/2014/main" id="{ABB3FD6C-1F28-1CB8-3457-E95BAC9DC5F5}"/>
                </a:ext>
              </a:extLst>
            </p:cNvPr>
            <p:cNvSpPr/>
            <p:nvPr/>
          </p:nvSpPr>
          <p:spPr>
            <a:xfrm>
              <a:off x="-2158894" y="-684979"/>
              <a:ext cx="4915291" cy="1147746"/>
            </a:xfrm>
            <a:prstGeom prst="rightArrow">
              <a:avLst>
                <a:gd name="adj1" fmla="val 50000"/>
                <a:gd name="adj2" fmla="val 0"/>
              </a:avLst>
            </a:prstGeom>
            <a:solidFill>
              <a:srgbClr val="FFFFFF">
                <a:alpha val="85098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andara" panose="020E0502030303020204" pitchFamily="34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CD8C26A-7457-ECF0-DA33-2848DD08FAE3}"/>
                </a:ext>
              </a:extLst>
            </p:cNvPr>
            <p:cNvSpPr txBox="1"/>
            <p:nvPr/>
          </p:nvSpPr>
          <p:spPr>
            <a:xfrm>
              <a:off x="-921079" y="-464638"/>
              <a:ext cx="45635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i="1" dirty="0">
                  <a:latin typeface="Candara" panose="020E0502030303020204" pitchFamily="34" charset="0"/>
                </a:rPr>
                <a:t>Олимпиады</a:t>
              </a:r>
              <a:endParaRPr lang="ru-RU" sz="4000" b="1" dirty="0">
                <a:latin typeface="Candara" panose="020E0502030303020204" pitchFamily="34" charset="0"/>
              </a:endParaRPr>
            </a:p>
          </p:txBody>
        </p:sp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C4C596BF-B563-FFDB-7CEB-F67B3C976C66}"/>
              </a:ext>
            </a:extLst>
          </p:cNvPr>
          <p:cNvGrpSpPr/>
          <p:nvPr/>
        </p:nvGrpSpPr>
        <p:grpSpPr>
          <a:xfrm rot="21124233">
            <a:off x="6801186" y="619721"/>
            <a:ext cx="6333747" cy="1147746"/>
            <a:chOff x="-2606463" y="-676872"/>
            <a:chExt cx="5819457" cy="1147746"/>
          </a:xfrm>
        </p:grpSpPr>
        <p:sp>
          <p:nvSpPr>
            <p:cNvPr id="44" name="Стрелка: вправо 43">
              <a:extLst>
                <a:ext uri="{FF2B5EF4-FFF2-40B4-BE49-F238E27FC236}">
                  <a16:creationId xmlns:a16="http://schemas.microsoft.com/office/drawing/2014/main" id="{6D52238B-46F2-4503-EF2B-6ED0EF162BFC}"/>
                </a:ext>
              </a:extLst>
            </p:cNvPr>
            <p:cNvSpPr/>
            <p:nvPr/>
          </p:nvSpPr>
          <p:spPr>
            <a:xfrm flipH="1">
              <a:off x="-1949160" y="-676872"/>
              <a:ext cx="5162154" cy="1147746"/>
            </a:xfrm>
            <a:prstGeom prst="rightArrow">
              <a:avLst>
                <a:gd name="adj1" fmla="val 50000"/>
                <a:gd name="adj2" fmla="val 0"/>
              </a:avLst>
            </a:prstGeom>
            <a:solidFill>
              <a:srgbClr val="FFFFFF">
                <a:alpha val="85098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andara" panose="020E0502030303020204" pitchFamily="34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C741C5B-287D-D342-E0FE-BD70B3895BB5}"/>
                </a:ext>
              </a:extLst>
            </p:cNvPr>
            <p:cNvSpPr txBox="1"/>
            <p:nvPr/>
          </p:nvSpPr>
          <p:spPr>
            <a:xfrm>
              <a:off x="-2606463" y="-481048"/>
              <a:ext cx="556855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i="1" dirty="0">
                  <a:latin typeface="Candara" panose="020E0502030303020204" pitchFamily="34" charset="0"/>
                </a:rPr>
                <a:t>Уроки литературы</a:t>
              </a:r>
              <a:endParaRPr lang="ru-RU" sz="4000" b="1" dirty="0">
                <a:latin typeface="Candara" panose="020E0502030303020204" pitchFamily="34" charset="0"/>
              </a:endParaRPr>
            </a:p>
          </p:txBody>
        </p:sp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B57F9BD6-88B1-BEBE-22F6-433EEC03B155}"/>
              </a:ext>
            </a:extLst>
          </p:cNvPr>
          <p:cNvGrpSpPr/>
          <p:nvPr/>
        </p:nvGrpSpPr>
        <p:grpSpPr>
          <a:xfrm rot="21091391">
            <a:off x="6906732" y="1385863"/>
            <a:ext cx="6649176" cy="1147746"/>
            <a:chOff x="-3214600" y="-668310"/>
            <a:chExt cx="6109274" cy="1147746"/>
          </a:xfrm>
        </p:grpSpPr>
        <p:sp>
          <p:nvSpPr>
            <p:cNvPr id="47" name="Стрелка: вправо 46">
              <a:extLst>
                <a:ext uri="{FF2B5EF4-FFF2-40B4-BE49-F238E27FC236}">
                  <a16:creationId xmlns:a16="http://schemas.microsoft.com/office/drawing/2014/main" id="{12D8CCAF-7901-95AC-5C13-D159C6CA4596}"/>
                </a:ext>
              </a:extLst>
            </p:cNvPr>
            <p:cNvSpPr/>
            <p:nvPr/>
          </p:nvSpPr>
          <p:spPr>
            <a:xfrm flipH="1">
              <a:off x="-2345752" y="-668310"/>
              <a:ext cx="5240426" cy="1147746"/>
            </a:xfrm>
            <a:prstGeom prst="rightArrow">
              <a:avLst>
                <a:gd name="adj1" fmla="val 50000"/>
                <a:gd name="adj2" fmla="val 0"/>
              </a:avLst>
            </a:prstGeom>
            <a:solidFill>
              <a:srgbClr val="FFFFFF">
                <a:alpha val="85098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andara" panose="020E0502030303020204" pitchFamily="34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9F83946-7D5C-5DE8-DA87-7014A8B157B0}"/>
                </a:ext>
              </a:extLst>
            </p:cNvPr>
            <p:cNvSpPr txBox="1"/>
            <p:nvPr/>
          </p:nvSpPr>
          <p:spPr>
            <a:xfrm>
              <a:off x="-3214600" y="-489393"/>
              <a:ext cx="556855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i="1" dirty="0">
                  <a:latin typeface="Candara" panose="020E0502030303020204" pitchFamily="34" charset="0"/>
                </a:rPr>
                <a:t>ВПР литература</a:t>
              </a:r>
              <a:endParaRPr lang="ru-RU" sz="4000" b="1" dirty="0">
                <a:latin typeface="Candara" panose="020E0502030303020204" pitchFamily="34" charset="0"/>
              </a:endParaRPr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0ED147F9-7CD0-5B2D-4C1B-B72979C58A54}"/>
              </a:ext>
            </a:extLst>
          </p:cNvPr>
          <p:cNvGrpSpPr/>
          <p:nvPr/>
        </p:nvGrpSpPr>
        <p:grpSpPr>
          <a:xfrm rot="319979">
            <a:off x="6953724" y="4067835"/>
            <a:ext cx="6602065" cy="1147746"/>
            <a:chOff x="-3171314" y="-668310"/>
            <a:chExt cx="6065989" cy="1147746"/>
          </a:xfrm>
        </p:grpSpPr>
        <p:sp>
          <p:nvSpPr>
            <p:cNvPr id="50" name="Стрелка: вправо 49">
              <a:extLst>
                <a:ext uri="{FF2B5EF4-FFF2-40B4-BE49-F238E27FC236}">
                  <a16:creationId xmlns:a16="http://schemas.microsoft.com/office/drawing/2014/main" id="{9E966C52-A9D5-22C6-FB20-E950927C2C25}"/>
                </a:ext>
              </a:extLst>
            </p:cNvPr>
            <p:cNvSpPr/>
            <p:nvPr/>
          </p:nvSpPr>
          <p:spPr>
            <a:xfrm flipH="1">
              <a:off x="-2436345" y="-668310"/>
              <a:ext cx="5331020" cy="1147746"/>
            </a:xfrm>
            <a:prstGeom prst="rightArrow">
              <a:avLst>
                <a:gd name="adj1" fmla="val 50000"/>
                <a:gd name="adj2" fmla="val 0"/>
              </a:avLst>
            </a:prstGeom>
            <a:solidFill>
              <a:srgbClr val="FFFFFF">
                <a:alpha val="85098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andara" panose="020E0502030303020204" pitchFamily="34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A271B76-928D-1530-1B4B-4DCC04B429D1}"/>
                </a:ext>
              </a:extLst>
            </p:cNvPr>
            <p:cNvSpPr txBox="1"/>
            <p:nvPr/>
          </p:nvSpPr>
          <p:spPr>
            <a:xfrm>
              <a:off x="-3171314" y="-468476"/>
              <a:ext cx="556855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i="1" dirty="0">
                  <a:latin typeface="Candara" panose="020E0502030303020204" pitchFamily="34" charset="0"/>
                </a:rPr>
                <a:t>Конкурс сочинений</a:t>
              </a:r>
              <a:endParaRPr lang="ru-RU" sz="4000" b="1" dirty="0">
                <a:latin typeface="Candara" panose="020E0502030303020204" pitchFamily="34" charset="0"/>
              </a:endParaRPr>
            </a:p>
          </p:txBody>
        </p:sp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362F5BA8-7F81-6B01-DC4B-4E139AFFF8BE}"/>
              </a:ext>
            </a:extLst>
          </p:cNvPr>
          <p:cNvGrpSpPr/>
          <p:nvPr/>
        </p:nvGrpSpPr>
        <p:grpSpPr>
          <a:xfrm rot="21381649">
            <a:off x="7600035" y="2251376"/>
            <a:ext cx="5399976" cy="1147746"/>
            <a:chOff x="-2066832" y="-668310"/>
            <a:chExt cx="4961507" cy="1147746"/>
          </a:xfrm>
        </p:grpSpPr>
        <p:sp>
          <p:nvSpPr>
            <p:cNvPr id="53" name="Стрелка: вправо 52">
              <a:extLst>
                <a:ext uri="{FF2B5EF4-FFF2-40B4-BE49-F238E27FC236}">
                  <a16:creationId xmlns:a16="http://schemas.microsoft.com/office/drawing/2014/main" id="{1D06B161-A429-1E7F-99E3-1D2343B321F2}"/>
                </a:ext>
              </a:extLst>
            </p:cNvPr>
            <p:cNvSpPr/>
            <p:nvPr/>
          </p:nvSpPr>
          <p:spPr>
            <a:xfrm flipH="1">
              <a:off x="-1647530" y="-668310"/>
              <a:ext cx="4542205" cy="1147746"/>
            </a:xfrm>
            <a:prstGeom prst="rightArrow">
              <a:avLst>
                <a:gd name="adj1" fmla="val 50000"/>
                <a:gd name="adj2" fmla="val 0"/>
              </a:avLst>
            </a:prstGeom>
            <a:solidFill>
              <a:srgbClr val="FFFFFF">
                <a:alpha val="85098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andara" panose="020E0502030303020204" pitchFamily="34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FF32A24-2AD6-47F1-FDF0-E0CE74250CEA}"/>
                </a:ext>
              </a:extLst>
            </p:cNvPr>
            <p:cNvSpPr txBox="1"/>
            <p:nvPr/>
          </p:nvSpPr>
          <p:spPr>
            <a:xfrm>
              <a:off x="-2066832" y="-463665"/>
              <a:ext cx="47042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i="1" dirty="0">
                  <a:latin typeface="Candara" panose="020E0502030303020204" pitchFamily="34" charset="0"/>
                </a:rPr>
                <a:t>«Живая классика»</a:t>
              </a:r>
              <a:endParaRPr lang="ru-RU" sz="4000" b="1" dirty="0">
                <a:latin typeface="Candara" panose="020E0502030303020204" pitchFamily="34" charset="0"/>
              </a:endParaRPr>
            </a:p>
          </p:txBody>
        </p:sp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D06719CE-696D-E63E-C5D1-FDD74A75A63E}"/>
              </a:ext>
            </a:extLst>
          </p:cNvPr>
          <p:cNvGrpSpPr/>
          <p:nvPr/>
        </p:nvGrpSpPr>
        <p:grpSpPr>
          <a:xfrm rot="279682">
            <a:off x="7227860" y="3212959"/>
            <a:ext cx="6655679" cy="1147746"/>
            <a:chOff x="-3220575" y="-668310"/>
            <a:chExt cx="6115249" cy="1147746"/>
          </a:xfrm>
        </p:grpSpPr>
        <p:sp>
          <p:nvSpPr>
            <p:cNvPr id="59" name="Стрелка: вправо 58">
              <a:extLst>
                <a:ext uri="{FF2B5EF4-FFF2-40B4-BE49-F238E27FC236}">
                  <a16:creationId xmlns:a16="http://schemas.microsoft.com/office/drawing/2014/main" id="{2320B8C7-9AA5-9E9B-3220-0793CCCE76D6}"/>
                </a:ext>
              </a:extLst>
            </p:cNvPr>
            <p:cNvSpPr/>
            <p:nvPr/>
          </p:nvSpPr>
          <p:spPr>
            <a:xfrm flipH="1">
              <a:off x="-2223117" y="-668310"/>
              <a:ext cx="5117791" cy="1147746"/>
            </a:xfrm>
            <a:prstGeom prst="rightArrow">
              <a:avLst>
                <a:gd name="adj1" fmla="val 50000"/>
                <a:gd name="adj2" fmla="val 0"/>
              </a:avLst>
            </a:prstGeom>
            <a:solidFill>
              <a:srgbClr val="FFFFFF">
                <a:alpha val="85098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andara" panose="020E0502030303020204" pitchFamily="34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968C40D-90E4-1178-D145-E87FF6EE6E86}"/>
                </a:ext>
              </a:extLst>
            </p:cNvPr>
            <p:cNvSpPr txBox="1"/>
            <p:nvPr/>
          </p:nvSpPr>
          <p:spPr>
            <a:xfrm>
              <a:off x="-3220575" y="-460987"/>
              <a:ext cx="556855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i="1" dirty="0">
                  <a:latin typeface="Candara" panose="020E0502030303020204" pitchFamily="34" charset="0"/>
                </a:rPr>
                <a:t>ОГЭ литература</a:t>
              </a:r>
              <a:endParaRPr lang="ru-RU" sz="4000" b="1" dirty="0">
                <a:latin typeface="Candara" panose="020E0502030303020204" pitchFamily="34" charset="0"/>
              </a:endParaRPr>
            </a:p>
          </p:txBody>
        </p:sp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52360382-3F5D-E85D-F9A6-4BE08FD1DA4E}"/>
              </a:ext>
            </a:extLst>
          </p:cNvPr>
          <p:cNvGrpSpPr/>
          <p:nvPr/>
        </p:nvGrpSpPr>
        <p:grpSpPr>
          <a:xfrm rot="233125">
            <a:off x="7184419" y="4851110"/>
            <a:ext cx="5825761" cy="1147746"/>
            <a:chOff x="-3048941" y="-668310"/>
            <a:chExt cx="5943615" cy="1147746"/>
          </a:xfrm>
        </p:grpSpPr>
        <p:sp>
          <p:nvSpPr>
            <p:cNvPr id="62" name="Стрелка: вправо 61">
              <a:extLst>
                <a:ext uri="{FF2B5EF4-FFF2-40B4-BE49-F238E27FC236}">
                  <a16:creationId xmlns:a16="http://schemas.microsoft.com/office/drawing/2014/main" id="{DAE7E31B-99F3-F8AF-C323-E867FDA2493C}"/>
                </a:ext>
              </a:extLst>
            </p:cNvPr>
            <p:cNvSpPr/>
            <p:nvPr/>
          </p:nvSpPr>
          <p:spPr>
            <a:xfrm flipH="1">
              <a:off x="-2254025" y="-668310"/>
              <a:ext cx="5148699" cy="1147746"/>
            </a:xfrm>
            <a:prstGeom prst="rightArrow">
              <a:avLst>
                <a:gd name="adj1" fmla="val 50000"/>
                <a:gd name="adj2" fmla="val 0"/>
              </a:avLst>
            </a:prstGeom>
            <a:solidFill>
              <a:srgbClr val="FFFFFF">
                <a:alpha val="85098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andara" panose="020E0502030303020204" pitchFamily="34" charset="0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D3D1484B-01AC-F49E-1D5C-52F15F3BCF0D}"/>
                </a:ext>
              </a:extLst>
            </p:cNvPr>
            <p:cNvSpPr txBox="1"/>
            <p:nvPr/>
          </p:nvSpPr>
          <p:spPr>
            <a:xfrm rot="21518055">
              <a:off x="-3048941" y="-483073"/>
              <a:ext cx="556855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i="1" dirty="0">
                  <a:latin typeface="Candara" panose="020E0502030303020204" pitchFamily="34" charset="0"/>
                </a:rPr>
                <a:t>ЕГЭ литература</a:t>
              </a:r>
              <a:endParaRPr lang="ru-RU" sz="4000" b="1" dirty="0">
                <a:latin typeface="Candara" panose="020E0502030303020204" pitchFamily="34" charset="0"/>
              </a:endParaRPr>
            </a:p>
          </p:txBody>
        </p:sp>
      </p:grpSp>
      <p:sp>
        <p:nvSpPr>
          <p:cNvPr id="64" name="Стрелка: вниз 63">
            <a:extLst>
              <a:ext uri="{FF2B5EF4-FFF2-40B4-BE49-F238E27FC236}">
                <a16:creationId xmlns:a16="http://schemas.microsoft.com/office/drawing/2014/main" id="{3379013A-C017-BBF0-C957-851AAF6E2ECB}"/>
              </a:ext>
            </a:extLst>
          </p:cNvPr>
          <p:cNvSpPr/>
          <p:nvPr/>
        </p:nvSpPr>
        <p:spPr>
          <a:xfrm rot="21031605" flipV="1">
            <a:off x="-228757" y="5812084"/>
            <a:ext cx="7740258" cy="587934"/>
          </a:xfrm>
          <a:prstGeom prst="downArrow">
            <a:avLst>
              <a:gd name="adj1" fmla="val 100000"/>
              <a:gd name="adj2" fmla="val 0"/>
            </a:avLst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0C9B56C-7522-70A7-F87D-842D1E6B2034}"/>
              </a:ext>
            </a:extLst>
          </p:cNvPr>
          <p:cNvSpPr txBox="1"/>
          <p:nvPr/>
        </p:nvSpPr>
        <p:spPr>
          <a:xfrm rot="21074983">
            <a:off x="-254120" y="5861136"/>
            <a:ext cx="7939123" cy="550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4000" b="1" i="1" dirty="0">
                <a:latin typeface="Candara" panose="020E0502030303020204" pitchFamily="34" charset="0"/>
              </a:rPr>
              <a:t>Итоговое устное собеседование</a:t>
            </a:r>
            <a:endParaRPr lang="ru-RU" sz="4000" b="1" dirty="0">
              <a:latin typeface="Candara" panose="020E0502030303020204" pitchFamily="34" charset="0"/>
            </a:endParaRPr>
          </a:p>
        </p:txBody>
      </p: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AA3CFA8B-B756-2FE2-646A-70494A3B1911}"/>
              </a:ext>
            </a:extLst>
          </p:cNvPr>
          <p:cNvGrpSpPr/>
          <p:nvPr/>
        </p:nvGrpSpPr>
        <p:grpSpPr>
          <a:xfrm rot="226499">
            <a:off x="6691256" y="5723688"/>
            <a:ext cx="5745543" cy="1147746"/>
            <a:chOff x="-2982230" y="-668310"/>
            <a:chExt cx="5876905" cy="1147746"/>
          </a:xfrm>
        </p:grpSpPr>
        <p:sp>
          <p:nvSpPr>
            <p:cNvPr id="66" name="Стрелка: вправо 65">
              <a:extLst>
                <a:ext uri="{FF2B5EF4-FFF2-40B4-BE49-F238E27FC236}">
                  <a16:creationId xmlns:a16="http://schemas.microsoft.com/office/drawing/2014/main" id="{C6910D9D-4BC4-9976-AB7F-83E40DD5243A}"/>
                </a:ext>
              </a:extLst>
            </p:cNvPr>
            <p:cNvSpPr/>
            <p:nvPr/>
          </p:nvSpPr>
          <p:spPr>
            <a:xfrm flipH="1">
              <a:off x="-2436345" y="-668310"/>
              <a:ext cx="5331020" cy="1147746"/>
            </a:xfrm>
            <a:prstGeom prst="rightArrow">
              <a:avLst>
                <a:gd name="adj1" fmla="val 50000"/>
                <a:gd name="adj2" fmla="val 0"/>
              </a:avLst>
            </a:prstGeom>
            <a:solidFill>
              <a:srgbClr val="FFFFFF">
                <a:alpha val="85098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andara" panose="020E0502030303020204" pitchFamily="34" charset="0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3E315FCA-72AF-1B3E-DC01-EEAB0FE893E0}"/>
                </a:ext>
              </a:extLst>
            </p:cNvPr>
            <p:cNvSpPr txBox="1"/>
            <p:nvPr/>
          </p:nvSpPr>
          <p:spPr>
            <a:xfrm rot="21553299">
              <a:off x="-2982230" y="-509403"/>
              <a:ext cx="556855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i="1" dirty="0">
                  <a:latin typeface="Candara" panose="020E0502030303020204" pitchFamily="34" charset="0"/>
                </a:rPr>
                <a:t>Защита проектов</a:t>
              </a:r>
              <a:endParaRPr lang="ru-RU" sz="4000" b="1" dirty="0">
                <a:latin typeface="Candara" panose="020E0502030303020204" pitchFamily="34" charset="0"/>
              </a:endParaRPr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135BE36E-7DF4-26F3-E61C-BE736BA1A63B}"/>
              </a:ext>
            </a:extLst>
          </p:cNvPr>
          <p:cNvGrpSpPr/>
          <p:nvPr/>
        </p:nvGrpSpPr>
        <p:grpSpPr>
          <a:xfrm rot="21216076">
            <a:off x="6013180" y="-83853"/>
            <a:ext cx="6168022" cy="1147746"/>
            <a:chOff x="-2454193" y="-676872"/>
            <a:chExt cx="5667188" cy="1147746"/>
          </a:xfrm>
        </p:grpSpPr>
        <p:sp>
          <p:nvSpPr>
            <p:cNvPr id="28" name="Стрелка: вправо 27">
              <a:extLst>
                <a:ext uri="{FF2B5EF4-FFF2-40B4-BE49-F238E27FC236}">
                  <a16:creationId xmlns:a16="http://schemas.microsoft.com/office/drawing/2014/main" id="{541A6C97-7F1C-F96D-FBFC-516EFCDF0AFD}"/>
                </a:ext>
              </a:extLst>
            </p:cNvPr>
            <p:cNvSpPr/>
            <p:nvPr/>
          </p:nvSpPr>
          <p:spPr>
            <a:xfrm flipH="1">
              <a:off x="-2118025" y="-676872"/>
              <a:ext cx="5331020" cy="1147746"/>
            </a:xfrm>
            <a:prstGeom prst="rightArrow">
              <a:avLst>
                <a:gd name="adj1" fmla="val 50000"/>
                <a:gd name="adj2" fmla="val 0"/>
              </a:avLst>
            </a:prstGeom>
            <a:solidFill>
              <a:srgbClr val="FFFFFF">
                <a:alpha val="85098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andara" panose="020E050203030302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D986110-464E-ECB2-3BDE-445BBDEAB011}"/>
                </a:ext>
              </a:extLst>
            </p:cNvPr>
            <p:cNvSpPr txBox="1"/>
            <p:nvPr/>
          </p:nvSpPr>
          <p:spPr>
            <a:xfrm>
              <a:off x="-2454193" y="-475000"/>
              <a:ext cx="556855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i="1" dirty="0">
                  <a:latin typeface="Candara" panose="020E0502030303020204" pitchFamily="34" charset="0"/>
                </a:rPr>
                <a:t>Классное руководство</a:t>
              </a:r>
              <a:endParaRPr lang="ru-RU" sz="4000" b="1" dirty="0">
                <a:latin typeface="Candara" panose="020E0502030303020204" pitchFamily="34" charset="0"/>
              </a:endParaRPr>
            </a:p>
          </p:txBody>
        </p:sp>
      </p:grpSp>
      <p:sp>
        <p:nvSpPr>
          <p:cNvPr id="33" name="Стрелка: вниз 32">
            <a:extLst>
              <a:ext uri="{FF2B5EF4-FFF2-40B4-BE49-F238E27FC236}">
                <a16:creationId xmlns:a16="http://schemas.microsoft.com/office/drawing/2014/main" id="{2B4FED01-1494-4D04-EC06-6A2B4FF63755}"/>
              </a:ext>
            </a:extLst>
          </p:cNvPr>
          <p:cNvSpPr/>
          <p:nvPr/>
        </p:nvSpPr>
        <p:spPr>
          <a:xfrm>
            <a:off x="3660220" y="76721"/>
            <a:ext cx="2684189" cy="594879"/>
          </a:xfrm>
          <a:prstGeom prst="downArrow">
            <a:avLst>
              <a:gd name="adj1" fmla="val 100000"/>
              <a:gd name="adj2" fmla="val 0"/>
            </a:avLst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BE6656-348B-440D-782E-3B94A2B6DCC6}"/>
              </a:ext>
            </a:extLst>
          </p:cNvPr>
          <p:cNvSpPr txBox="1"/>
          <p:nvPr/>
        </p:nvSpPr>
        <p:spPr>
          <a:xfrm>
            <a:off x="3660221" y="-190250"/>
            <a:ext cx="27582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i="1" dirty="0">
                <a:latin typeface="Candara" panose="020E0502030303020204" pitchFamily="34" charset="0"/>
              </a:rPr>
              <a:t>5</a:t>
            </a:r>
            <a:r>
              <a:rPr lang="ru-RU" sz="4000" b="1" i="1" dirty="0">
                <a:latin typeface="Candara" panose="020E0502030303020204" pitchFamily="34" charset="0"/>
              </a:rPr>
              <a:t> классов!!!</a:t>
            </a:r>
            <a:endParaRPr lang="ru-RU" sz="4000" b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3459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FAC998-CE8F-2BF3-BB91-8C987A52D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3BE8FDF-C8DF-84A7-9B2C-8AAA3CF551F6}"/>
              </a:ext>
            </a:extLst>
          </p:cNvPr>
          <p:cNvSpPr/>
          <p:nvPr/>
        </p:nvSpPr>
        <p:spPr>
          <a:xfrm>
            <a:off x="2291196" y="515815"/>
            <a:ext cx="9520388" cy="5861539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pic>
        <p:nvPicPr>
          <p:cNvPr id="5" name="Рисунок 4" descr="Значок 5 со сплошной заливкой">
            <a:extLst>
              <a:ext uri="{FF2B5EF4-FFF2-40B4-BE49-F238E27FC236}">
                <a16:creationId xmlns:a16="http://schemas.microsoft.com/office/drawing/2014/main" id="{C3091C4C-F94F-CA1B-2FDF-5D37710BF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1474" y="2450087"/>
            <a:ext cx="1800000" cy="1800000"/>
          </a:xfrm>
          <a:prstGeom prst="rect">
            <a:avLst/>
          </a:prstGeom>
        </p:spPr>
      </p:pic>
      <p:pic>
        <p:nvPicPr>
          <p:cNvPr id="15" name="Рисунок 14" descr="Буфер обмена со смешанным содержимым со сплошной заливкой">
            <a:extLst>
              <a:ext uri="{FF2B5EF4-FFF2-40B4-BE49-F238E27FC236}">
                <a16:creationId xmlns:a16="http://schemas.microsoft.com/office/drawing/2014/main" id="{C347FD94-04A3-BE65-3443-33F79C181F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3574" y="1266833"/>
            <a:ext cx="1375800" cy="1375800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екст, чек, линия, диаграмм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BDF49E1-9B03-C639-A876-D963EDCA90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401" y="661807"/>
            <a:ext cx="9223977" cy="553438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id="{BDFE9F3E-08BF-2B7F-D863-73578E0F46DB}"/>
              </a:ext>
            </a:extLst>
          </p:cNvPr>
          <p:cNvSpPr/>
          <p:nvPr/>
        </p:nvSpPr>
        <p:spPr>
          <a:xfrm>
            <a:off x="690705" y="5116316"/>
            <a:ext cx="1130658" cy="113065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367EBD-A9C5-9A16-9F22-2BA58A179119}"/>
              </a:ext>
            </a:extLst>
          </p:cNvPr>
          <p:cNvSpPr txBox="1"/>
          <p:nvPr/>
        </p:nvSpPr>
        <p:spPr>
          <a:xfrm>
            <a:off x="191226" y="4188441"/>
            <a:ext cx="2095751" cy="98982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декабрь </a:t>
            </a:r>
            <a:b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</a:b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январь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540A8D-FC2E-806B-6C12-5D78C8D4BA1C}"/>
              </a:ext>
            </a:extLst>
          </p:cNvPr>
          <p:cNvSpPr txBox="1"/>
          <p:nvPr/>
        </p:nvSpPr>
        <p:spPr>
          <a:xfrm>
            <a:off x="191226" y="5193263"/>
            <a:ext cx="2095751" cy="97872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14 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занятий</a:t>
            </a:r>
          </a:p>
        </p:txBody>
      </p:sp>
    </p:spTree>
    <p:extLst>
      <p:ext uri="{BB962C8B-B14F-4D97-AF65-F5344CB8AC3E}">
        <p14:creationId xmlns:p14="http://schemas.microsoft.com/office/powerpoint/2010/main" val="11786449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85EFA7-526D-444D-409E-48D028B2ED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вал 8">
            <a:extLst>
              <a:ext uri="{FF2B5EF4-FFF2-40B4-BE49-F238E27FC236}">
                <a16:creationId xmlns:a16="http://schemas.microsoft.com/office/drawing/2014/main" id="{3F76CCAF-683E-047F-597B-259C0209E954}"/>
              </a:ext>
            </a:extLst>
          </p:cNvPr>
          <p:cNvSpPr/>
          <p:nvPr/>
        </p:nvSpPr>
        <p:spPr>
          <a:xfrm>
            <a:off x="10126713" y="2760029"/>
            <a:ext cx="1130658" cy="113065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6637A249-6678-01C4-91A7-CAEAFDC9CE9F}"/>
              </a:ext>
            </a:extLst>
          </p:cNvPr>
          <p:cNvSpPr/>
          <p:nvPr/>
        </p:nvSpPr>
        <p:spPr>
          <a:xfrm>
            <a:off x="7390610" y="2760029"/>
            <a:ext cx="1130658" cy="113065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B11ACDB9-701D-336A-C502-73373485E5B8}"/>
              </a:ext>
            </a:extLst>
          </p:cNvPr>
          <p:cNvSpPr/>
          <p:nvPr/>
        </p:nvSpPr>
        <p:spPr>
          <a:xfrm>
            <a:off x="4585797" y="2760029"/>
            <a:ext cx="1130658" cy="113065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0A568E48-A0BE-EC2A-E6A7-F6CA32C4D51F}"/>
              </a:ext>
            </a:extLst>
          </p:cNvPr>
          <p:cNvSpPr/>
          <p:nvPr/>
        </p:nvSpPr>
        <p:spPr>
          <a:xfrm>
            <a:off x="1404533" y="2760029"/>
            <a:ext cx="1130658" cy="113065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pic>
        <p:nvPicPr>
          <p:cNvPr id="15" name="Рисунок 14" descr="Зал заседаний со сплошной заливкой">
            <a:extLst>
              <a:ext uri="{FF2B5EF4-FFF2-40B4-BE49-F238E27FC236}">
                <a16:creationId xmlns:a16="http://schemas.microsoft.com/office/drawing/2014/main" id="{D69DC420-C77E-5D5D-75C3-8069597AEB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18886" y="2964133"/>
            <a:ext cx="1350848" cy="13508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FE316F0-229B-357B-F8B7-119FFBDA8D2F}"/>
              </a:ext>
            </a:extLst>
          </p:cNvPr>
          <p:cNvSpPr txBox="1"/>
          <p:nvPr/>
        </p:nvSpPr>
        <p:spPr>
          <a:xfrm>
            <a:off x="-174171" y="1231426"/>
            <a:ext cx="12540342" cy="92333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ИТОГОВОЕ УСТНОЕ СОБЕСЕДОВАНИЕ</a:t>
            </a:r>
          </a:p>
        </p:txBody>
      </p:sp>
      <p:pic>
        <p:nvPicPr>
          <p:cNvPr id="36" name="Рисунок 35" descr="Маркетинг со сплошной заливкой">
            <a:extLst>
              <a:ext uri="{FF2B5EF4-FFF2-40B4-BE49-F238E27FC236}">
                <a16:creationId xmlns:a16="http://schemas.microsoft.com/office/drawing/2014/main" id="{E95E4279-4DEC-D215-AAB1-93D3950F09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04021" y="2963213"/>
            <a:ext cx="1088971" cy="1088971"/>
          </a:xfrm>
          <a:prstGeom prst="rect">
            <a:avLst/>
          </a:prstGeom>
        </p:spPr>
      </p:pic>
      <p:pic>
        <p:nvPicPr>
          <p:cNvPr id="46" name="Рисунок 45" descr="Открытая книга со сплошной заливкой">
            <a:extLst>
              <a:ext uri="{FF2B5EF4-FFF2-40B4-BE49-F238E27FC236}">
                <a16:creationId xmlns:a16="http://schemas.microsoft.com/office/drawing/2014/main" id="{7DAA2AE2-6321-4EFF-2B0B-A8C5A342C8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28266" y="3050499"/>
            <a:ext cx="1019760" cy="1019760"/>
          </a:xfrm>
          <a:prstGeom prst="rect">
            <a:avLst/>
          </a:prstGeom>
        </p:spPr>
      </p:pic>
      <p:pic>
        <p:nvPicPr>
          <p:cNvPr id="56" name="Рисунок 55" descr="Чат со сплошной заливкой">
            <a:extLst>
              <a:ext uri="{FF2B5EF4-FFF2-40B4-BE49-F238E27FC236}">
                <a16:creationId xmlns:a16="http://schemas.microsoft.com/office/drawing/2014/main" id="{80D6E629-EE67-F713-1C34-A154573B34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237110" y="2580458"/>
            <a:ext cx="914400" cy="914400"/>
          </a:xfrm>
          <a:prstGeom prst="rect">
            <a:avLst/>
          </a:prstGeom>
        </p:spPr>
      </p:pic>
      <p:pic>
        <p:nvPicPr>
          <p:cNvPr id="64" name="Рисунок 63" descr="Пузырь с сообщением чата со сплошной заливкой">
            <a:extLst>
              <a:ext uri="{FF2B5EF4-FFF2-40B4-BE49-F238E27FC236}">
                <a16:creationId xmlns:a16="http://schemas.microsoft.com/office/drawing/2014/main" id="{7E09266A-65C2-7321-BE99-9682A4E5F0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498739" y="3080325"/>
            <a:ext cx="914400" cy="914400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36A9B178-1325-75B9-8A07-B2AE9D25A758}"/>
              </a:ext>
            </a:extLst>
          </p:cNvPr>
          <p:cNvSpPr txBox="1"/>
          <p:nvPr/>
        </p:nvSpPr>
        <p:spPr>
          <a:xfrm>
            <a:off x="1027260" y="4208334"/>
            <a:ext cx="2354124" cy="98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Прочитать текст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A1F3219-4589-4F5D-7865-8333A77923C9}"/>
              </a:ext>
            </a:extLst>
          </p:cNvPr>
          <p:cNvSpPr txBox="1"/>
          <p:nvPr/>
        </p:nvSpPr>
        <p:spPr>
          <a:xfrm>
            <a:off x="7073623" y="4429751"/>
            <a:ext cx="1994424" cy="546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Монолог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7256195-F112-9DC6-1D6B-602B47223FE2}"/>
              </a:ext>
            </a:extLst>
          </p:cNvPr>
          <p:cNvSpPr txBox="1"/>
          <p:nvPr/>
        </p:nvSpPr>
        <p:spPr>
          <a:xfrm>
            <a:off x="3949444" y="4208333"/>
            <a:ext cx="2801241" cy="98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Пересказать </a:t>
            </a:r>
            <a:b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</a:b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с цитатой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BA715DA-3A36-59C6-594E-F59B59F93F5F}"/>
              </a:ext>
            </a:extLst>
          </p:cNvPr>
          <p:cNvSpPr txBox="1"/>
          <p:nvPr/>
        </p:nvSpPr>
        <p:spPr>
          <a:xfrm>
            <a:off x="9793561" y="4429750"/>
            <a:ext cx="1994424" cy="546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Диалог</a:t>
            </a:r>
          </a:p>
        </p:txBody>
      </p:sp>
      <p:pic>
        <p:nvPicPr>
          <p:cNvPr id="18" name="Рисунок 17" descr="флажок установлен со сплошной заливкой">
            <a:extLst>
              <a:ext uri="{FF2B5EF4-FFF2-40B4-BE49-F238E27FC236}">
                <a16:creationId xmlns:a16="http://schemas.microsoft.com/office/drawing/2014/main" id="{CABCF5EF-7F9D-5C8E-DC38-2B17F885D92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70060" y="2213044"/>
            <a:ext cx="914400" cy="914400"/>
          </a:xfrm>
          <a:prstGeom prst="rect">
            <a:avLst/>
          </a:prstGeom>
        </p:spPr>
      </p:pic>
      <p:pic>
        <p:nvPicPr>
          <p:cNvPr id="22" name="Рисунок 21" descr="флажок установлен со сплошной заливкой">
            <a:extLst>
              <a:ext uri="{FF2B5EF4-FFF2-40B4-BE49-F238E27FC236}">
                <a16:creationId xmlns:a16="http://schemas.microsoft.com/office/drawing/2014/main" id="{34D56DB4-66F4-CB5D-E34C-3D9B099CEEB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558799" y="2213044"/>
            <a:ext cx="914400" cy="914400"/>
          </a:xfrm>
          <a:prstGeom prst="rect">
            <a:avLst/>
          </a:prstGeom>
        </p:spPr>
      </p:pic>
      <p:pic>
        <p:nvPicPr>
          <p:cNvPr id="23" name="Рисунок 22" descr="флажок установлен со сплошной заливкой">
            <a:extLst>
              <a:ext uri="{FF2B5EF4-FFF2-40B4-BE49-F238E27FC236}">
                <a16:creationId xmlns:a16="http://schemas.microsoft.com/office/drawing/2014/main" id="{B341A378-69E0-1675-947C-CA80F7DDD3C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336361" y="2213044"/>
            <a:ext cx="914400" cy="914400"/>
          </a:xfrm>
          <a:prstGeom prst="rect">
            <a:avLst/>
          </a:prstGeom>
        </p:spPr>
      </p:pic>
      <p:pic>
        <p:nvPicPr>
          <p:cNvPr id="24" name="Рисунок 23" descr="флажок установлен со сплошной заливкой">
            <a:extLst>
              <a:ext uri="{FF2B5EF4-FFF2-40B4-BE49-F238E27FC236}">
                <a16:creationId xmlns:a16="http://schemas.microsoft.com/office/drawing/2014/main" id="{A9E642F0-A748-57BE-5495-11CFE76FD3E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765685" y="221304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2788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1E637E-4F99-43CD-F082-2FB196E45A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677B19B-C40B-84D6-BD29-D35CA1C6F1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334" y="959267"/>
            <a:ext cx="7969332" cy="57851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7CCB2E-924E-0ED2-0309-31A0DA46A428}"/>
              </a:ext>
            </a:extLst>
          </p:cNvPr>
          <p:cNvSpPr txBox="1"/>
          <p:nvPr/>
        </p:nvSpPr>
        <p:spPr>
          <a:xfrm>
            <a:off x="0" y="-12543"/>
            <a:ext cx="12192000" cy="92520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РЕЗУЛЬТАТЫ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4900831B-72A2-BE9B-F1A1-C33C9E0ACC1D}"/>
              </a:ext>
            </a:extLst>
          </p:cNvPr>
          <p:cNvGrpSpPr/>
          <p:nvPr/>
        </p:nvGrpSpPr>
        <p:grpSpPr>
          <a:xfrm>
            <a:off x="312229" y="1026624"/>
            <a:ext cx="1695727" cy="1307537"/>
            <a:chOff x="312229" y="1026624"/>
            <a:chExt cx="1695727" cy="130753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D78420E-DEFA-FC90-A527-7E75CC0324D2}"/>
                </a:ext>
              </a:extLst>
            </p:cNvPr>
            <p:cNvSpPr txBox="1"/>
            <p:nvPr/>
          </p:nvSpPr>
          <p:spPr>
            <a:xfrm>
              <a:off x="312229" y="1026624"/>
              <a:ext cx="1695727" cy="1307537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Пробный </a:t>
              </a:r>
              <a:br>
                <a:rPr kumimoji="0" lang="ru-RU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</a:br>
              <a:r>
                <a:rPr kumimoji="0" lang="ru-RU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этап</a:t>
              </a:r>
              <a:r>
                <a:rPr kumimoji="0" lang="ru-RU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       </a:t>
              </a:r>
            </a:p>
            <a:p>
              <a:pPr marL="0" marR="0" lvl="0" indent="0" algn="l" defTabSz="914400" rtl="0" eaLnBrk="1" fontAlgn="auto" latinLnBrk="0" hangingPunct="1">
                <a:lnSpc>
                  <a:spcPct val="7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Основной </a:t>
              </a:r>
              <a:br>
                <a:rPr kumimoji="0" lang="ru-RU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</a:br>
              <a:r>
                <a:rPr kumimoji="0" lang="ru-RU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этап</a:t>
              </a:r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0193642F-506D-FA36-CE3E-89C758C595BE}"/>
                </a:ext>
              </a:extLst>
            </p:cNvPr>
            <p:cNvSpPr/>
            <p:nvPr/>
          </p:nvSpPr>
          <p:spPr>
            <a:xfrm rot="5400000">
              <a:off x="1371838" y="1100808"/>
              <a:ext cx="216000" cy="72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CE07EE38-2C74-BB88-CE29-3D7F60D01ED8}"/>
                </a:ext>
              </a:extLst>
            </p:cNvPr>
            <p:cNvSpPr/>
            <p:nvPr/>
          </p:nvSpPr>
          <p:spPr>
            <a:xfrm rot="5400000">
              <a:off x="1371838" y="1717571"/>
              <a:ext cx="216000" cy="720000"/>
            </a:xfrm>
            <a:prstGeom prst="rect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A3FE4CD4-0BC4-05E2-E332-2B2C8F79901B}"/>
              </a:ext>
            </a:extLst>
          </p:cNvPr>
          <p:cNvGrpSpPr/>
          <p:nvPr/>
        </p:nvGrpSpPr>
        <p:grpSpPr>
          <a:xfrm>
            <a:off x="7240110" y="6280459"/>
            <a:ext cx="474154" cy="474154"/>
            <a:chOff x="5985923" y="5881336"/>
            <a:chExt cx="474154" cy="474154"/>
          </a:xfrm>
        </p:grpSpPr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id="{44B657A4-86BC-03AA-8CB0-5D4777EEF878}"/>
                </a:ext>
              </a:extLst>
            </p:cNvPr>
            <p:cNvSpPr/>
            <p:nvPr/>
          </p:nvSpPr>
          <p:spPr>
            <a:xfrm>
              <a:off x="6040120" y="5935533"/>
              <a:ext cx="365760" cy="3657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endParaRPr>
            </a:p>
          </p:txBody>
        </p:sp>
        <p:pic>
          <p:nvPicPr>
            <p:cNvPr id="28" name="Рисунок 27" descr="Значок 10 со сплошной заливкой">
              <a:extLst>
                <a:ext uri="{FF2B5EF4-FFF2-40B4-BE49-F238E27FC236}">
                  <a16:creationId xmlns:a16="http://schemas.microsoft.com/office/drawing/2014/main" id="{CBDF3E07-215A-4F7E-AE53-FA15D6F3E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985923" y="5881336"/>
              <a:ext cx="474154" cy="474154"/>
            </a:xfrm>
            <a:prstGeom prst="rect">
              <a:avLst/>
            </a:prstGeom>
          </p:spPr>
        </p:pic>
      </p:grp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C9B89831-4B06-61F3-32AE-2430EFD6A314}"/>
              </a:ext>
            </a:extLst>
          </p:cNvPr>
          <p:cNvCxnSpPr>
            <a:cxnSpLocks/>
          </p:cNvCxnSpPr>
          <p:nvPr/>
        </p:nvCxnSpPr>
        <p:spPr>
          <a:xfrm>
            <a:off x="6978640" y="1016837"/>
            <a:ext cx="0" cy="5364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8BED3194-E777-A6CD-1888-C3F467A097D9}"/>
              </a:ext>
            </a:extLst>
          </p:cNvPr>
          <p:cNvSpPr txBox="1"/>
          <p:nvPr/>
        </p:nvSpPr>
        <p:spPr>
          <a:xfrm rot="175245">
            <a:off x="8544549" y="734237"/>
            <a:ext cx="2335655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ЗАЧЁТ!!!</a:t>
            </a:r>
          </a:p>
        </p:txBody>
      </p:sp>
    </p:spTree>
    <p:extLst>
      <p:ext uri="{BB962C8B-B14F-4D97-AF65-F5344CB8AC3E}">
        <p14:creationId xmlns:p14="http://schemas.microsoft.com/office/powerpoint/2010/main" val="21849725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1906A7-F7F0-2A31-4C73-929D05BC65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E87BFF7-78F5-5544-4055-E0E02166E9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574" y="1675131"/>
            <a:ext cx="5991959" cy="434974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A8CD76C-A80B-63D6-4D0F-6FDEB883A3B1}"/>
              </a:ext>
            </a:extLst>
          </p:cNvPr>
          <p:cNvSpPr txBox="1"/>
          <p:nvPr/>
        </p:nvSpPr>
        <p:spPr>
          <a:xfrm rot="175245">
            <a:off x="6967173" y="1046111"/>
            <a:ext cx="1961261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ЗАЧЁТ!!!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0A04EF-9880-919A-BC4B-3EDD29BED51F}"/>
              </a:ext>
            </a:extLst>
          </p:cNvPr>
          <p:cNvSpPr txBox="1"/>
          <p:nvPr/>
        </p:nvSpPr>
        <p:spPr>
          <a:xfrm>
            <a:off x="0" y="-12543"/>
            <a:ext cx="12192000" cy="92520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РЕЗУЛЬТАТЫ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080AD315-EE85-D0CF-1F0A-CF7F2241A938}"/>
              </a:ext>
            </a:extLst>
          </p:cNvPr>
          <p:cNvGrpSpPr/>
          <p:nvPr/>
        </p:nvGrpSpPr>
        <p:grpSpPr>
          <a:xfrm>
            <a:off x="-105978" y="889608"/>
            <a:ext cx="3334976" cy="5763044"/>
            <a:chOff x="-194586" y="963234"/>
            <a:chExt cx="3334976" cy="5763044"/>
          </a:xfrm>
        </p:grpSpPr>
        <p:pic>
          <p:nvPicPr>
            <p:cNvPr id="22" name="Рисунок 21" descr="Изображение выглядит как Танец, мультфильм, графическая вставка, иллюстрация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87396477-0A35-9984-D29B-99AA53F81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571773" y="4118197"/>
              <a:ext cx="1373801" cy="2608081"/>
            </a:xfrm>
            <a:prstGeom prst="rect">
              <a:avLst/>
            </a:prstGeom>
          </p:spPr>
        </p:pic>
        <p:pic>
          <p:nvPicPr>
            <p:cNvPr id="24" name="Рисунок 23" descr="Изображение выглядит как Танец, мультфильм, графическая вставка, иллюстрация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D92C981A-903A-D663-0778-1C2DCBC60C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40070" y="4046688"/>
              <a:ext cx="1373800" cy="2608079"/>
            </a:xfrm>
            <a:prstGeom prst="rect">
              <a:avLst/>
            </a:prstGeom>
          </p:spPr>
        </p:pic>
        <p:pic>
          <p:nvPicPr>
            <p:cNvPr id="4" name="Рисунок 3" descr="Изображение выглядит как Танец, обувь, мультфильм, танцы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BAC843C0-9416-9EE8-C668-EFABECE67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525901" y="1084484"/>
              <a:ext cx="1614489" cy="3033713"/>
            </a:xfrm>
            <a:prstGeom prst="rect">
              <a:avLst/>
            </a:prstGeom>
          </p:spPr>
        </p:pic>
        <p:pic>
          <p:nvPicPr>
            <p:cNvPr id="6" name="Рисунок 5" descr="Изображение выглядит как Танец, обувь, мультфильм, танцы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DC3F4767-4FC1-C9B8-C037-AE8F261A400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-194586" y="963234"/>
              <a:ext cx="2073591" cy="3490351"/>
            </a:xfrm>
            <a:prstGeom prst="rect">
              <a:avLst/>
            </a:prstGeom>
          </p:spPr>
        </p:pic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602D56CA-E33B-32F8-72AD-5A6C5A0E450D}"/>
              </a:ext>
            </a:extLst>
          </p:cNvPr>
          <p:cNvGrpSpPr/>
          <p:nvPr/>
        </p:nvGrpSpPr>
        <p:grpSpPr>
          <a:xfrm>
            <a:off x="8842346" y="1016892"/>
            <a:ext cx="3444966" cy="5698252"/>
            <a:chOff x="8883800" y="1016892"/>
            <a:chExt cx="3444966" cy="5698252"/>
          </a:xfrm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21E8F49E-B5D0-1340-0238-80BCF5425F33}"/>
                </a:ext>
              </a:extLst>
            </p:cNvPr>
            <p:cNvGrpSpPr/>
            <p:nvPr/>
          </p:nvGrpSpPr>
          <p:grpSpPr>
            <a:xfrm>
              <a:off x="8938089" y="1614418"/>
              <a:ext cx="1535961" cy="2250200"/>
              <a:chOff x="8350681" y="1871982"/>
              <a:chExt cx="1535961" cy="2250200"/>
            </a:xfrm>
          </p:grpSpPr>
          <p:pic>
            <p:nvPicPr>
              <p:cNvPr id="25" name="Рисунок 24" descr="Изображение выглядит как Танец, мультфильм, графическая вставка, иллюстрация&#10;&#10;Содержимое, созданное искусственным интеллектом, может быть неверным.">
                <a:extLst>
                  <a:ext uri="{FF2B5EF4-FFF2-40B4-BE49-F238E27FC236}">
                    <a16:creationId xmlns:a16="http://schemas.microsoft.com/office/drawing/2014/main" id="{DC0055A1-25EB-C325-5E0A-2D946DF8C3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 flipH="1">
                <a:off x="8350681" y="1970785"/>
                <a:ext cx="1535961" cy="2151397"/>
              </a:xfrm>
              <a:prstGeom prst="rect">
                <a:avLst/>
              </a:prstGeom>
            </p:spPr>
          </p:pic>
          <p:sp>
            <p:nvSpPr>
              <p:cNvPr id="12" name="Полилиния: фигура 11">
                <a:extLst>
                  <a:ext uri="{FF2B5EF4-FFF2-40B4-BE49-F238E27FC236}">
                    <a16:creationId xmlns:a16="http://schemas.microsoft.com/office/drawing/2014/main" id="{6F2EB685-470E-EF81-28AB-081A7B6BD8CB}"/>
                  </a:ext>
                </a:extLst>
              </p:cNvPr>
              <p:cNvSpPr/>
              <p:nvPr/>
            </p:nvSpPr>
            <p:spPr>
              <a:xfrm>
                <a:off x="9490555" y="1871982"/>
                <a:ext cx="387194" cy="463455"/>
              </a:xfrm>
              <a:custGeom>
                <a:avLst/>
                <a:gdLst>
                  <a:gd name="connsiteX0" fmla="*/ 0 w 1020417"/>
                  <a:gd name="connsiteY0" fmla="*/ 742122 h 1444487"/>
                  <a:gd name="connsiteX1" fmla="*/ 410817 w 1020417"/>
                  <a:gd name="connsiteY1" fmla="*/ 39757 h 1444487"/>
                  <a:gd name="connsiteX2" fmla="*/ 1020417 w 1020417"/>
                  <a:gd name="connsiteY2" fmla="*/ 0 h 1444487"/>
                  <a:gd name="connsiteX3" fmla="*/ 954157 w 1020417"/>
                  <a:gd name="connsiteY3" fmla="*/ 1444487 h 1444487"/>
                  <a:gd name="connsiteX4" fmla="*/ 410817 w 1020417"/>
                  <a:gd name="connsiteY4" fmla="*/ 1404731 h 1444487"/>
                  <a:gd name="connsiteX5" fmla="*/ 0 w 1020417"/>
                  <a:gd name="connsiteY5" fmla="*/ 742122 h 1444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0417" h="1444487">
                    <a:moveTo>
                      <a:pt x="0" y="742122"/>
                    </a:moveTo>
                    <a:lnTo>
                      <a:pt x="410817" y="39757"/>
                    </a:lnTo>
                    <a:lnTo>
                      <a:pt x="1020417" y="0"/>
                    </a:lnTo>
                    <a:lnTo>
                      <a:pt x="954157" y="1444487"/>
                    </a:lnTo>
                    <a:lnTo>
                      <a:pt x="410817" y="1404731"/>
                    </a:lnTo>
                    <a:lnTo>
                      <a:pt x="0" y="74212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7" name="Полилиния: фигура 36">
              <a:extLst>
                <a:ext uri="{FF2B5EF4-FFF2-40B4-BE49-F238E27FC236}">
                  <a16:creationId xmlns:a16="http://schemas.microsoft.com/office/drawing/2014/main" id="{39ACFDF9-D971-4DC6-B3EC-F050FE925BD3}"/>
                </a:ext>
              </a:extLst>
            </p:cNvPr>
            <p:cNvSpPr/>
            <p:nvPr/>
          </p:nvSpPr>
          <p:spPr>
            <a:xfrm>
              <a:off x="9684152" y="1643605"/>
              <a:ext cx="532435" cy="397398"/>
            </a:xfrm>
            <a:custGeom>
              <a:avLst/>
              <a:gdLst>
                <a:gd name="connsiteX0" fmla="*/ 532435 w 532435"/>
                <a:gd name="connsiteY0" fmla="*/ 0 h 397398"/>
                <a:gd name="connsiteX1" fmla="*/ 509286 w 532435"/>
                <a:gd name="connsiteY1" fmla="*/ 378106 h 397398"/>
                <a:gd name="connsiteX2" fmla="*/ 239210 w 532435"/>
                <a:gd name="connsiteY2" fmla="*/ 397398 h 397398"/>
                <a:gd name="connsiteX3" fmla="*/ 0 w 532435"/>
                <a:gd name="connsiteY3" fmla="*/ 27008 h 397398"/>
                <a:gd name="connsiteX4" fmla="*/ 532435 w 532435"/>
                <a:gd name="connsiteY4" fmla="*/ 0 h 3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2435" h="397398">
                  <a:moveTo>
                    <a:pt x="532435" y="0"/>
                  </a:moveTo>
                  <a:lnTo>
                    <a:pt x="509286" y="378106"/>
                  </a:lnTo>
                  <a:lnTo>
                    <a:pt x="239210" y="397398"/>
                  </a:lnTo>
                  <a:lnTo>
                    <a:pt x="0" y="27008"/>
                  </a:lnTo>
                  <a:lnTo>
                    <a:pt x="532435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endParaRPr>
            </a:p>
          </p:txBody>
        </p:sp>
        <p:pic>
          <p:nvPicPr>
            <p:cNvPr id="5" name="Рисунок 4" descr="Изображение выглядит как Танец, обувь, мультфильм, танцы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1CEDD1D2-AE25-B115-3ECD-89BFF179C7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CFC"/>
                </a:clrFrom>
                <a:clrTo>
                  <a:srgbClr val="FFFC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991823" y="1016892"/>
              <a:ext cx="2283158" cy="2637145"/>
            </a:xfrm>
            <a:prstGeom prst="rect">
              <a:avLst/>
            </a:prstGeom>
          </p:spPr>
        </p:pic>
        <p:pic>
          <p:nvPicPr>
            <p:cNvPr id="7" name="Рисунок 6" descr="Изображение выглядит как Танец, обувь, мультфильм, танцы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F819AE30-960A-492A-6BA9-1656FDE48D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CFE"/>
                </a:clrFrom>
                <a:clrTo>
                  <a:srgbClr val="FFFC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0189497" y="3409905"/>
              <a:ext cx="1927581" cy="3171236"/>
            </a:xfrm>
            <a:prstGeom prst="rect">
              <a:avLst/>
            </a:prstGeom>
          </p:spPr>
        </p:pic>
        <p:sp>
          <p:nvSpPr>
            <p:cNvPr id="8" name="Полилиния: фигура 7">
              <a:extLst>
                <a:ext uri="{FF2B5EF4-FFF2-40B4-BE49-F238E27FC236}">
                  <a16:creationId xmlns:a16="http://schemas.microsoft.com/office/drawing/2014/main" id="{4FF2EBAD-69DC-4027-0C64-258C34D48935}"/>
                </a:ext>
              </a:extLst>
            </p:cNvPr>
            <p:cNvSpPr/>
            <p:nvPr/>
          </p:nvSpPr>
          <p:spPr>
            <a:xfrm>
              <a:off x="11357114" y="2319130"/>
              <a:ext cx="971652" cy="1444487"/>
            </a:xfrm>
            <a:custGeom>
              <a:avLst/>
              <a:gdLst>
                <a:gd name="connsiteX0" fmla="*/ 0 w 1020417"/>
                <a:gd name="connsiteY0" fmla="*/ 742122 h 1444487"/>
                <a:gd name="connsiteX1" fmla="*/ 410817 w 1020417"/>
                <a:gd name="connsiteY1" fmla="*/ 39757 h 1444487"/>
                <a:gd name="connsiteX2" fmla="*/ 1020417 w 1020417"/>
                <a:gd name="connsiteY2" fmla="*/ 0 h 1444487"/>
                <a:gd name="connsiteX3" fmla="*/ 954157 w 1020417"/>
                <a:gd name="connsiteY3" fmla="*/ 1444487 h 1444487"/>
                <a:gd name="connsiteX4" fmla="*/ 410817 w 1020417"/>
                <a:gd name="connsiteY4" fmla="*/ 1404731 h 1444487"/>
                <a:gd name="connsiteX5" fmla="*/ 0 w 1020417"/>
                <a:gd name="connsiteY5" fmla="*/ 742122 h 1444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20417" h="1444487">
                  <a:moveTo>
                    <a:pt x="0" y="742122"/>
                  </a:moveTo>
                  <a:lnTo>
                    <a:pt x="410817" y="39757"/>
                  </a:lnTo>
                  <a:lnTo>
                    <a:pt x="1020417" y="0"/>
                  </a:lnTo>
                  <a:lnTo>
                    <a:pt x="954157" y="1444487"/>
                  </a:lnTo>
                  <a:lnTo>
                    <a:pt x="410817" y="1404731"/>
                  </a:lnTo>
                  <a:lnTo>
                    <a:pt x="0" y="742122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Рисунок 22" descr="Изображение выглядит как Танец, мультфильм, графическая вставка, иллюстрация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2D537C54-32D6-0B34-C330-D170210FA2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883800" y="4184290"/>
              <a:ext cx="1387760" cy="2530854"/>
            </a:xfrm>
            <a:prstGeom prst="rect">
              <a:avLst/>
            </a:prstGeom>
          </p:spPr>
        </p:pic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4C10EC20-E542-5A45-FBC4-0AFFD15E81BA}"/>
                </a:ext>
              </a:extLst>
            </p:cNvPr>
            <p:cNvSpPr/>
            <p:nvPr/>
          </p:nvSpPr>
          <p:spPr>
            <a:xfrm>
              <a:off x="9991823" y="4608913"/>
              <a:ext cx="791554" cy="95815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CE5CCA45-D63C-8D12-E570-5A32AFDB0D9E}"/>
              </a:ext>
            </a:extLst>
          </p:cNvPr>
          <p:cNvGrpSpPr/>
          <p:nvPr/>
        </p:nvGrpSpPr>
        <p:grpSpPr>
          <a:xfrm>
            <a:off x="3288464" y="1275864"/>
            <a:ext cx="3402951" cy="338554"/>
            <a:chOff x="3288464" y="1275864"/>
            <a:chExt cx="3402951" cy="33855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FEA82EE-2E71-B4E8-DE29-A4B0B1FA08CF}"/>
                </a:ext>
              </a:extLst>
            </p:cNvPr>
            <p:cNvSpPr txBox="1"/>
            <p:nvPr/>
          </p:nvSpPr>
          <p:spPr>
            <a:xfrm>
              <a:off x="3288464" y="1352808"/>
              <a:ext cx="3045698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547B2F5-4B99-968C-7F99-F8BBBB5D5D9D}"/>
                </a:ext>
              </a:extLst>
            </p:cNvPr>
            <p:cNvSpPr txBox="1"/>
            <p:nvPr/>
          </p:nvSpPr>
          <p:spPr>
            <a:xfrm>
              <a:off x="3596033" y="1275864"/>
              <a:ext cx="30953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Пробный этап       Основной этап</a:t>
              </a:r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92C022A1-6CF6-4549-8756-26DABC4DCB01}"/>
                </a:ext>
              </a:extLst>
            </p:cNvPr>
            <p:cNvSpPr/>
            <p:nvPr/>
          </p:nvSpPr>
          <p:spPr>
            <a:xfrm>
              <a:off x="3532929" y="1387020"/>
              <a:ext cx="144000" cy="144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6AFBF5EE-F212-B894-C956-0515714AB0BE}"/>
                </a:ext>
              </a:extLst>
            </p:cNvPr>
            <p:cNvSpPr/>
            <p:nvPr/>
          </p:nvSpPr>
          <p:spPr>
            <a:xfrm>
              <a:off x="5086445" y="1387020"/>
              <a:ext cx="144000" cy="144000"/>
            </a:xfrm>
            <a:prstGeom prst="rect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2E4826F7-8533-C8BF-0E46-A5029E5D074C}"/>
              </a:ext>
            </a:extLst>
          </p:cNvPr>
          <p:cNvGrpSpPr/>
          <p:nvPr/>
        </p:nvGrpSpPr>
        <p:grpSpPr>
          <a:xfrm>
            <a:off x="6987157" y="5683073"/>
            <a:ext cx="356808" cy="356808"/>
            <a:chOff x="5985923" y="5881336"/>
            <a:chExt cx="474154" cy="474154"/>
          </a:xfrm>
        </p:grpSpPr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4EA83C7D-F2CC-9F77-B187-B25DF0313259}"/>
                </a:ext>
              </a:extLst>
            </p:cNvPr>
            <p:cNvSpPr/>
            <p:nvPr/>
          </p:nvSpPr>
          <p:spPr>
            <a:xfrm>
              <a:off x="6040120" y="5935533"/>
              <a:ext cx="365760" cy="3657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endParaRPr>
            </a:p>
          </p:txBody>
        </p:sp>
        <p:pic>
          <p:nvPicPr>
            <p:cNvPr id="26" name="Рисунок 25" descr="Значок 10 со сплошной заливкой">
              <a:extLst>
                <a:ext uri="{FF2B5EF4-FFF2-40B4-BE49-F238E27FC236}">
                  <a16:creationId xmlns:a16="http://schemas.microsoft.com/office/drawing/2014/main" id="{13E9F375-1D24-941B-672F-0FCEB103E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5985923" y="5881336"/>
              <a:ext cx="474154" cy="474154"/>
            </a:xfrm>
            <a:prstGeom prst="rect">
              <a:avLst/>
            </a:prstGeom>
          </p:spPr>
        </p:pic>
      </p:grp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72609BAB-515B-DC1B-F3AB-FBD85B3113ED}"/>
              </a:ext>
            </a:extLst>
          </p:cNvPr>
          <p:cNvCxnSpPr>
            <a:cxnSpLocks/>
          </p:cNvCxnSpPr>
          <p:nvPr/>
        </p:nvCxnSpPr>
        <p:spPr>
          <a:xfrm>
            <a:off x="6789482" y="1713221"/>
            <a:ext cx="0" cy="40309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26314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658667-53C8-41ED-32D9-CE51E32F91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вал 10">
            <a:extLst>
              <a:ext uri="{FF2B5EF4-FFF2-40B4-BE49-F238E27FC236}">
                <a16:creationId xmlns:a16="http://schemas.microsoft.com/office/drawing/2014/main" id="{4FC66E1A-7B53-A13C-FF61-0A8CD0D018BD}"/>
              </a:ext>
            </a:extLst>
          </p:cNvPr>
          <p:cNvSpPr/>
          <p:nvPr/>
        </p:nvSpPr>
        <p:spPr>
          <a:xfrm>
            <a:off x="1714484" y="2324325"/>
            <a:ext cx="1130658" cy="113065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423FF8BF-AA5F-6268-457E-603EE19C2C3E}"/>
              </a:ext>
            </a:extLst>
          </p:cNvPr>
          <p:cNvSpPr/>
          <p:nvPr/>
        </p:nvSpPr>
        <p:spPr>
          <a:xfrm>
            <a:off x="10066506" y="2650875"/>
            <a:ext cx="1130658" cy="113065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DD51520C-CF1D-2C99-80C6-7CA07135C520}"/>
              </a:ext>
            </a:extLst>
          </p:cNvPr>
          <p:cNvSpPr/>
          <p:nvPr/>
        </p:nvSpPr>
        <p:spPr>
          <a:xfrm>
            <a:off x="6516993" y="2474446"/>
            <a:ext cx="1130658" cy="113065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74B8BD-B348-5031-F167-2C90ECE68EF5}"/>
              </a:ext>
            </a:extLst>
          </p:cNvPr>
          <p:cNvSpPr txBox="1"/>
          <p:nvPr/>
        </p:nvSpPr>
        <p:spPr>
          <a:xfrm>
            <a:off x="9301477" y="1198006"/>
            <a:ext cx="2662554" cy="1730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учителя + </a:t>
            </a:r>
            <a:b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</a:b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ученики +</a:t>
            </a:r>
            <a:b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</a:b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родители</a:t>
            </a:r>
          </a:p>
        </p:txBody>
      </p:sp>
      <p:pic>
        <p:nvPicPr>
          <p:cNvPr id="3" name="Рисунок 2" descr="Стремление со сплошной заливкой">
            <a:extLst>
              <a:ext uri="{FF2B5EF4-FFF2-40B4-BE49-F238E27FC236}">
                <a16:creationId xmlns:a16="http://schemas.microsoft.com/office/drawing/2014/main" id="{9D99F7FA-268F-A6EA-6A3E-D179245AE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99755" y="2958545"/>
            <a:ext cx="1260000" cy="1260000"/>
          </a:xfrm>
          <a:prstGeom prst="rect">
            <a:avLst/>
          </a:prstGeom>
        </p:spPr>
      </p:pic>
      <p:pic>
        <p:nvPicPr>
          <p:cNvPr id="15" name="Рисунок 14" descr="Школьный класс со сплошной заливкой">
            <a:extLst>
              <a:ext uri="{FF2B5EF4-FFF2-40B4-BE49-F238E27FC236}">
                <a16:creationId xmlns:a16="http://schemas.microsoft.com/office/drawing/2014/main" id="{9850358F-0629-4F1A-7AD9-A509060DFC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65052" y="3026576"/>
            <a:ext cx="1172436" cy="1172436"/>
          </a:xfrm>
          <a:prstGeom prst="rect">
            <a:avLst/>
          </a:prstGeom>
        </p:spPr>
      </p:pic>
      <p:pic>
        <p:nvPicPr>
          <p:cNvPr id="25" name="Рисунок 24" descr="Звезды со сплошной заливкой">
            <a:extLst>
              <a:ext uri="{FF2B5EF4-FFF2-40B4-BE49-F238E27FC236}">
                <a16:creationId xmlns:a16="http://schemas.microsoft.com/office/drawing/2014/main" id="{26A1D8C6-214D-2712-ACD4-CCE55D44FD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99744" y="2166643"/>
            <a:ext cx="914400" cy="914400"/>
          </a:xfrm>
          <a:prstGeom prst="rect">
            <a:avLst/>
          </a:prstGeom>
        </p:spPr>
      </p:pic>
      <p:pic>
        <p:nvPicPr>
          <p:cNvPr id="27" name="Рисунок 26" descr="Рукопожатие со сплошной заливкой">
            <a:extLst>
              <a:ext uri="{FF2B5EF4-FFF2-40B4-BE49-F238E27FC236}">
                <a16:creationId xmlns:a16="http://schemas.microsoft.com/office/drawing/2014/main" id="{E89410BD-F301-0EA1-BC05-AB6D726C5A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053260" y="3188580"/>
            <a:ext cx="1158988" cy="115898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D96BFB0-2F1F-EE5A-8C70-92F55FC5915E}"/>
              </a:ext>
            </a:extLst>
          </p:cNvPr>
          <p:cNvSpPr txBox="1"/>
          <p:nvPr/>
        </p:nvSpPr>
        <p:spPr>
          <a:xfrm>
            <a:off x="225135" y="4218545"/>
            <a:ext cx="4109356" cy="2272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dirty="0">
                <a:solidFill>
                  <a:prstClr val="black"/>
                </a:solidFill>
                <a:latin typeface="Candara" panose="020E0502030303020204" pitchFamily="34" charset="0"/>
              </a:rPr>
              <a:t>успех</a:t>
            </a:r>
            <a:br>
              <a:rPr lang="ru-RU" sz="4400" dirty="0">
                <a:solidFill>
                  <a:prstClr val="black"/>
                </a:solidFill>
                <a:latin typeface="Candara" panose="020E0502030303020204" pitchFamily="34" charset="0"/>
              </a:rPr>
            </a:br>
            <a:r>
              <a:rPr lang="ru-RU" sz="4400" dirty="0">
                <a:solidFill>
                  <a:prstClr val="black"/>
                </a:solidFill>
                <a:latin typeface="Candara" panose="020E0502030303020204" pitchFamily="34" charset="0"/>
              </a:rPr>
              <a:t>коммуникация</a:t>
            </a:r>
            <a:br>
              <a:rPr lang="ru-RU" sz="4400" dirty="0">
                <a:solidFill>
                  <a:prstClr val="black"/>
                </a:solidFill>
                <a:latin typeface="Candara" panose="020E0502030303020204" pitchFamily="34" charset="0"/>
              </a:rPr>
            </a:br>
            <a:r>
              <a:rPr lang="ru-RU" sz="4400" dirty="0">
                <a:solidFill>
                  <a:prstClr val="black"/>
                </a:solidFill>
                <a:latin typeface="Candara" panose="020E0502030303020204" pitchFamily="34" charset="0"/>
              </a:rPr>
              <a:t>мотивация</a:t>
            </a:r>
            <a:br>
              <a:rPr lang="ru-RU" sz="4400" dirty="0">
                <a:solidFill>
                  <a:prstClr val="black"/>
                </a:solidFill>
                <a:latin typeface="Candara" panose="020E0502030303020204" pitchFamily="34" charset="0"/>
              </a:rPr>
            </a:br>
            <a:r>
              <a:rPr lang="ru-RU" sz="4400" dirty="0">
                <a:solidFill>
                  <a:prstClr val="black"/>
                </a:solidFill>
                <a:latin typeface="Candara" panose="020E0502030303020204" pitchFamily="34" charset="0"/>
              </a:rPr>
              <a:t>сдача ОГЭ</a:t>
            </a:r>
          </a:p>
        </p:txBody>
      </p:sp>
      <p:pic>
        <p:nvPicPr>
          <p:cNvPr id="34" name="Рисунок 33" descr="Диплом со сплошной заливкой">
            <a:extLst>
              <a:ext uri="{FF2B5EF4-FFF2-40B4-BE49-F238E27FC236}">
                <a16:creationId xmlns:a16="http://schemas.microsoft.com/office/drawing/2014/main" id="{FA95C26B-EE47-01E5-7C7A-0A2D2B56EC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843815" y="2372276"/>
            <a:ext cx="1100072" cy="110007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CD3C84D2-B246-C4DC-EF53-3C6754884C8D}"/>
              </a:ext>
            </a:extLst>
          </p:cNvPr>
          <p:cNvSpPr txBox="1"/>
          <p:nvPr/>
        </p:nvSpPr>
        <p:spPr>
          <a:xfrm>
            <a:off x="4173375" y="1185623"/>
            <a:ext cx="4886197" cy="118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prstClr val="black"/>
                </a:solidFill>
                <a:latin typeface="Candara" panose="020E0502030303020204" pitchFamily="34" charset="0"/>
              </a:rPr>
              <a:t>ученики-наставники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C0DDCB1-F542-C76A-544B-887B89A73444}"/>
              </a:ext>
            </a:extLst>
          </p:cNvPr>
          <p:cNvSpPr txBox="1"/>
          <p:nvPr/>
        </p:nvSpPr>
        <p:spPr>
          <a:xfrm>
            <a:off x="-163286" y="1341692"/>
            <a:ext cx="4886197" cy="647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prstClr val="black"/>
                </a:solidFill>
                <a:latin typeface="Candara" panose="020E0502030303020204" pitchFamily="34" charset="0"/>
              </a:rPr>
              <a:t>9-тиклассники</a:t>
            </a:r>
          </a:p>
        </p:txBody>
      </p:sp>
      <p:pic>
        <p:nvPicPr>
          <p:cNvPr id="38" name="Рисунок 37" descr="Квадратная академическая шапочка контур">
            <a:extLst>
              <a:ext uri="{FF2B5EF4-FFF2-40B4-BE49-F238E27FC236}">
                <a16:creationId xmlns:a16="http://schemas.microsoft.com/office/drawing/2014/main" id="{DE07A68A-A7CA-A341-51FC-91AE3BA04C3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021982" y="1872232"/>
            <a:ext cx="1316348" cy="1316348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2D136CCB-CC58-655B-BAA7-BDCF1F8F82F9}"/>
              </a:ext>
            </a:extLst>
          </p:cNvPr>
          <p:cNvSpPr txBox="1"/>
          <p:nvPr/>
        </p:nvSpPr>
        <p:spPr>
          <a:xfrm>
            <a:off x="4572772" y="4256821"/>
            <a:ext cx="4323317" cy="2272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dirty="0">
                <a:solidFill>
                  <a:prstClr val="black"/>
                </a:solidFill>
                <a:latin typeface="Candara" panose="020E0502030303020204" pitchFamily="34" charset="0"/>
              </a:rPr>
              <a:t>успех</a:t>
            </a:r>
            <a:br>
              <a:rPr lang="ru-RU" sz="4400" dirty="0">
                <a:solidFill>
                  <a:prstClr val="black"/>
                </a:solidFill>
                <a:latin typeface="Candara" panose="020E0502030303020204" pitchFamily="34" charset="0"/>
              </a:rPr>
            </a:br>
            <a:r>
              <a:rPr lang="ru-RU" sz="4400" dirty="0">
                <a:solidFill>
                  <a:prstClr val="black"/>
                </a:solidFill>
                <a:latin typeface="Candara" panose="020E0502030303020204" pitchFamily="34" charset="0"/>
              </a:rPr>
              <a:t>коммуникация</a:t>
            </a:r>
            <a:br>
              <a:rPr lang="ru-RU" sz="4400" dirty="0">
                <a:solidFill>
                  <a:prstClr val="black"/>
                </a:solidFill>
                <a:latin typeface="Candara" panose="020E0502030303020204" pitchFamily="34" charset="0"/>
              </a:rPr>
            </a:br>
            <a:r>
              <a:rPr lang="ru-RU" sz="4400" dirty="0">
                <a:solidFill>
                  <a:prstClr val="black"/>
                </a:solidFill>
                <a:latin typeface="Candara" panose="020E0502030303020204" pitchFamily="34" charset="0"/>
              </a:rPr>
              <a:t>сотрудничество</a:t>
            </a:r>
            <a:br>
              <a:rPr lang="ru-RU" sz="4400" dirty="0">
                <a:solidFill>
                  <a:prstClr val="black"/>
                </a:solidFill>
                <a:latin typeface="Candara" panose="020E0502030303020204" pitchFamily="34" charset="0"/>
              </a:rPr>
            </a:br>
            <a:r>
              <a:rPr lang="ru-RU" sz="4400" dirty="0">
                <a:solidFill>
                  <a:prstClr val="black"/>
                </a:solidFill>
                <a:latin typeface="Candara" panose="020E0502030303020204" pitchFamily="34" charset="0"/>
              </a:rPr>
              <a:t>опыт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CD90B2A-D310-32ED-2A98-2908C98281A7}"/>
              </a:ext>
            </a:extLst>
          </p:cNvPr>
          <p:cNvSpPr txBox="1"/>
          <p:nvPr/>
        </p:nvSpPr>
        <p:spPr>
          <a:xfrm>
            <a:off x="9057839" y="4256821"/>
            <a:ext cx="3124200" cy="2272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dirty="0">
                <a:solidFill>
                  <a:prstClr val="black"/>
                </a:solidFill>
                <a:latin typeface="Candara" panose="020E0502030303020204" pitchFamily="34" charset="0"/>
              </a:rPr>
              <a:t>успех</a:t>
            </a:r>
            <a:br>
              <a:rPr lang="ru-RU" sz="4400" dirty="0">
                <a:solidFill>
                  <a:prstClr val="black"/>
                </a:solidFill>
                <a:latin typeface="Candara" panose="020E0502030303020204" pitchFamily="34" charset="0"/>
              </a:rPr>
            </a:br>
            <a:r>
              <a:rPr lang="ru-RU" sz="4400" dirty="0">
                <a:solidFill>
                  <a:prstClr val="black"/>
                </a:solidFill>
                <a:latin typeface="Candara" panose="020E0502030303020204" pitchFamily="34" charset="0"/>
              </a:rPr>
              <a:t>сплочение</a:t>
            </a:r>
            <a:br>
              <a:rPr lang="ru-RU" sz="4400" dirty="0">
                <a:solidFill>
                  <a:prstClr val="black"/>
                </a:solidFill>
                <a:latin typeface="Candara" panose="020E0502030303020204" pitchFamily="34" charset="0"/>
              </a:rPr>
            </a:br>
            <a:r>
              <a:rPr lang="ru-RU" sz="4400" dirty="0">
                <a:solidFill>
                  <a:prstClr val="black"/>
                </a:solidFill>
                <a:latin typeface="Candara" panose="020E0502030303020204" pitchFamily="34" charset="0"/>
              </a:rPr>
              <a:t>новая практика</a:t>
            </a:r>
          </a:p>
        </p:txBody>
      </p:sp>
      <p:pic>
        <p:nvPicPr>
          <p:cNvPr id="42" name="Рисунок 41" descr="Папка-планшет с галочками со сплошной заливкой">
            <a:extLst>
              <a:ext uri="{FF2B5EF4-FFF2-40B4-BE49-F238E27FC236}">
                <a16:creationId xmlns:a16="http://schemas.microsoft.com/office/drawing/2014/main" id="{BFBBD85F-D81D-1315-D04C-E358F44C6FF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44487" y="2189493"/>
            <a:ext cx="914400" cy="914400"/>
          </a:xfrm>
          <a:prstGeom prst="rect">
            <a:avLst/>
          </a:prstGeom>
        </p:spPr>
      </p:pic>
      <p:pic>
        <p:nvPicPr>
          <p:cNvPr id="43" name="Рисунок 42" descr="флажок установлен со сплошной заливкой">
            <a:extLst>
              <a:ext uri="{FF2B5EF4-FFF2-40B4-BE49-F238E27FC236}">
                <a16:creationId xmlns:a16="http://schemas.microsoft.com/office/drawing/2014/main" id="{0AD9A28E-DBA9-9657-69FE-7916B93D95A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02701" y="3911726"/>
            <a:ext cx="914400" cy="914400"/>
          </a:xfrm>
          <a:prstGeom prst="rect">
            <a:avLst/>
          </a:prstGeom>
        </p:spPr>
      </p:pic>
      <p:pic>
        <p:nvPicPr>
          <p:cNvPr id="44" name="Рисунок 43" descr="флажок установлен со сплошной заливкой">
            <a:extLst>
              <a:ext uri="{FF2B5EF4-FFF2-40B4-BE49-F238E27FC236}">
                <a16:creationId xmlns:a16="http://schemas.microsoft.com/office/drawing/2014/main" id="{8E10B7FF-E6FB-C48E-B4DB-7213E1C4CB7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753115" y="3911726"/>
            <a:ext cx="914400" cy="914400"/>
          </a:xfrm>
          <a:prstGeom prst="rect">
            <a:avLst/>
          </a:prstGeom>
        </p:spPr>
      </p:pic>
      <p:pic>
        <p:nvPicPr>
          <p:cNvPr id="45" name="Рисунок 44" descr="флажок установлен со сплошной заливкой">
            <a:extLst>
              <a:ext uri="{FF2B5EF4-FFF2-40B4-BE49-F238E27FC236}">
                <a16:creationId xmlns:a16="http://schemas.microsoft.com/office/drawing/2014/main" id="{4E6294E4-F9B7-032D-735F-7718D104AA8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974313" y="3911726"/>
            <a:ext cx="914400" cy="91440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71B19395-13CE-3E66-FD2F-1E1A64156872}"/>
              </a:ext>
            </a:extLst>
          </p:cNvPr>
          <p:cNvSpPr txBox="1"/>
          <p:nvPr/>
        </p:nvSpPr>
        <p:spPr>
          <a:xfrm>
            <a:off x="0" y="-12543"/>
            <a:ext cx="12192000" cy="92520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РЕЗУЛЬТАТЫ+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13857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DBA41B-8CE9-7562-4FE8-0A3E3BF8FE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вал 8">
            <a:extLst>
              <a:ext uri="{FF2B5EF4-FFF2-40B4-BE49-F238E27FC236}">
                <a16:creationId xmlns:a16="http://schemas.microsoft.com/office/drawing/2014/main" id="{F508EF79-9087-C1FF-FB0F-5C6CC61C3D5C}"/>
              </a:ext>
            </a:extLst>
          </p:cNvPr>
          <p:cNvSpPr/>
          <p:nvPr/>
        </p:nvSpPr>
        <p:spPr>
          <a:xfrm>
            <a:off x="8114982" y="1305054"/>
            <a:ext cx="1130658" cy="113065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F51701-9F5B-F94F-7DD4-5D6F3547BE6D}"/>
              </a:ext>
            </a:extLst>
          </p:cNvPr>
          <p:cNvSpPr txBox="1"/>
          <p:nvPr/>
        </p:nvSpPr>
        <p:spPr>
          <a:xfrm>
            <a:off x="0" y="519"/>
            <a:ext cx="12192000" cy="92333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ВОИН В ПОЛЕ НЕ ОДИН!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4BDD02D3-35E8-A51E-3109-8B020B45D2CD}"/>
              </a:ext>
            </a:extLst>
          </p:cNvPr>
          <p:cNvSpPr/>
          <p:nvPr/>
        </p:nvSpPr>
        <p:spPr>
          <a:xfrm>
            <a:off x="5773255" y="2855047"/>
            <a:ext cx="645490" cy="6454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B13874AE-CB20-EC2E-2552-51F8AD0C9EAB}"/>
              </a:ext>
            </a:extLst>
          </p:cNvPr>
          <p:cNvGrpSpPr/>
          <p:nvPr/>
        </p:nvGrpSpPr>
        <p:grpSpPr>
          <a:xfrm>
            <a:off x="0" y="1009278"/>
            <a:ext cx="12192000" cy="5335691"/>
            <a:chOff x="0" y="873654"/>
            <a:chExt cx="12192000" cy="5335691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B5E017FC-E865-B202-1DFE-603C8F56A527}"/>
                </a:ext>
              </a:extLst>
            </p:cNvPr>
            <p:cNvSpPr txBox="1"/>
            <p:nvPr/>
          </p:nvSpPr>
          <p:spPr>
            <a:xfrm>
              <a:off x="0" y="873654"/>
              <a:ext cx="12192000" cy="5335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85725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ПОДГОТОВКА ОБУЧАЮЩИХСЯ </a:t>
              </a:r>
            </a:p>
            <a:p>
              <a:pPr marL="85725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«ГРУППЫ РИСКА» </a:t>
              </a:r>
            </a:p>
            <a:p>
              <a:pPr marL="85725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В РАМКАХ НАСТАВНИЧЕСТВА </a:t>
              </a:r>
              <a:br>
                <a:rPr kumimoji="0" lang="ru-RU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</a:br>
              <a:endPara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	</a:t>
              </a:r>
              <a:r>
                <a:rPr kumimoji="0" lang="ru-RU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К ИТОГОВОМУ УСТНОМУ СОБЕСЕДОВАНИЮ</a:t>
              </a:r>
            </a:p>
          </p:txBody>
        </p:sp>
        <p:pic>
          <p:nvPicPr>
            <p:cNvPr id="29" name="Рисунок 28" descr="Зомби со сплошной заливкой">
              <a:extLst>
                <a:ext uri="{FF2B5EF4-FFF2-40B4-BE49-F238E27FC236}">
                  <a16:creationId xmlns:a16="http://schemas.microsoft.com/office/drawing/2014/main" id="{6A39B649-E30A-47BE-96A4-BDE1F3565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015066" y="1419290"/>
              <a:ext cx="914400" cy="914400"/>
            </a:xfrm>
            <a:prstGeom prst="rect">
              <a:avLst/>
            </a:prstGeom>
          </p:spPr>
        </p:pic>
        <p:pic>
          <p:nvPicPr>
            <p:cNvPr id="57" name="Рисунок 56" descr="Человек с идеей со сплошной заливкой">
              <a:extLst>
                <a:ext uri="{FF2B5EF4-FFF2-40B4-BE49-F238E27FC236}">
                  <a16:creationId xmlns:a16="http://schemas.microsoft.com/office/drawing/2014/main" id="{85394F12-A0BD-34B0-1254-878B54F3D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990613" y="3472527"/>
              <a:ext cx="1362579" cy="1362579"/>
            </a:xfrm>
            <a:prstGeom prst="rect">
              <a:avLst/>
            </a:prstGeom>
          </p:spPr>
        </p:pic>
        <p:pic>
          <p:nvPicPr>
            <p:cNvPr id="58" name="Рисунок 57" descr="Вопросы со сплошной заливкой">
              <a:extLst>
                <a:ext uri="{FF2B5EF4-FFF2-40B4-BE49-F238E27FC236}">
                  <a16:creationId xmlns:a16="http://schemas.microsoft.com/office/drawing/2014/main" id="{04573365-A796-44DD-CBD9-ABDEA667B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507545" y="3652725"/>
              <a:ext cx="1415940" cy="1415940"/>
            </a:xfrm>
            <a:prstGeom prst="rect">
              <a:avLst/>
            </a:prstGeom>
          </p:spPr>
        </p:pic>
        <p:pic>
          <p:nvPicPr>
            <p:cNvPr id="59" name="Рисунок 58" descr="Человек с идеей со сплошной заливкой">
              <a:extLst>
                <a:ext uri="{FF2B5EF4-FFF2-40B4-BE49-F238E27FC236}">
                  <a16:creationId xmlns:a16="http://schemas.microsoft.com/office/drawing/2014/main" id="{4FB2861B-6811-271A-83FD-E0F64E1212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8996215" y="3652725"/>
              <a:ext cx="1415940" cy="1415940"/>
            </a:xfrm>
            <a:prstGeom prst="rect">
              <a:avLst/>
            </a:prstGeom>
          </p:spPr>
        </p:pic>
        <p:pic>
          <p:nvPicPr>
            <p:cNvPr id="60" name="Рисунок 59" descr="Мозговой штурм группы со сплошной заливкой">
              <a:extLst>
                <a:ext uri="{FF2B5EF4-FFF2-40B4-BE49-F238E27FC236}">
                  <a16:creationId xmlns:a16="http://schemas.microsoft.com/office/drawing/2014/main" id="{C8A78199-81AD-DB5C-DBD9-E3A0C4CB2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300665" y="2633665"/>
              <a:ext cx="1590670" cy="1590670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65A2A332-1402-5D82-7993-C5D478E5C4D5}"/>
                </a:ext>
              </a:extLst>
            </p:cNvPr>
            <p:cNvSpPr txBox="1"/>
            <p:nvPr/>
          </p:nvSpPr>
          <p:spPr>
            <a:xfrm>
              <a:off x="4136822" y="3922173"/>
              <a:ext cx="3918356" cy="546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учитель – учитель 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FACF8DC1-EB82-E262-CC34-DE7F70596E33}"/>
                </a:ext>
              </a:extLst>
            </p:cNvPr>
            <p:cNvSpPr txBox="1"/>
            <p:nvPr/>
          </p:nvSpPr>
          <p:spPr>
            <a:xfrm>
              <a:off x="377535" y="4857179"/>
              <a:ext cx="3918356" cy="546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учитель – ученик 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42B36FBD-EFBA-660B-2FC4-70DABBF543B4}"/>
                </a:ext>
              </a:extLst>
            </p:cNvPr>
            <p:cNvSpPr txBox="1"/>
            <p:nvPr/>
          </p:nvSpPr>
          <p:spPr>
            <a:xfrm>
              <a:off x="8159058" y="4857179"/>
              <a:ext cx="3832226" cy="546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ученик – ученик </a:t>
              </a:r>
            </a:p>
          </p:txBody>
        </p:sp>
        <p:pic>
          <p:nvPicPr>
            <p:cNvPr id="4" name="Рисунок 3" descr="Передача со сплошной заливкой">
              <a:extLst>
                <a:ext uri="{FF2B5EF4-FFF2-40B4-BE49-F238E27FC236}">
                  <a16:creationId xmlns:a16="http://schemas.microsoft.com/office/drawing/2014/main" id="{86E8BAA5-34FB-CB72-3946-A043A0B5C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701336">
              <a:off x="3464593" y="2916585"/>
              <a:ext cx="914400" cy="914400"/>
            </a:xfrm>
            <a:prstGeom prst="rect">
              <a:avLst/>
            </a:prstGeom>
          </p:spPr>
        </p:pic>
        <p:pic>
          <p:nvPicPr>
            <p:cNvPr id="6" name="Рисунок 5" descr="Передача со сплошной заливкой">
              <a:extLst>
                <a:ext uri="{FF2B5EF4-FFF2-40B4-BE49-F238E27FC236}">
                  <a16:creationId xmlns:a16="http://schemas.microsoft.com/office/drawing/2014/main" id="{66700517-4F1F-0F14-FD86-7CDB20921D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2450124">
              <a:off x="8017383" y="2916584"/>
              <a:ext cx="914400" cy="914400"/>
            </a:xfrm>
            <a:prstGeom prst="rect">
              <a:avLst/>
            </a:prstGeom>
          </p:spPr>
        </p:pic>
        <p:pic>
          <p:nvPicPr>
            <p:cNvPr id="2" name="Рисунок 1" descr="Передача со сплошной заливкой">
              <a:extLst>
                <a:ext uri="{FF2B5EF4-FFF2-40B4-BE49-F238E27FC236}">
                  <a16:creationId xmlns:a16="http://schemas.microsoft.com/office/drawing/2014/main" id="{4D0F5053-68AA-BA21-48B7-7EB6CDF4E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638800" y="4612750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08439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0CBC0-88CC-C824-DCA3-F83B1414A3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вал 7">
            <a:extLst>
              <a:ext uri="{FF2B5EF4-FFF2-40B4-BE49-F238E27FC236}">
                <a16:creationId xmlns:a16="http://schemas.microsoft.com/office/drawing/2014/main" id="{D38176F3-80FE-413A-E1FB-3EF2721B4DC4}"/>
              </a:ext>
            </a:extLst>
          </p:cNvPr>
          <p:cNvSpPr/>
          <p:nvPr/>
        </p:nvSpPr>
        <p:spPr>
          <a:xfrm>
            <a:off x="8114982" y="1305054"/>
            <a:ext cx="1130658" cy="113065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CE7CAF-ED68-CBAD-D05E-674B33C62361}"/>
              </a:ext>
            </a:extLst>
          </p:cNvPr>
          <p:cNvSpPr txBox="1"/>
          <p:nvPr/>
        </p:nvSpPr>
        <p:spPr>
          <a:xfrm>
            <a:off x="0" y="519"/>
            <a:ext cx="12192000" cy="92520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ВОИН В ПОЛЕ НЕ ОДИН!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4FB6B756-9BDA-2969-98B7-23A5599D0BDD}"/>
              </a:ext>
            </a:extLst>
          </p:cNvPr>
          <p:cNvSpPr/>
          <p:nvPr/>
        </p:nvSpPr>
        <p:spPr>
          <a:xfrm>
            <a:off x="5773255" y="2855047"/>
            <a:ext cx="645490" cy="6454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87355DCD-237E-51DA-65A1-192B7787917E}"/>
              </a:ext>
            </a:extLst>
          </p:cNvPr>
          <p:cNvGrpSpPr/>
          <p:nvPr/>
        </p:nvGrpSpPr>
        <p:grpSpPr>
          <a:xfrm>
            <a:off x="0" y="1009278"/>
            <a:ext cx="12192000" cy="5335691"/>
            <a:chOff x="0" y="873654"/>
            <a:chExt cx="12192000" cy="5335691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FA5D8999-981D-4E4A-C5B3-ADB194EF8600}"/>
                </a:ext>
              </a:extLst>
            </p:cNvPr>
            <p:cNvSpPr txBox="1"/>
            <p:nvPr/>
          </p:nvSpPr>
          <p:spPr>
            <a:xfrm>
              <a:off x="0" y="873654"/>
              <a:ext cx="12192000" cy="5335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85725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ПОДГОТОВКА ОБУЧАЮЩИХСЯ </a:t>
              </a:r>
            </a:p>
            <a:p>
              <a:pPr marL="85725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«ГРУППЫ РИСКА» </a:t>
              </a:r>
            </a:p>
            <a:p>
              <a:pPr marL="85725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В РАМКАХ НАСТАВНИЧЕСТВА </a:t>
              </a:r>
              <a:br>
                <a:rPr kumimoji="0" lang="ru-RU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</a:br>
              <a:endPara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	</a:t>
              </a:r>
              <a:r>
                <a:rPr kumimoji="0" lang="ru-RU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К ИТОГОВОМУ УСТНОМУ СОБЕСЕДОВАНИЮ</a:t>
              </a:r>
            </a:p>
          </p:txBody>
        </p:sp>
        <p:pic>
          <p:nvPicPr>
            <p:cNvPr id="29" name="Рисунок 28" descr="Зомби со сплошной заливкой">
              <a:extLst>
                <a:ext uri="{FF2B5EF4-FFF2-40B4-BE49-F238E27FC236}">
                  <a16:creationId xmlns:a16="http://schemas.microsoft.com/office/drawing/2014/main" id="{95DC5D0A-2197-5957-B65C-EBC88823C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015066" y="1419290"/>
              <a:ext cx="914400" cy="914400"/>
            </a:xfrm>
            <a:prstGeom prst="rect">
              <a:avLst/>
            </a:prstGeom>
          </p:spPr>
        </p:pic>
        <p:pic>
          <p:nvPicPr>
            <p:cNvPr id="57" name="Рисунок 56" descr="Человек с идеей со сплошной заливкой">
              <a:extLst>
                <a:ext uri="{FF2B5EF4-FFF2-40B4-BE49-F238E27FC236}">
                  <a16:creationId xmlns:a16="http://schemas.microsoft.com/office/drawing/2014/main" id="{183834E8-D55F-BA11-D139-2185A7754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990613" y="3472527"/>
              <a:ext cx="1362579" cy="1362579"/>
            </a:xfrm>
            <a:prstGeom prst="rect">
              <a:avLst/>
            </a:prstGeom>
          </p:spPr>
        </p:pic>
        <p:pic>
          <p:nvPicPr>
            <p:cNvPr id="58" name="Рисунок 57" descr="Вопросы со сплошной заливкой">
              <a:extLst>
                <a:ext uri="{FF2B5EF4-FFF2-40B4-BE49-F238E27FC236}">
                  <a16:creationId xmlns:a16="http://schemas.microsoft.com/office/drawing/2014/main" id="{B079F685-1E08-978D-C85D-C54421424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507545" y="3652725"/>
              <a:ext cx="1415940" cy="1415940"/>
            </a:xfrm>
            <a:prstGeom prst="rect">
              <a:avLst/>
            </a:prstGeom>
          </p:spPr>
        </p:pic>
        <p:pic>
          <p:nvPicPr>
            <p:cNvPr id="59" name="Рисунок 58" descr="Человек с идеей со сплошной заливкой">
              <a:extLst>
                <a:ext uri="{FF2B5EF4-FFF2-40B4-BE49-F238E27FC236}">
                  <a16:creationId xmlns:a16="http://schemas.microsoft.com/office/drawing/2014/main" id="{A0A74DDE-4A4C-0C44-55D1-22FFC8415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8996215" y="3652725"/>
              <a:ext cx="1415940" cy="1415940"/>
            </a:xfrm>
            <a:prstGeom prst="rect">
              <a:avLst/>
            </a:prstGeom>
          </p:spPr>
        </p:pic>
        <p:pic>
          <p:nvPicPr>
            <p:cNvPr id="60" name="Рисунок 59" descr="Мозговой штурм группы со сплошной заливкой">
              <a:extLst>
                <a:ext uri="{FF2B5EF4-FFF2-40B4-BE49-F238E27FC236}">
                  <a16:creationId xmlns:a16="http://schemas.microsoft.com/office/drawing/2014/main" id="{F6A1C826-1114-529F-7C18-81B83B44A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300665" y="2633665"/>
              <a:ext cx="1590670" cy="1590670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334A76C-3AD1-6B8C-E880-C0352EF82428}"/>
                </a:ext>
              </a:extLst>
            </p:cNvPr>
            <p:cNvSpPr txBox="1"/>
            <p:nvPr/>
          </p:nvSpPr>
          <p:spPr>
            <a:xfrm>
              <a:off x="4136822" y="3922173"/>
              <a:ext cx="3918356" cy="546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учитель – учитель 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72F8A8C5-E74F-8BA2-84C1-EF82EF6A2427}"/>
                </a:ext>
              </a:extLst>
            </p:cNvPr>
            <p:cNvSpPr txBox="1"/>
            <p:nvPr/>
          </p:nvSpPr>
          <p:spPr>
            <a:xfrm>
              <a:off x="377535" y="4857179"/>
              <a:ext cx="3918356" cy="546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учитель – ученик 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410903B-03D0-AF2B-F2FD-3CA753692BBA}"/>
                </a:ext>
              </a:extLst>
            </p:cNvPr>
            <p:cNvSpPr txBox="1"/>
            <p:nvPr/>
          </p:nvSpPr>
          <p:spPr>
            <a:xfrm>
              <a:off x="8159058" y="4857179"/>
              <a:ext cx="3832226" cy="546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ученик – ученик </a:t>
              </a:r>
            </a:p>
          </p:txBody>
        </p:sp>
        <p:pic>
          <p:nvPicPr>
            <p:cNvPr id="4" name="Рисунок 3" descr="Передача со сплошной заливкой">
              <a:extLst>
                <a:ext uri="{FF2B5EF4-FFF2-40B4-BE49-F238E27FC236}">
                  <a16:creationId xmlns:a16="http://schemas.microsoft.com/office/drawing/2014/main" id="{E1CD1012-2495-35A2-58D0-749700E40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701336">
              <a:off x="3464593" y="2916585"/>
              <a:ext cx="914400" cy="914400"/>
            </a:xfrm>
            <a:prstGeom prst="rect">
              <a:avLst/>
            </a:prstGeom>
          </p:spPr>
        </p:pic>
        <p:pic>
          <p:nvPicPr>
            <p:cNvPr id="6" name="Рисунок 5" descr="Передача со сплошной заливкой">
              <a:extLst>
                <a:ext uri="{FF2B5EF4-FFF2-40B4-BE49-F238E27FC236}">
                  <a16:creationId xmlns:a16="http://schemas.microsoft.com/office/drawing/2014/main" id="{C5BC03B1-5CF8-ABF1-7181-70BB0592D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2450124">
              <a:off x="8017383" y="2916584"/>
              <a:ext cx="914400" cy="914400"/>
            </a:xfrm>
            <a:prstGeom prst="rect">
              <a:avLst/>
            </a:prstGeom>
          </p:spPr>
        </p:pic>
        <p:pic>
          <p:nvPicPr>
            <p:cNvPr id="2" name="Рисунок 1" descr="Передача со сплошной заливкой">
              <a:extLst>
                <a:ext uri="{FF2B5EF4-FFF2-40B4-BE49-F238E27FC236}">
                  <a16:creationId xmlns:a16="http://schemas.microsoft.com/office/drawing/2014/main" id="{9ACF5BF4-6818-FF45-EB93-8C67FECE2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638800" y="4612750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3719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DEAC4A-28D1-B50C-1CAA-55F31E157D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вал 11">
            <a:extLst>
              <a:ext uri="{FF2B5EF4-FFF2-40B4-BE49-F238E27FC236}">
                <a16:creationId xmlns:a16="http://schemas.microsoft.com/office/drawing/2014/main" id="{F9FBC261-6D22-1E25-80EF-459FAF25F772}"/>
              </a:ext>
            </a:extLst>
          </p:cNvPr>
          <p:cNvSpPr/>
          <p:nvPr/>
        </p:nvSpPr>
        <p:spPr>
          <a:xfrm>
            <a:off x="4042405" y="5417947"/>
            <a:ext cx="1130658" cy="113065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762C4F28-0E41-ED21-098E-FEABEDF36AF4}"/>
              </a:ext>
            </a:extLst>
          </p:cNvPr>
          <p:cNvSpPr/>
          <p:nvPr/>
        </p:nvSpPr>
        <p:spPr>
          <a:xfrm>
            <a:off x="9465400" y="2092267"/>
            <a:ext cx="1130658" cy="113065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2F3CCDC6-7E4F-764E-3795-2317CF660E35}"/>
              </a:ext>
            </a:extLst>
          </p:cNvPr>
          <p:cNvSpPr/>
          <p:nvPr/>
        </p:nvSpPr>
        <p:spPr>
          <a:xfrm>
            <a:off x="5516401" y="2110764"/>
            <a:ext cx="1130658" cy="113065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48A25F94-8885-3E3E-3817-8D3A15793377}"/>
              </a:ext>
            </a:extLst>
          </p:cNvPr>
          <p:cNvSpPr/>
          <p:nvPr/>
        </p:nvSpPr>
        <p:spPr>
          <a:xfrm>
            <a:off x="1407270" y="2092267"/>
            <a:ext cx="1130658" cy="113065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AC0E74-751F-FB8F-FFD6-742A0A94F0B7}"/>
              </a:ext>
            </a:extLst>
          </p:cNvPr>
          <p:cNvSpPr txBox="1"/>
          <p:nvPr/>
        </p:nvSpPr>
        <p:spPr>
          <a:xfrm>
            <a:off x="-260247" y="250665"/>
            <a:ext cx="12682331" cy="92333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chemeClr val="bg1"/>
                </a:solidFill>
                <a:latin typeface="Candara" panose="020E0502030303020204" pitchFamily="34" charset="0"/>
              </a:rPr>
              <a:t>ВЫПУСКНЫЕ КЛАССЫ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6B97089-86E9-F084-82A8-7E01F5927659}"/>
              </a:ext>
            </a:extLst>
          </p:cNvPr>
          <p:cNvSpPr txBox="1"/>
          <p:nvPr/>
        </p:nvSpPr>
        <p:spPr>
          <a:xfrm>
            <a:off x="532599" y="1280604"/>
            <a:ext cx="2880000" cy="12028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8800" dirty="0">
                <a:latin typeface="Candara" panose="020E0502030303020204" pitchFamily="34" charset="0"/>
              </a:rPr>
              <a:t>9А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AF3B736-3EA8-CB80-2E68-59BE10708E90}"/>
              </a:ext>
            </a:extLst>
          </p:cNvPr>
          <p:cNvSpPr txBox="1"/>
          <p:nvPr/>
        </p:nvSpPr>
        <p:spPr>
          <a:xfrm>
            <a:off x="8618538" y="1280604"/>
            <a:ext cx="2880000" cy="12028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8800" dirty="0">
                <a:latin typeface="Candara" panose="020E0502030303020204" pitchFamily="34" charset="0"/>
              </a:rPr>
              <a:t>11А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241D703-2E7B-9473-185B-8900A41572E5}"/>
              </a:ext>
            </a:extLst>
          </p:cNvPr>
          <p:cNvSpPr txBox="1"/>
          <p:nvPr/>
        </p:nvSpPr>
        <p:spPr>
          <a:xfrm>
            <a:off x="4417294" y="1299101"/>
            <a:ext cx="2880000" cy="12028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8800" dirty="0">
                <a:latin typeface="Candara" panose="020E0502030303020204" pitchFamily="34" charset="0"/>
              </a:rPr>
              <a:t>9В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840931-C5C6-E5F3-4048-7D379ECD5784}"/>
              </a:ext>
            </a:extLst>
          </p:cNvPr>
          <p:cNvSpPr txBox="1"/>
          <p:nvPr/>
        </p:nvSpPr>
        <p:spPr>
          <a:xfrm>
            <a:off x="532599" y="3251360"/>
            <a:ext cx="2683121" cy="1438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5400" b="1" dirty="0">
                <a:latin typeface="Candara" panose="020E0502030303020204" pitchFamily="34" charset="0"/>
              </a:rPr>
              <a:t>32 </a:t>
            </a:r>
            <a:br>
              <a:rPr lang="ru-RU" sz="5400" dirty="0">
                <a:latin typeface="Candara" panose="020E0502030303020204" pitchFamily="34" charset="0"/>
              </a:rPr>
            </a:br>
            <a:r>
              <a:rPr lang="ru-RU" sz="5400" dirty="0">
                <a:latin typeface="Candara" panose="020E0502030303020204" pitchFamily="34" charset="0"/>
              </a:rPr>
              <a:t>ученика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9F14B7-535F-6189-1C3B-4E2510E7FF02}"/>
              </a:ext>
            </a:extLst>
          </p:cNvPr>
          <p:cNvSpPr txBox="1"/>
          <p:nvPr/>
        </p:nvSpPr>
        <p:spPr>
          <a:xfrm>
            <a:off x="4220415" y="3251360"/>
            <a:ext cx="3082864" cy="1438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5400" b="1" dirty="0">
                <a:latin typeface="Candara" panose="020E0502030303020204" pitchFamily="34" charset="0"/>
              </a:rPr>
              <a:t>30 </a:t>
            </a:r>
            <a:r>
              <a:rPr lang="ru-RU" sz="5400" dirty="0">
                <a:latin typeface="Candara" panose="020E0502030303020204" pitchFamily="34" charset="0"/>
              </a:rPr>
              <a:t>учеников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D0EF75-E826-EE53-1EFA-F445CC7C67ED}"/>
              </a:ext>
            </a:extLst>
          </p:cNvPr>
          <p:cNvSpPr txBox="1"/>
          <p:nvPr/>
        </p:nvSpPr>
        <p:spPr>
          <a:xfrm>
            <a:off x="8139999" y="3251360"/>
            <a:ext cx="3884025" cy="1438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5400" b="1" dirty="0">
                <a:latin typeface="Candara" panose="020E0502030303020204" pitchFamily="34" charset="0"/>
              </a:rPr>
              <a:t>27 </a:t>
            </a:r>
            <a:br>
              <a:rPr lang="ru-RU" sz="5400" dirty="0">
                <a:latin typeface="Candara" panose="020E0502030303020204" pitchFamily="34" charset="0"/>
              </a:rPr>
            </a:br>
            <a:r>
              <a:rPr lang="ru-RU" sz="5400" dirty="0">
                <a:latin typeface="Candara" panose="020E0502030303020204" pitchFamily="34" charset="0"/>
              </a:rPr>
              <a:t>учеников</a:t>
            </a:r>
          </a:p>
        </p:txBody>
      </p:sp>
      <p:pic>
        <p:nvPicPr>
          <p:cNvPr id="29" name="Рисунок 28" descr="Призрак со сплошной заливкой">
            <a:extLst>
              <a:ext uri="{FF2B5EF4-FFF2-40B4-BE49-F238E27FC236}">
                <a16:creationId xmlns:a16="http://schemas.microsoft.com/office/drawing/2014/main" id="{21A0DD29-E63C-5522-E3DA-E88B8A558B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24530" y="2387804"/>
            <a:ext cx="914400" cy="914400"/>
          </a:xfrm>
          <a:prstGeom prst="rect">
            <a:avLst/>
          </a:prstGeom>
        </p:spPr>
      </p:pic>
      <p:pic>
        <p:nvPicPr>
          <p:cNvPr id="49" name="Рисунок 48" descr="Квадратная академическая шапочка контур">
            <a:extLst>
              <a:ext uri="{FF2B5EF4-FFF2-40B4-BE49-F238E27FC236}">
                <a16:creationId xmlns:a16="http://schemas.microsoft.com/office/drawing/2014/main" id="{09EF9BF1-14FA-0072-3AA0-0040958496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00364" y="2264099"/>
            <a:ext cx="1316348" cy="1316348"/>
          </a:xfrm>
          <a:prstGeom prst="rect">
            <a:avLst/>
          </a:prstGeom>
        </p:spPr>
      </p:pic>
      <p:pic>
        <p:nvPicPr>
          <p:cNvPr id="53" name="Рисунок 52" descr="Контур подмигивающего лица со сплошной заливкой">
            <a:extLst>
              <a:ext uri="{FF2B5EF4-FFF2-40B4-BE49-F238E27FC236}">
                <a16:creationId xmlns:a16="http://schemas.microsoft.com/office/drawing/2014/main" id="{356D6927-2753-3D77-39BC-D1E2A4349A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15399" y="2324494"/>
            <a:ext cx="914400" cy="914400"/>
          </a:xfrm>
          <a:prstGeom prst="rect">
            <a:avLst/>
          </a:prstGeom>
        </p:spPr>
      </p:pic>
      <p:pic>
        <p:nvPicPr>
          <p:cNvPr id="51" name="Рисунок 50" descr="Зомби со сплошной заливкой">
            <a:extLst>
              <a:ext uri="{FF2B5EF4-FFF2-40B4-BE49-F238E27FC236}">
                <a16:creationId xmlns:a16="http://schemas.microsoft.com/office/drawing/2014/main" id="{48958E82-F459-D210-0349-8AE8A7E4C4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07880" y="5164930"/>
            <a:ext cx="1085826" cy="1085826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C29E2441-BA17-C0FE-7174-FC5B9D5FBEB8}"/>
              </a:ext>
            </a:extLst>
          </p:cNvPr>
          <p:cNvSpPr txBox="1"/>
          <p:nvPr/>
        </p:nvSpPr>
        <p:spPr>
          <a:xfrm>
            <a:off x="3215720" y="5348498"/>
            <a:ext cx="3082864" cy="1438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5400" b="1" dirty="0">
                <a:latin typeface="Candara" panose="020E0502030303020204" pitchFamily="34" charset="0"/>
              </a:rPr>
              <a:t>20 </a:t>
            </a:r>
            <a:br>
              <a:rPr lang="ru-RU" sz="5400" dirty="0">
                <a:latin typeface="Candara" panose="020E0502030303020204" pitchFamily="34" charset="0"/>
              </a:rPr>
            </a:br>
            <a:r>
              <a:rPr lang="ru-RU" sz="5400" dirty="0">
                <a:latin typeface="Candara" panose="020E0502030303020204" pitchFamily="34" charset="0"/>
              </a:rPr>
              <a:t>учеников</a:t>
            </a:r>
          </a:p>
        </p:txBody>
      </p:sp>
      <p:sp>
        <p:nvSpPr>
          <p:cNvPr id="52" name="Правая фигурная скобка 51">
            <a:extLst>
              <a:ext uri="{FF2B5EF4-FFF2-40B4-BE49-F238E27FC236}">
                <a16:creationId xmlns:a16="http://schemas.microsoft.com/office/drawing/2014/main" id="{95395A7A-048F-725E-91DF-03FD23B605D9}"/>
              </a:ext>
            </a:extLst>
          </p:cNvPr>
          <p:cNvSpPr/>
          <p:nvPr/>
        </p:nvSpPr>
        <p:spPr>
          <a:xfrm rot="5400000">
            <a:off x="3567497" y="1372614"/>
            <a:ext cx="768034" cy="7119257"/>
          </a:xfrm>
          <a:prstGeom prst="rightBrace">
            <a:avLst>
              <a:gd name="adj1" fmla="val 70511"/>
              <a:gd name="adj2" fmla="val 50000"/>
            </a:avLst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699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3AF69D-D8B8-EA38-E661-474AE0726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Зал заседаний со сплошной заливкой">
            <a:extLst>
              <a:ext uri="{FF2B5EF4-FFF2-40B4-BE49-F238E27FC236}">
                <a16:creationId xmlns:a16="http://schemas.microsoft.com/office/drawing/2014/main" id="{99BA9D0E-7F49-5381-173F-E62C98F8C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13934" y="2676506"/>
            <a:ext cx="1350848" cy="13508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0955F12-9D35-827F-5A49-0F49A21DF4F2}"/>
              </a:ext>
            </a:extLst>
          </p:cNvPr>
          <p:cNvSpPr txBox="1"/>
          <p:nvPr/>
        </p:nvSpPr>
        <p:spPr>
          <a:xfrm>
            <a:off x="-174171" y="1231426"/>
            <a:ext cx="12540342" cy="92333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chemeClr val="bg1"/>
                </a:solidFill>
                <a:latin typeface="Candara" panose="020E0502030303020204" pitchFamily="34" charset="0"/>
              </a:rPr>
              <a:t>ИТОГОВОЕ УСТНОЕ СОБЕСЕДОВАНИЕ</a:t>
            </a:r>
          </a:p>
        </p:txBody>
      </p:sp>
      <p:pic>
        <p:nvPicPr>
          <p:cNvPr id="36" name="Рисунок 35" descr="Маркетинг со сплошной заливкой">
            <a:extLst>
              <a:ext uri="{FF2B5EF4-FFF2-40B4-BE49-F238E27FC236}">
                <a16:creationId xmlns:a16="http://schemas.microsoft.com/office/drawing/2014/main" id="{48AD0846-B6D8-DAAA-7DB5-F74BC78918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9069" y="2675586"/>
            <a:ext cx="1088971" cy="1088971"/>
          </a:xfrm>
          <a:prstGeom prst="rect">
            <a:avLst/>
          </a:prstGeom>
        </p:spPr>
      </p:pic>
      <p:pic>
        <p:nvPicPr>
          <p:cNvPr id="46" name="Рисунок 45" descr="Открытая книга со сплошной заливкой">
            <a:extLst>
              <a:ext uri="{FF2B5EF4-FFF2-40B4-BE49-F238E27FC236}">
                <a16:creationId xmlns:a16="http://schemas.microsoft.com/office/drawing/2014/main" id="{06C29CA8-2141-5449-E5EB-C975DDE230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23314" y="2762872"/>
            <a:ext cx="1019760" cy="1019760"/>
          </a:xfrm>
          <a:prstGeom prst="rect">
            <a:avLst/>
          </a:prstGeom>
        </p:spPr>
      </p:pic>
      <p:pic>
        <p:nvPicPr>
          <p:cNvPr id="56" name="Рисунок 55" descr="Чат со сплошной заливкой">
            <a:extLst>
              <a:ext uri="{FF2B5EF4-FFF2-40B4-BE49-F238E27FC236}">
                <a16:creationId xmlns:a16="http://schemas.microsoft.com/office/drawing/2014/main" id="{645B9BFD-76F6-76FF-4991-02966CC199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032158" y="2292831"/>
            <a:ext cx="914400" cy="914400"/>
          </a:xfrm>
          <a:prstGeom prst="rect">
            <a:avLst/>
          </a:prstGeom>
        </p:spPr>
      </p:pic>
      <p:pic>
        <p:nvPicPr>
          <p:cNvPr id="64" name="Рисунок 63" descr="Пузырь с сообщением чата со сплошной заливкой">
            <a:extLst>
              <a:ext uri="{FF2B5EF4-FFF2-40B4-BE49-F238E27FC236}">
                <a16:creationId xmlns:a16="http://schemas.microsoft.com/office/drawing/2014/main" id="{83BAA1F3-F62A-0E7C-FEE6-5C583D58F6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293787" y="2792698"/>
            <a:ext cx="914400" cy="914400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14D90495-1D60-0B10-83DC-5515620AB09F}"/>
              </a:ext>
            </a:extLst>
          </p:cNvPr>
          <p:cNvSpPr txBox="1"/>
          <p:nvPr/>
        </p:nvSpPr>
        <p:spPr>
          <a:xfrm>
            <a:off x="822308" y="3920707"/>
            <a:ext cx="2354124" cy="98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600" dirty="0">
                <a:latin typeface="Candara" panose="020E0502030303020204" pitchFamily="34" charset="0"/>
              </a:rPr>
              <a:t>Прочитать текст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0F94B58-FB27-45DB-6372-F81EAE1868BC}"/>
              </a:ext>
            </a:extLst>
          </p:cNvPr>
          <p:cNvSpPr txBox="1"/>
          <p:nvPr/>
        </p:nvSpPr>
        <p:spPr>
          <a:xfrm>
            <a:off x="6868671" y="4142124"/>
            <a:ext cx="1994424" cy="546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600" dirty="0">
                <a:latin typeface="Candara" panose="020E0502030303020204" pitchFamily="34" charset="0"/>
              </a:rPr>
              <a:t>Монолог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26FAD44-3895-ECFC-832C-79FB1A79522C}"/>
              </a:ext>
            </a:extLst>
          </p:cNvPr>
          <p:cNvSpPr txBox="1"/>
          <p:nvPr/>
        </p:nvSpPr>
        <p:spPr>
          <a:xfrm>
            <a:off x="3744492" y="3920706"/>
            <a:ext cx="2801241" cy="98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600" dirty="0">
                <a:latin typeface="Candara" panose="020E0502030303020204" pitchFamily="34" charset="0"/>
              </a:rPr>
              <a:t>Пересказать </a:t>
            </a:r>
            <a:br>
              <a:rPr lang="ru-RU" sz="3600" dirty="0">
                <a:latin typeface="Candara" panose="020E0502030303020204" pitchFamily="34" charset="0"/>
              </a:rPr>
            </a:br>
            <a:r>
              <a:rPr lang="ru-RU" sz="3600" dirty="0">
                <a:latin typeface="Candara" panose="020E0502030303020204" pitchFamily="34" charset="0"/>
              </a:rPr>
              <a:t>с цитатой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9BA2429-E637-6BFC-F965-0AC6E6A4F576}"/>
              </a:ext>
            </a:extLst>
          </p:cNvPr>
          <p:cNvSpPr txBox="1"/>
          <p:nvPr/>
        </p:nvSpPr>
        <p:spPr>
          <a:xfrm>
            <a:off x="9588609" y="4142123"/>
            <a:ext cx="1994424" cy="546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600" dirty="0">
                <a:latin typeface="Candara" panose="020E0502030303020204" pitchFamily="34" charset="0"/>
              </a:rPr>
              <a:t>Диалог</a:t>
            </a:r>
          </a:p>
        </p:txBody>
      </p:sp>
    </p:spTree>
    <p:extLst>
      <p:ext uri="{BB962C8B-B14F-4D97-AF65-F5344CB8AC3E}">
        <p14:creationId xmlns:p14="http://schemas.microsoft.com/office/powerpoint/2010/main" val="3098537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1122E4-13C2-DA0E-C97F-0C4BBC9DA3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зрыв: 8 точек 1">
            <a:extLst>
              <a:ext uri="{FF2B5EF4-FFF2-40B4-BE49-F238E27FC236}">
                <a16:creationId xmlns:a16="http://schemas.microsoft.com/office/drawing/2014/main" id="{BB85DBCD-9BA2-6354-2756-EED6D06BC6B0}"/>
              </a:ext>
            </a:extLst>
          </p:cNvPr>
          <p:cNvSpPr/>
          <p:nvPr/>
        </p:nvSpPr>
        <p:spPr>
          <a:xfrm>
            <a:off x="1373167" y="2177180"/>
            <a:ext cx="2176262" cy="1674490"/>
          </a:xfrm>
          <a:prstGeom prst="irregularSeal1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pic>
        <p:nvPicPr>
          <p:cNvPr id="15" name="Рисунок 14" descr="Зал заседаний со сплошной заливкой">
            <a:extLst>
              <a:ext uri="{FF2B5EF4-FFF2-40B4-BE49-F238E27FC236}">
                <a16:creationId xmlns:a16="http://schemas.microsoft.com/office/drawing/2014/main" id="{4F75BE58-2D74-2A89-A4A0-1C788F554C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13934" y="2676506"/>
            <a:ext cx="1350848" cy="13508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136FE51-106A-06C3-F0B8-AED8FA88E683}"/>
              </a:ext>
            </a:extLst>
          </p:cNvPr>
          <p:cNvSpPr txBox="1"/>
          <p:nvPr/>
        </p:nvSpPr>
        <p:spPr>
          <a:xfrm>
            <a:off x="-174171" y="1231426"/>
            <a:ext cx="12540342" cy="92333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chemeClr val="bg1"/>
                </a:solidFill>
                <a:latin typeface="Candara" panose="020E0502030303020204" pitchFamily="34" charset="0"/>
              </a:rPr>
              <a:t>ИТОГОВОЕ УСТНОЕ СОБЕСЕДОВАНИЕ</a:t>
            </a:r>
          </a:p>
        </p:txBody>
      </p:sp>
      <p:pic>
        <p:nvPicPr>
          <p:cNvPr id="36" name="Рисунок 35" descr="Маркетинг со сплошной заливкой">
            <a:extLst>
              <a:ext uri="{FF2B5EF4-FFF2-40B4-BE49-F238E27FC236}">
                <a16:creationId xmlns:a16="http://schemas.microsoft.com/office/drawing/2014/main" id="{8863083B-500C-D282-46E5-8796695A26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9069" y="2675586"/>
            <a:ext cx="1088971" cy="1088971"/>
          </a:xfrm>
          <a:prstGeom prst="rect">
            <a:avLst/>
          </a:prstGeom>
        </p:spPr>
      </p:pic>
      <p:pic>
        <p:nvPicPr>
          <p:cNvPr id="46" name="Рисунок 45" descr="Открытая книга со сплошной заливкой">
            <a:extLst>
              <a:ext uri="{FF2B5EF4-FFF2-40B4-BE49-F238E27FC236}">
                <a16:creationId xmlns:a16="http://schemas.microsoft.com/office/drawing/2014/main" id="{7311BB7A-C6CA-ACF3-F4AB-D6DD78DEE0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23314" y="2762872"/>
            <a:ext cx="1019760" cy="1019760"/>
          </a:xfrm>
          <a:prstGeom prst="rect">
            <a:avLst/>
          </a:prstGeom>
        </p:spPr>
      </p:pic>
      <p:pic>
        <p:nvPicPr>
          <p:cNvPr id="56" name="Рисунок 55" descr="Чат со сплошной заливкой">
            <a:extLst>
              <a:ext uri="{FF2B5EF4-FFF2-40B4-BE49-F238E27FC236}">
                <a16:creationId xmlns:a16="http://schemas.microsoft.com/office/drawing/2014/main" id="{355266D7-058A-0840-9BD4-1F075E6433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032158" y="2292831"/>
            <a:ext cx="914400" cy="914400"/>
          </a:xfrm>
          <a:prstGeom prst="rect">
            <a:avLst/>
          </a:prstGeom>
        </p:spPr>
      </p:pic>
      <p:pic>
        <p:nvPicPr>
          <p:cNvPr id="64" name="Рисунок 63" descr="Пузырь с сообщением чата со сплошной заливкой">
            <a:extLst>
              <a:ext uri="{FF2B5EF4-FFF2-40B4-BE49-F238E27FC236}">
                <a16:creationId xmlns:a16="http://schemas.microsoft.com/office/drawing/2014/main" id="{6BA7CF82-7AF2-F627-11D0-527678111D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293787" y="2792698"/>
            <a:ext cx="914400" cy="914400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C045B640-B646-9EB9-7D80-497B96CBC5E9}"/>
              </a:ext>
            </a:extLst>
          </p:cNvPr>
          <p:cNvSpPr txBox="1"/>
          <p:nvPr/>
        </p:nvSpPr>
        <p:spPr>
          <a:xfrm>
            <a:off x="822308" y="3920707"/>
            <a:ext cx="2354124" cy="98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600" dirty="0">
                <a:latin typeface="Candara" panose="020E0502030303020204" pitchFamily="34" charset="0"/>
              </a:rPr>
              <a:t>Прочитать текст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8AE0CC2-43AC-513D-21CD-28CE999ADEC7}"/>
              </a:ext>
            </a:extLst>
          </p:cNvPr>
          <p:cNvSpPr txBox="1"/>
          <p:nvPr/>
        </p:nvSpPr>
        <p:spPr>
          <a:xfrm>
            <a:off x="6868671" y="4142124"/>
            <a:ext cx="1994424" cy="546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600" dirty="0">
                <a:latin typeface="Candara" panose="020E0502030303020204" pitchFamily="34" charset="0"/>
              </a:rPr>
              <a:t>Монолог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D8D4B74-B872-3185-4C71-E18CF7B46722}"/>
              </a:ext>
            </a:extLst>
          </p:cNvPr>
          <p:cNvSpPr txBox="1"/>
          <p:nvPr/>
        </p:nvSpPr>
        <p:spPr>
          <a:xfrm>
            <a:off x="3744492" y="3920706"/>
            <a:ext cx="2801241" cy="98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600" dirty="0">
                <a:latin typeface="Candara" panose="020E0502030303020204" pitchFamily="34" charset="0"/>
              </a:rPr>
              <a:t>Пересказать </a:t>
            </a:r>
            <a:br>
              <a:rPr lang="ru-RU" sz="3600" dirty="0">
                <a:latin typeface="Candara" panose="020E0502030303020204" pitchFamily="34" charset="0"/>
              </a:rPr>
            </a:br>
            <a:r>
              <a:rPr lang="ru-RU" sz="3600" dirty="0">
                <a:latin typeface="Candara" panose="020E0502030303020204" pitchFamily="34" charset="0"/>
              </a:rPr>
              <a:t>с цитатой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6A65B49-8DAC-D78B-4392-3645BC4BBACF}"/>
              </a:ext>
            </a:extLst>
          </p:cNvPr>
          <p:cNvSpPr txBox="1"/>
          <p:nvPr/>
        </p:nvSpPr>
        <p:spPr>
          <a:xfrm>
            <a:off x="9588609" y="4142123"/>
            <a:ext cx="1994424" cy="546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600" dirty="0">
                <a:latin typeface="Candara" panose="020E0502030303020204" pitchFamily="34" charset="0"/>
              </a:rPr>
              <a:t>Диалог</a:t>
            </a:r>
          </a:p>
        </p:txBody>
      </p:sp>
      <p:sp>
        <p:nvSpPr>
          <p:cNvPr id="3" name="Облачко с текстом: овальное 2">
            <a:extLst>
              <a:ext uri="{FF2B5EF4-FFF2-40B4-BE49-F238E27FC236}">
                <a16:creationId xmlns:a16="http://schemas.microsoft.com/office/drawing/2014/main" id="{347812A0-FC7D-2F9F-E4C5-1CE7F1BBBA49}"/>
              </a:ext>
            </a:extLst>
          </p:cNvPr>
          <p:cNvSpPr/>
          <p:nvPr/>
        </p:nvSpPr>
        <p:spPr>
          <a:xfrm>
            <a:off x="87782" y="4910529"/>
            <a:ext cx="4511287" cy="1761602"/>
          </a:xfrm>
          <a:prstGeom prst="wedgeEllipseCallout">
            <a:avLst>
              <a:gd name="adj1" fmla="val -45034"/>
              <a:gd name="adj2" fmla="val 44276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2800" b="1" dirty="0">
                <a:latin typeface="Candara" panose="020E0502030303020204" pitchFamily="34" charset="0"/>
              </a:rPr>
              <a:t>А если читает плохо или </a:t>
            </a:r>
            <a:br>
              <a:rPr lang="ru-RU" sz="2800" b="1" dirty="0">
                <a:latin typeface="Candara" panose="020E0502030303020204" pitchFamily="34" charset="0"/>
              </a:rPr>
            </a:br>
            <a:r>
              <a:rPr lang="ru-RU" sz="2800" b="1" dirty="0">
                <a:latin typeface="Candara" panose="020E0502030303020204" pitchFamily="34" charset="0"/>
              </a:rPr>
              <a:t>не читает совсем?!</a:t>
            </a:r>
          </a:p>
        </p:txBody>
      </p:sp>
    </p:spTree>
    <p:extLst>
      <p:ext uri="{BB962C8B-B14F-4D97-AF65-F5344CB8AC3E}">
        <p14:creationId xmlns:p14="http://schemas.microsoft.com/office/powerpoint/2010/main" val="5734860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606826-10B6-0BD0-AC45-2974E92FA4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Взрыв: 8 точек 2">
            <a:extLst>
              <a:ext uri="{FF2B5EF4-FFF2-40B4-BE49-F238E27FC236}">
                <a16:creationId xmlns:a16="http://schemas.microsoft.com/office/drawing/2014/main" id="{A048D6BD-E6B6-58FA-9BDF-78025A10D890}"/>
              </a:ext>
            </a:extLst>
          </p:cNvPr>
          <p:cNvSpPr/>
          <p:nvPr/>
        </p:nvSpPr>
        <p:spPr>
          <a:xfrm>
            <a:off x="4505419" y="2177180"/>
            <a:ext cx="2176262" cy="1674490"/>
          </a:xfrm>
          <a:prstGeom prst="irregularSeal1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2" name="Взрыв: 8 точек 1">
            <a:extLst>
              <a:ext uri="{FF2B5EF4-FFF2-40B4-BE49-F238E27FC236}">
                <a16:creationId xmlns:a16="http://schemas.microsoft.com/office/drawing/2014/main" id="{0F982913-2ECA-F2E2-6492-27B0FB06FE8E}"/>
              </a:ext>
            </a:extLst>
          </p:cNvPr>
          <p:cNvSpPr/>
          <p:nvPr/>
        </p:nvSpPr>
        <p:spPr>
          <a:xfrm>
            <a:off x="1373167" y="2177180"/>
            <a:ext cx="2176262" cy="1674490"/>
          </a:xfrm>
          <a:prstGeom prst="irregularSeal1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pic>
        <p:nvPicPr>
          <p:cNvPr id="15" name="Рисунок 14" descr="Зал заседаний со сплошной заливкой">
            <a:extLst>
              <a:ext uri="{FF2B5EF4-FFF2-40B4-BE49-F238E27FC236}">
                <a16:creationId xmlns:a16="http://schemas.microsoft.com/office/drawing/2014/main" id="{04494E08-F89C-C48C-4BF7-F60F923CE8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13934" y="2676506"/>
            <a:ext cx="1350848" cy="13508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ED7B3B6-7290-20E6-EE41-C97CBD63A08B}"/>
              </a:ext>
            </a:extLst>
          </p:cNvPr>
          <p:cNvSpPr txBox="1"/>
          <p:nvPr/>
        </p:nvSpPr>
        <p:spPr>
          <a:xfrm>
            <a:off x="-174171" y="1231426"/>
            <a:ext cx="12540342" cy="92333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chemeClr val="bg1"/>
                </a:solidFill>
                <a:latin typeface="Candara" panose="020E0502030303020204" pitchFamily="34" charset="0"/>
              </a:rPr>
              <a:t>ИТОГОВОЕ УСТНОЕ СОБЕСЕДОВАНИЕ</a:t>
            </a:r>
          </a:p>
        </p:txBody>
      </p:sp>
      <p:pic>
        <p:nvPicPr>
          <p:cNvPr id="36" name="Рисунок 35" descr="Маркетинг со сплошной заливкой">
            <a:extLst>
              <a:ext uri="{FF2B5EF4-FFF2-40B4-BE49-F238E27FC236}">
                <a16:creationId xmlns:a16="http://schemas.microsoft.com/office/drawing/2014/main" id="{7B4AC855-BECD-CDDF-B446-7B696356D9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9069" y="2675586"/>
            <a:ext cx="1088971" cy="1088971"/>
          </a:xfrm>
          <a:prstGeom prst="rect">
            <a:avLst/>
          </a:prstGeom>
        </p:spPr>
      </p:pic>
      <p:pic>
        <p:nvPicPr>
          <p:cNvPr id="46" name="Рисунок 45" descr="Открытая книга со сплошной заливкой">
            <a:extLst>
              <a:ext uri="{FF2B5EF4-FFF2-40B4-BE49-F238E27FC236}">
                <a16:creationId xmlns:a16="http://schemas.microsoft.com/office/drawing/2014/main" id="{0B708680-DF0B-48D7-450D-9D600E10B1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23314" y="2762872"/>
            <a:ext cx="1019760" cy="1019760"/>
          </a:xfrm>
          <a:prstGeom prst="rect">
            <a:avLst/>
          </a:prstGeom>
        </p:spPr>
      </p:pic>
      <p:pic>
        <p:nvPicPr>
          <p:cNvPr id="56" name="Рисунок 55" descr="Чат со сплошной заливкой">
            <a:extLst>
              <a:ext uri="{FF2B5EF4-FFF2-40B4-BE49-F238E27FC236}">
                <a16:creationId xmlns:a16="http://schemas.microsoft.com/office/drawing/2014/main" id="{61C659B0-4CAA-FD0B-D130-6116A2A6BB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032158" y="2292831"/>
            <a:ext cx="914400" cy="914400"/>
          </a:xfrm>
          <a:prstGeom prst="rect">
            <a:avLst/>
          </a:prstGeom>
        </p:spPr>
      </p:pic>
      <p:pic>
        <p:nvPicPr>
          <p:cNvPr id="64" name="Рисунок 63" descr="Пузырь с сообщением чата со сплошной заливкой">
            <a:extLst>
              <a:ext uri="{FF2B5EF4-FFF2-40B4-BE49-F238E27FC236}">
                <a16:creationId xmlns:a16="http://schemas.microsoft.com/office/drawing/2014/main" id="{3A9FAB0C-3A64-79DC-E6FA-77D53DDF46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293787" y="2792698"/>
            <a:ext cx="914400" cy="914400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5BA6A36C-6C6E-063C-15F2-0B25DC61D390}"/>
              </a:ext>
            </a:extLst>
          </p:cNvPr>
          <p:cNvSpPr txBox="1"/>
          <p:nvPr/>
        </p:nvSpPr>
        <p:spPr>
          <a:xfrm>
            <a:off x="822308" y="3920707"/>
            <a:ext cx="2354124" cy="98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600" dirty="0">
                <a:latin typeface="Candara" panose="020E0502030303020204" pitchFamily="34" charset="0"/>
              </a:rPr>
              <a:t>Прочитать текст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6A9F206-6184-C5E6-FC77-BF898E4F95C3}"/>
              </a:ext>
            </a:extLst>
          </p:cNvPr>
          <p:cNvSpPr txBox="1"/>
          <p:nvPr/>
        </p:nvSpPr>
        <p:spPr>
          <a:xfrm>
            <a:off x="6868671" y="4142124"/>
            <a:ext cx="1994424" cy="546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600" dirty="0">
                <a:latin typeface="Candara" panose="020E0502030303020204" pitchFamily="34" charset="0"/>
              </a:rPr>
              <a:t>Монолог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752306D-E79C-51EA-1E3C-8ABB6EF0DE15}"/>
              </a:ext>
            </a:extLst>
          </p:cNvPr>
          <p:cNvSpPr txBox="1"/>
          <p:nvPr/>
        </p:nvSpPr>
        <p:spPr>
          <a:xfrm>
            <a:off x="3744492" y="3920706"/>
            <a:ext cx="2801241" cy="98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600" dirty="0">
                <a:latin typeface="Candara" panose="020E0502030303020204" pitchFamily="34" charset="0"/>
              </a:rPr>
              <a:t>Пересказать </a:t>
            </a:r>
            <a:br>
              <a:rPr lang="ru-RU" sz="3600" dirty="0">
                <a:latin typeface="Candara" panose="020E0502030303020204" pitchFamily="34" charset="0"/>
              </a:rPr>
            </a:br>
            <a:r>
              <a:rPr lang="ru-RU" sz="3600" dirty="0">
                <a:latin typeface="Candara" panose="020E0502030303020204" pitchFamily="34" charset="0"/>
              </a:rPr>
              <a:t>с цитатой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9F4DA41-7F4D-9BF2-C29B-0F3A9BE514F8}"/>
              </a:ext>
            </a:extLst>
          </p:cNvPr>
          <p:cNvSpPr txBox="1"/>
          <p:nvPr/>
        </p:nvSpPr>
        <p:spPr>
          <a:xfrm>
            <a:off x="9588609" y="4142123"/>
            <a:ext cx="1994424" cy="546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600" dirty="0">
                <a:latin typeface="Candara" panose="020E0502030303020204" pitchFamily="34" charset="0"/>
              </a:rPr>
              <a:t>Диалог</a:t>
            </a:r>
          </a:p>
        </p:txBody>
      </p:sp>
      <p:sp>
        <p:nvSpPr>
          <p:cNvPr id="4" name="Облачко с текстом: овальное 3">
            <a:extLst>
              <a:ext uri="{FF2B5EF4-FFF2-40B4-BE49-F238E27FC236}">
                <a16:creationId xmlns:a16="http://schemas.microsoft.com/office/drawing/2014/main" id="{20232592-F16E-9ADF-BBB9-ACB541C532CA}"/>
              </a:ext>
            </a:extLst>
          </p:cNvPr>
          <p:cNvSpPr/>
          <p:nvPr/>
        </p:nvSpPr>
        <p:spPr>
          <a:xfrm>
            <a:off x="2887910" y="4958237"/>
            <a:ext cx="4511287" cy="1761602"/>
          </a:xfrm>
          <a:prstGeom prst="wedgeEllipseCallout">
            <a:avLst>
              <a:gd name="adj1" fmla="val -45034"/>
              <a:gd name="adj2" fmla="val 44276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2800" b="1" dirty="0">
                <a:latin typeface="Candara" panose="020E0502030303020204" pitchFamily="34" charset="0"/>
              </a:rPr>
              <a:t>А если </a:t>
            </a:r>
            <a:br>
              <a:rPr lang="ru-RU" sz="2800" b="1" dirty="0">
                <a:latin typeface="Candara" panose="020E0502030303020204" pitchFamily="34" charset="0"/>
              </a:rPr>
            </a:br>
            <a:r>
              <a:rPr lang="ru-RU" sz="2800" b="1" dirty="0">
                <a:latin typeface="Candara" panose="020E0502030303020204" pitchFamily="34" charset="0"/>
              </a:rPr>
              <a:t>не запоминает, </a:t>
            </a:r>
            <a:br>
              <a:rPr lang="ru-RU" sz="2800" b="1" dirty="0">
                <a:latin typeface="Candara" panose="020E0502030303020204" pitchFamily="34" charset="0"/>
              </a:rPr>
            </a:br>
            <a:r>
              <a:rPr lang="ru-RU" sz="2800" b="1" dirty="0">
                <a:latin typeface="Candara" panose="020E0502030303020204" pitchFamily="34" charset="0"/>
              </a:rPr>
              <a:t>а пересказ – «голубая мечта»?!</a:t>
            </a:r>
          </a:p>
        </p:txBody>
      </p:sp>
    </p:spTree>
    <p:extLst>
      <p:ext uri="{BB962C8B-B14F-4D97-AF65-F5344CB8AC3E}">
        <p14:creationId xmlns:p14="http://schemas.microsoft.com/office/powerpoint/2010/main" val="24405759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BE6D9A-8FBC-B1B1-FA60-D65BD66A55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зрыв: 8 точек 3">
            <a:extLst>
              <a:ext uri="{FF2B5EF4-FFF2-40B4-BE49-F238E27FC236}">
                <a16:creationId xmlns:a16="http://schemas.microsoft.com/office/drawing/2014/main" id="{94497440-5886-B609-D019-F1CC2399A45E}"/>
              </a:ext>
            </a:extLst>
          </p:cNvPr>
          <p:cNvSpPr/>
          <p:nvPr/>
        </p:nvSpPr>
        <p:spPr>
          <a:xfrm>
            <a:off x="7050565" y="2177180"/>
            <a:ext cx="2176262" cy="1674490"/>
          </a:xfrm>
          <a:prstGeom prst="irregularSeal1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3" name="Взрыв: 8 точек 2">
            <a:extLst>
              <a:ext uri="{FF2B5EF4-FFF2-40B4-BE49-F238E27FC236}">
                <a16:creationId xmlns:a16="http://schemas.microsoft.com/office/drawing/2014/main" id="{65A0CAC3-8D2A-ADAD-62DE-24A4C8F70774}"/>
              </a:ext>
            </a:extLst>
          </p:cNvPr>
          <p:cNvSpPr/>
          <p:nvPr/>
        </p:nvSpPr>
        <p:spPr>
          <a:xfrm>
            <a:off x="4505419" y="2177180"/>
            <a:ext cx="2176262" cy="1674490"/>
          </a:xfrm>
          <a:prstGeom prst="irregularSeal1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2" name="Взрыв: 8 точек 1">
            <a:extLst>
              <a:ext uri="{FF2B5EF4-FFF2-40B4-BE49-F238E27FC236}">
                <a16:creationId xmlns:a16="http://schemas.microsoft.com/office/drawing/2014/main" id="{5B94CB70-CEAC-A57C-5201-D1D9FD4156EE}"/>
              </a:ext>
            </a:extLst>
          </p:cNvPr>
          <p:cNvSpPr/>
          <p:nvPr/>
        </p:nvSpPr>
        <p:spPr>
          <a:xfrm>
            <a:off x="1373167" y="2177180"/>
            <a:ext cx="2176262" cy="1674490"/>
          </a:xfrm>
          <a:prstGeom prst="irregularSeal1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pic>
        <p:nvPicPr>
          <p:cNvPr id="15" name="Рисунок 14" descr="Зал заседаний со сплошной заливкой">
            <a:extLst>
              <a:ext uri="{FF2B5EF4-FFF2-40B4-BE49-F238E27FC236}">
                <a16:creationId xmlns:a16="http://schemas.microsoft.com/office/drawing/2014/main" id="{309DEC62-3925-0EBD-B5AB-29499AE746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13934" y="2676506"/>
            <a:ext cx="1350848" cy="13508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BB49AA9-92FB-F144-1F27-AE1B81FCD783}"/>
              </a:ext>
            </a:extLst>
          </p:cNvPr>
          <p:cNvSpPr txBox="1"/>
          <p:nvPr/>
        </p:nvSpPr>
        <p:spPr>
          <a:xfrm>
            <a:off x="-174171" y="1231426"/>
            <a:ext cx="12540342" cy="92333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5400" b="1">
                <a:solidFill>
                  <a:schemeClr val="bg1"/>
                </a:solidFill>
                <a:latin typeface="Candara" panose="020E0502030303020204" pitchFamily="34" charset="0"/>
              </a:rPr>
              <a:t>ИТОГОВОЕ УСТНОЕ СОБЕСЕДОВАНИЕ</a:t>
            </a:r>
            <a:endParaRPr lang="ru-RU" sz="5400" b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pic>
        <p:nvPicPr>
          <p:cNvPr id="36" name="Рисунок 35" descr="Маркетинг со сплошной заливкой">
            <a:extLst>
              <a:ext uri="{FF2B5EF4-FFF2-40B4-BE49-F238E27FC236}">
                <a16:creationId xmlns:a16="http://schemas.microsoft.com/office/drawing/2014/main" id="{49E8A19A-A0F3-3082-1877-765590922B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9069" y="2675586"/>
            <a:ext cx="1088971" cy="1088971"/>
          </a:xfrm>
          <a:prstGeom prst="rect">
            <a:avLst/>
          </a:prstGeom>
        </p:spPr>
      </p:pic>
      <p:pic>
        <p:nvPicPr>
          <p:cNvPr id="46" name="Рисунок 45" descr="Открытая книга со сплошной заливкой">
            <a:extLst>
              <a:ext uri="{FF2B5EF4-FFF2-40B4-BE49-F238E27FC236}">
                <a16:creationId xmlns:a16="http://schemas.microsoft.com/office/drawing/2014/main" id="{B8B7BB28-951B-9F4F-9948-8A89A36326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23314" y="2762872"/>
            <a:ext cx="1019760" cy="1019760"/>
          </a:xfrm>
          <a:prstGeom prst="rect">
            <a:avLst/>
          </a:prstGeom>
        </p:spPr>
      </p:pic>
      <p:pic>
        <p:nvPicPr>
          <p:cNvPr id="56" name="Рисунок 55" descr="Чат со сплошной заливкой">
            <a:extLst>
              <a:ext uri="{FF2B5EF4-FFF2-40B4-BE49-F238E27FC236}">
                <a16:creationId xmlns:a16="http://schemas.microsoft.com/office/drawing/2014/main" id="{58888DF1-8611-BD49-5E7B-60595939F9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032158" y="2292831"/>
            <a:ext cx="914400" cy="914400"/>
          </a:xfrm>
          <a:prstGeom prst="rect">
            <a:avLst/>
          </a:prstGeom>
        </p:spPr>
      </p:pic>
      <p:pic>
        <p:nvPicPr>
          <p:cNvPr id="64" name="Рисунок 63" descr="Пузырь с сообщением чата со сплошной заливкой">
            <a:extLst>
              <a:ext uri="{FF2B5EF4-FFF2-40B4-BE49-F238E27FC236}">
                <a16:creationId xmlns:a16="http://schemas.microsoft.com/office/drawing/2014/main" id="{D1B82217-A616-537E-A1B6-B75618991B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293787" y="2792698"/>
            <a:ext cx="914400" cy="914400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2329D4A9-DFAD-5A11-6CE6-FE80918D5A2A}"/>
              </a:ext>
            </a:extLst>
          </p:cNvPr>
          <p:cNvSpPr txBox="1"/>
          <p:nvPr/>
        </p:nvSpPr>
        <p:spPr>
          <a:xfrm>
            <a:off x="822308" y="3920707"/>
            <a:ext cx="2354124" cy="98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600" dirty="0">
                <a:latin typeface="Candara" panose="020E0502030303020204" pitchFamily="34" charset="0"/>
              </a:rPr>
              <a:t>Прочитать текст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B886956-11FF-5BCD-F447-6BAB2C13F71E}"/>
              </a:ext>
            </a:extLst>
          </p:cNvPr>
          <p:cNvSpPr txBox="1"/>
          <p:nvPr/>
        </p:nvSpPr>
        <p:spPr>
          <a:xfrm>
            <a:off x="6868671" y="4142124"/>
            <a:ext cx="1994424" cy="546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600" dirty="0">
                <a:latin typeface="Candara" panose="020E0502030303020204" pitchFamily="34" charset="0"/>
              </a:rPr>
              <a:t>Монолог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1E3C0AA-0099-6B43-2938-57C0150A4E51}"/>
              </a:ext>
            </a:extLst>
          </p:cNvPr>
          <p:cNvSpPr txBox="1"/>
          <p:nvPr/>
        </p:nvSpPr>
        <p:spPr>
          <a:xfrm>
            <a:off x="3744492" y="3920706"/>
            <a:ext cx="2801241" cy="98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600" dirty="0">
                <a:latin typeface="Candara" panose="020E0502030303020204" pitchFamily="34" charset="0"/>
              </a:rPr>
              <a:t>Пересказать </a:t>
            </a:r>
            <a:br>
              <a:rPr lang="ru-RU" sz="3600" dirty="0">
                <a:latin typeface="Candara" panose="020E0502030303020204" pitchFamily="34" charset="0"/>
              </a:rPr>
            </a:br>
            <a:r>
              <a:rPr lang="ru-RU" sz="3600" dirty="0">
                <a:latin typeface="Candara" panose="020E0502030303020204" pitchFamily="34" charset="0"/>
              </a:rPr>
              <a:t>с цитатой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0802D46-FC3B-8042-2F8D-7B4392641FBE}"/>
              </a:ext>
            </a:extLst>
          </p:cNvPr>
          <p:cNvSpPr txBox="1"/>
          <p:nvPr/>
        </p:nvSpPr>
        <p:spPr>
          <a:xfrm>
            <a:off x="9588609" y="4142123"/>
            <a:ext cx="1994424" cy="546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600" dirty="0">
                <a:latin typeface="Candara" panose="020E0502030303020204" pitchFamily="34" charset="0"/>
              </a:rPr>
              <a:t>Диалог</a:t>
            </a:r>
          </a:p>
        </p:txBody>
      </p:sp>
      <p:sp>
        <p:nvSpPr>
          <p:cNvPr id="5" name="Облачко с текстом: овальное 4">
            <a:extLst>
              <a:ext uri="{FF2B5EF4-FFF2-40B4-BE49-F238E27FC236}">
                <a16:creationId xmlns:a16="http://schemas.microsoft.com/office/drawing/2014/main" id="{C8BB14DD-784B-DD41-1C87-3AB25F0A2DB9}"/>
              </a:ext>
            </a:extLst>
          </p:cNvPr>
          <p:cNvSpPr/>
          <p:nvPr/>
        </p:nvSpPr>
        <p:spPr>
          <a:xfrm>
            <a:off x="5495343" y="4813664"/>
            <a:ext cx="4511287" cy="1761602"/>
          </a:xfrm>
          <a:prstGeom prst="wedgeEllipseCallout">
            <a:avLst>
              <a:gd name="adj1" fmla="val -45034"/>
              <a:gd name="adj2" fmla="val 44276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2800" b="1" dirty="0">
                <a:latin typeface="Candara" panose="020E0502030303020204" pitchFamily="34" charset="0"/>
              </a:rPr>
              <a:t>А если </a:t>
            </a:r>
            <a:br>
              <a:rPr lang="ru-RU" sz="2800" b="1" dirty="0">
                <a:latin typeface="Candara" panose="020E0502030303020204" pitchFamily="34" charset="0"/>
              </a:rPr>
            </a:br>
            <a:r>
              <a:rPr lang="ru-RU" sz="2800" b="1" dirty="0">
                <a:latin typeface="Candara" panose="020E0502030303020204" pitchFamily="34" charset="0"/>
              </a:rPr>
              <a:t>не говорит или</a:t>
            </a:r>
            <a:br>
              <a:rPr lang="ru-RU" sz="2800" b="1" dirty="0">
                <a:latin typeface="Candara" panose="020E0502030303020204" pitchFamily="34" charset="0"/>
              </a:rPr>
            </a:br>
            <a:r>
              <a:rPr lang="ru-RU" sz="2800" b="1" dirty="0">
                <a:latin typeface="Candara" panose="020E0502030303020204" pitchFamily="34" charset="0"/>
              </a:rPr>
              <a:t>«двух слов связать не может»?!</a:t>
            </a:r>
          </a:p>
        </p:txBody>
      </p:sp>
    </p:spTree>
    <p:extLst>
      <p:ext uri="{BB962C8B-B14F-4D97-AF65-F5344CB8AC3E}">
        <p14:creationId xmlns:p14="http://schemas.microsoft.com/office/powerpoint/2010/main" val="3303385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27C448-9428-971B-A03C-4C45B0E628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Взрыв: 8 точек 4">
            <a:extLst>
              <a:ext uri="{FF2B5EF4-FFF2-40B4-BE49-F238E27FC236}">
                <a16:creationId xmlns:a16="http://schemas.microsoft.com/office/drawing/2014/main" id="{A65021C1-E06F-C188-EFDE-FE6D5A0FDE0C}"/>
              </a:ext>
            </a:extLst>
          </p:cNvPr>
          <p:cNvSpPr/>
          <p:nvPr/>
        </p:nvSpPr>
        <p:spPr>
          <a:xfrm>
            <a:off x="9595711" y="2177180"/>
            <a:ext cx="2176262" cy="1674490"/>
          </a:xfrm>
          <a:prstGeom prst="irregularSeal1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4" name="Взрыв: 8 точек 3">
            <a:extLst>
              <a:ext uri="{FF2B5EF4-FFF2-40B4-BE49-F238E27FC236}">
                <a16:creationId xmlns:a16="http://schemas.microsoft.com/office/drawing/2014/main" id="{015C75C9-E802-4AA5-3897-E96717D71074}"/>
              </a:ext>
            </a:extLst>
          </p:cNvPr>
          <p:cNvSpPr/>
          <p:nvPr/>
        </p:nvSpPr>
        <p:spPr>
          <a:xfrm>
            <a:off x="7050565" y="2177180"/>
            <a:ext cx="2176262" cy="1674490"/>
          </a:xfrm>
          <a:prstGeom prst="irregularSeal1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3" name="Взрыв: 8 точек 2">
            <a:extLst>
              <a:ext uri="{FF2B5EF4-FFF2-40B4-BE49-F238E27FC236}">
                <a16:creationId xmlns:a16="http://schemas.microsoft.com/office/drawing/2014/main" id="{C7C2E6E5-3C06-0228-5CD1-7D5C40DB5EAF}"/>
              </a:ext>
            </a:extLst>
          </p:cNvPr>
          <p:cNvSpPr/>
          <p:nvPr/>
        </p:nvSpPr>
        <p:spPr>
          <a:xfrm>
            <a:off x="4505419" y="2177180"/>
            <a:ext cx="2176262" cy="1674490"/>
          </a:xfrm>
          <a:prstGeom prst="irregularSeal1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2" name="Взрыв: 8 точек 1">
            <a:extLst>
              <a:ext uri="{FF2B5EF4-FFF2-40B4-BE49-F238E27FC236}">
                <a16:creationId xmlns:a16="http://schemas.microsoft.com/office/drawing/2014/main" id="{79C4179C-987C-EB62-56F2-84418F12ED2A}"/>
              </a:ext>
            </a:extLst>
          </p:cNvPr>
          <p:cNvSpPr/>
          <p:nvPr/>
        </p:nvSpPr>
        <p:spPr>
          <a:xfrm>
            <a:off x="1373167" y="2177180"/>
            <a:ext cx="2176262" cy="1674490"/>
          </a:xfrm>
          <a:prstGeom prst="irregularSeal1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pic>
        <p:nvPicPr>
          <p:cNvPr id="15" name="Рисунок 14" descr="Зал заседаний со сплошной заливкой">
            <a:extLst>
              <a:ext uri="{FF2B5EF4-FFF2-40B4-BE49-F238E27FC236}">
                <a16:creationId xmlns:a16="http://schemas.microsoft.com/office/drawing/2014/main" id="{C071A828-C707-9F74-43B7-FEE224B84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13934" y="2676506"/>
            <a:ext cx="1350848" cy="13508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30F6A23-9BA5-B915-AE0D-55A2C0E96CC8}"/>
              </a:ext>
            </a:extLst>
          </p:cNvPr>
          <p:cNvSpPr txBox="1"/>
          <p:nvPr/>
        </p:nvSpPr>
        <p:spPr>
          <a:xfrm>
            <a:off x="-174171" y="1231426"/>
            <a:ext cx="12540342" cy="92333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chemeClr val="bg1"/>
                </a:solidFill>
                <a:latin typeface="Candara" panose="020E0502030303020204" pitchFamily="34" charset="0"/>
              </a:rPr>
              <a:t>ИТОГОВОЕ УСТНОЕ СОБЕСЕДОВАНИЕ</a:t>
            </a:r>
          </a:p>
        </p:txBody>
      </p:sp>
      <p:pic>
        <p:nvPicPr>
          <p:cNvPr id="36" name="Рисунок 35" descr="Маркетинг со сплошной заливкой">
            <a:extLst>
              <a:ext uri="{FF2B5EF4-FFF2-40B4-BE49-F238E27FC236}">
                <a16:creationId xmlns:a16="http://schemas.microsoft.com/office/drawing/2014/main" id="{5090077A-1DA2-427A-EC40-2DB4CF4E6F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9069" y="2675586"/>
            <a:ext cx="1088971" cy="1088971"/>
          </a:xfrm>
          <a:prstGeom prst="rect">
            <a:avLst/>
          </a:prstGeom>
        </p:spPr>
      </p:pic>
      <p:pic>
        <p:nvPicPr>
          <p:cNvPr id="46" name="Рисунок 45" descr="Открытая книга со сплошной заливкой">
            <a:extLst>
              <a:ext uri="{FF2B5EF4-FFF2-40B4-BE49-F238E27FC236}">
                <a16:creationId xmlns:a16="http://schemas.microsoft.com/office/drawing/2014/main" id="{99E869FB-E8A1-BF82-E8DD-E5A02B455C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23314" y="2762872"/>
            <a:ext cx="1019760" cy="1019760"/>
          </a:xfrm>
          <a:prstGeom prst="rect">
            <a:avLst/>
          </a:prstGeom>
        </p:spPr>
      </p:pic>
      <p:pic>
        <p:nvPicPr>
          <p:cNvPr id="56" name="Рисунок 55" descr="Чат со сплошной заливкой">
            <a:extLst>
              <a:ext uri="{FF2B5EF4-FFF2-40B4-BE49-F238E27FC236}">
                <a16:creationId xmlns:a16="http://schemas.microsoft.com/office/drawing/2014/main" id="{7F2370B6-F1FB-FAE9-C945-E36F795B7C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032158" y="2292831"/>
            <a:ext cx="914400" cy="914400"/>
          </a:xfrm>
          <a:prstGeom prst="rect">
            <a:avLst/>
          </a:prstGeom>
        </p:spPr>
      </p:pic>
      <p:pic>
        <p:nvPicPr>
          <p:cNvPr id="64" name="Рисунок 63" descr="Пузырь с сообщением чата со сплошной заливкой">
            <a:extLst>
              <a:ext uri="{FF2B5EF4-FFF2-40B4-BE49-F238E27FC236}">
                <a16:creationId xmlns:a16="http://schemas.microsoft.com/office/drawing/2014/main" id="{D2E3AE86-AD41-045C-636F-8489F2C4A0B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293787" y="2792698"/>
            <a:ext cx="914400" cy="914400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BED96AE2-7E8D-88A4-3C3A-9B920ACE0F42}"/>
              </a:ext>
            </a:extLst>
          </p:cNvPr>
          <p:cNvSpPr txBox="1"/>
          <p:nvPr/>
        </p:nvSpPr>
        <p:spPr>
          <a:xfrm>
            <a:off x="822308" y="3920707"/>
            <a:ext cx="2354124" cy="98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600" dirty="0">
                <a:latin typeface="Candara" panose="020E0502030303020204" pitchFamily="34" charset="0"/>
              </a:rPr>
              <a:t>Прочитать текст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10A5C4A-4165-8E18-291B-DE4A0CD26D42}"/>
              </a:ext>
            </a:extLst>
          </p:cNvPr>
          <p:cNvSpPr txBox="1"/>
          <p:nvPr/>
        </p:nvSpPr>
        <p:spPr>
          <a:xfrm>
            <a:off x="6868671" y="4142124"/>
            <a:ext cx="1994424" cy="546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600" dirty="0">
                <a:latin typeface="Candara" panose="020E0502030303020204" pitchFamily="34" charset="0"/>
              </a:rPr>
              <a:t>Монолог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112607E-67B7-40A9-C95E-C7CD1ACDB007}"/>
              </a:ext>
            </a:extLst>
          </p:cNvPr>
          <p:cNvSpPr txBox="1"/>
          <p:nvPr/>
        </p:nvSpPr>
        <p:spPr>
          <a:xfrm>
            <a:off x="3744492" y="3920706"/>
            <a:ext cx="2801241" cy="98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600" dirty="0">
                <a:latin typeface="Candara" panose="020E0502030303020204" pitchFamily="34" charset="0"/>
              </a:rPr>
              <a:t>Пересказать </a:t>
            </a:r>
            <a:br>
              <a:rPr lang="ru-RU" sz="3600" dirty="0">
                <a:latin typeface="Candara" panose="020E0502030303020204" pitchFamily="34" charset="0"/>
              </a:rPr>
            </a:br>
            <a:r>
              <a:rPr lang="ru-RU" sz="3600" dirty="0">
                <a:latin typeface="Candara" panose="020E0502030303020204" pitchFamily="34" charset="0"/>
              </a:rPr>
              <a:t>с цитатой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E94EBA5-64A6-B14F-06DE-23ECE09E27B4}"/>
              </a:ext>
            </a:extLst>
          </p:cNvPr>
          <p:cNvSpPr txBox="1"/>
          <p:nvPr/>
        </p:nvSpPr>
        <p:spPr>
          <a:xfrm>
            <a:off x="9588609" y="4142123"/>
            <a:ext cx="1994424" cy="546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600" dirty="0">
                <a:latin typeface="Candara" panose="020E0502030303020204" pitchFamily="34" charset="0"/>
              </a:rPr>
              <a:t>Диалог</a:t>
            </a:r>
          </a:p>
        </p:txBody>
      </p:sp>
      <p:sp>
        <p:nvSpPr>
          <p:cNvPr id="6" name="Облачко с текстом: овальное 5">
            <a:extLst>
              <a:ext uri="{FF2B5EF4-FFF2-40B4-BE49-F238E27FC236}">
                <a16:creationId xmlns:a16="http://schemas.microsoft.com/office/drawing/2014/main" id="{2F9299EA-769F-EEB2-5F18-C625451B5964}"/>
              </a:ext>
            </a:extLst>
          </p:cNvPr>
          <p:cNvSpPr/>
          <p:nvPr/>
        </p:nvSpPr>
        <p:spPr>
          <a:xfrm>
            <a:off x="7949381" y="4642872"/>
            <a:ext cx="4120196" cy="2033243"/>
          </a:xfrm>
          <a:prstGeom prst="wedgeEllipseCallout">
            <a:avLst>
              <a:gd name="adj1" fmla="val -45034"/>
              <a:gd name="adj2" fmla="val 44276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2800" b="1" dirty="0">
                <a:latin typeface="Candara" panose="020E0502030303020204" pitchFamily="34" charset="0"/>
              </a:rPr>
              <a:t>А если </a:t>
            </a:r>
            <a:br>
              <a:rPr lang="ru-RU" sz="2800" b="1" dirty="0">
                <a:latin typeface="Candara" panose="020E0502030303020204" pitchFamily="34" charset="0"/>
              </a:rPr>
            </a:br>
            <a:r>
              <a:rPr lang="ru-RU" sz="2800" b="1" dirty="0">
                <a:latin typeface="Candara" panose="020E0502030303020204" pitchFamily="34" charset="0"/>
              </a:rPr>
              <a:t>не </a:t>
            </a:r>
            <a:r>
              <a:rPr lang="ru-RU" sz="2800" b="1">
                <a:latin typeface="Candara" panose="020E0502030303020204" pitchFamily="34" charset="0"/>
              </a:rPr>
              <a:t>понимает сути </a:t>
            </a:r>
            <a:r>
              <a:rPr lang="ru-RU" sz="2800" b="1" dirty="0">
                <a:latin typeface="Candara" panose="020E0502030303020204" pitchFamily="34" charset="0"/>
              </a:rPr>
              <a:t>вопроса и лишь «да», «нет», </a:t>
            </a:r>
            <a:br>
              <a:rPr lang="ru-RU" sz="2800" b="1" dirty="0">
                <a:latin typeface="Candara" panose="020E0502030303020204" pitchFamily="34" charset="0"/>
              </a:rPr>
            </a:br>
            <a:r>
              <a:rPr lang="ru-RU" sz="2800" b="1" dirty="0">
                <a:latin typeface="Candara" panose="020E0502030303020204" pitchFamily="34" charset="0"/>
              </a:rPr>
              <a:t>«не знаю»?!</a:t>
            </a:r>
          </a:p>
        </p:txBody>
      </p:sp>
    </p:spTree>
    <p:extLst>
      <p:ext uri="{BB962C8B-B14F-4D97-AF65-F5344CB8AC3E}">
        <p14:creationId xmlns:p14="http://schemas.microsoft.com/office/powerpoint/2010/main" val="5097253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55EEC-F078-5F46-033C-9B6DDD8016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>
            <a:extLst>
              <a:ext uri="{FF2B5EF4-FFF2-40B4-BE49-F238E27FC236}">
                <a16:creationId xmlns:a16="http://schemas.microsoft.com/office/drawing/2014/main" id="{B245FD07-BE42-DEB1-34A6-9596850E6FA4}"/>
              </a:ext>
            </a:extLst>
          </p:cNvPr>
          <p:cNvSpPr/>
          <p:nvPr/>
        </p:nvSpPr>
        <p:spPr>
          <a:xfrm>
            <a:off x="8498663" y="3073730"/>
            <a:ext cx="1130658" cy="113065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C4B1CEF4-9BFC-1158-6CEA-251D5B5BF968}"/>
              </a:ext>
            </a:extLst>
          </p:cNvPr>
          <p:cNvSpPr/>
          <p:nvPr/>
        </p:nvSpPr>
        <p:spPr>
          <a:xfrm>
            <a:off x="473172" y="3681095"/>
            <a:ext cx="1130658" cy="113065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10599291-EA34-4169-A3BA-7F6B22530523}"/>
              </a:ext>
            </a:extLst>
          </p:cNvPr>
          <p:cNvSpPr/>
          <p:nvPr/>
        </p:nvSpPr>
        <p:spPr>
          <a:xfrm>
            <a:off x="4709948" y="3986356"/>
            <a:ext cx="1130658" cy="113065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D68EA0E8-154D-E5BF-1A5E-0D8554619730}"/>
              </a:ext>
            </a:extLst>
          </p:cNvPr>
          <p:cNvSpPr/>
          <p:nvPr/>
        </p:nvSpPr>
        <p:spPr>
          <a:xfrm>
            <a:off x="4649591" y="1843465"/>
            <a:ext cx="1130658" cy="113065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08BEA09-5706-B78A-C6EF-9EAA2297B67A}"/>
              </a:ext>
            </a:extLst>
          </p:cNvPr>
          <p:cNvSpPr txBox="1"/>
          <p:nvPr/>
        </p:nvSpPr>
        <p:spPr>
          <a:xfrm>
            <a:off x="0" y="173984"/>
            <a:ext cx="12192000" cy="83099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  <a:latin typeface="Candara" panose="020E0502030303020204" pitchFamily="34" charset="0"/>
              </a:rPr>
              <a:t>ПОДГОТОВКА: КАЖЕТСЯ ДЕЛАЕШЬ ВСЁ…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78CD4341-B0A1-B03A-E1B6-508220723126}"/>
              </a:ext>
            </a:extLst>
          </p:cNvPr>
          <p:cNvSpPr txBox="1"/>
          <p:nvPr/>
        </p:nvSpPr>
        <p:spPr>
          <a:xfrm>
            <a:off x="576330" y="1724882"/>
            <a:ext cx="3119348" cy="1730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4400" dirty="0">
                <a:latin typeface="Candara" panose="020E0502030303020204" pitchFamily="34" charset="0"/>
              </a:rPr>
              <a:t>дек.– февр.</a:t>
            </a:r>
          </a:p>
          <a:p>
            <a:pPr>
              <a:lnSpc>
                <a:spcPct val="80000"/>
              </a:lnSpc>
            </a:pPr>
            <a:r>
              <a:rPr lang="ru-RU" sz="4400" dirty="0">
                <a:latin typeface="Candara" panose="020E0502030303020204" pitchFamily="34" charset="0"/>
              </a:rPr>
              <a:t>ежедневно</a:t>
            </a:r>
            <a:br>
              <a:rPr lang="ru-RU" sz="4400" dirty="0">
                <a:latin typeface="Candara" panose="020E0502030303020204" pitchFamily="34" charset="0"/>
              </a:rPr>
            </a:br>
            <a:r>
              <a:rPr lang="ru-RU" sz="4400" dirty="0">
                <a:latin typeface="Candara" panose="020E0502030303020204" pitchFamily="34" charset="0"/>
              </a:rPr>
              <a:t>15:30–19:00 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844E4B9-174E-0ADF-5D15-21F493144E07}"/>
              </a:ext>
            </a:extLst>
          </p:cNvPr>
          <p:cNvSpPr txBox="1"/>
          <p:nvPr/>
        </p:nvSpPr>
        <p:spPr>
          <a:xfrm>
            <a:off x="4649591" y="4246424"/>
            <a:ext cx="2858631" cy="118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4400" dirty="0">
                <a:latin typeface="Candara" panose="020E0502030303020204" pitchFamily="34" charset="0"/>
              </a:rPr>
              <a:t>20 минут </a:t>
            </a:r>
            <a:br>
              <a:rPr lang="ru-RU" sz="4400" dirty="0">
                <a:latin typeface="Candara" panose="020E0502030303020204" pitchFamily="34" charset="0"/>
              </a:rPr>
            </a:br>
            <a:r>
              <a:rPr lang="ru-RU" sz="4400" dirty="0">
                <a:latin typeface="Candara" panose="020E0502030303020204" pitchFamily="34" charset="0"/>
              </a:rPr>
              <a:t>каждому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077C675-71EC-5BF2-AC08-D968208CAFBE}"/>
              </a:ext>
            </a:extLst>
          </p:cNvPr>
          <p:cNvSpPr txBox="1"/>
          <p:nvPr/>
        </p:nvSpPr>
        <p:spPr>
          <a:xfrm>
            <a:off x="4773788" y="2063731"/>
            <a:ext cx="2522244" cy="1288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4800" dirty="0">
                <a:latin typeface="Candara" panose="020E0502030303020204" pitchFamily="34" charset="0"/>
              </a:rPr>
              <a:t>62 </a:t>
            </a:r>
            <a:br>
              <a:rPr lang="ru-RU" sz="4800" dirty="0">
                <a:latin typeface="Candara" panose="020E0502030303020204" pitchFamily="34" charset="0"/>
              </a:rPr>
            </a:br>
            <a:r>
              <a:rPr lang="ru-RU" sz="4800" dirty="0">
                <a:latin typeface="Candara" panose="020E0502030303020204" pitchFamily="34" charset="0"/>
              </a:rPr>
              <a:t>ученика</a:t>
            </a:r>
          </a:p>
        </p:txBody>
      </p:sp>
      <p:pic>
        <p:nvPicPr>
          <p:cNvPr id="77" name="Рисунок 76" descr="Группа со сплошной заливкой">
            <a:extLst>
              <a:ext uri="{FF2B5EF4-FFF2-40B4-BE49-F238E27FC236}">
                <a16:creationId xmlns:a16="http://schemas.microsoft.com/office/drawing/2014/main" id="{65342BD9-3E99-8DDA-7ACE-F2BEC03F0E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28915" y="1781110"/>
            <a:ext cx="1110346" cy="1110346"/>
          </a:xfrm>
          <a:prstGeom prst="rect">
            <a:avLst/>
          </a:prstGeom>
        </p:spPr>
      </p:pic>
      <p:pic>
        <p:nvPicPr>
          <p:cNvPr id="81" name="Рисунок 80" descr="Секундомер 33% со сплошной заливкой">
            <a:extLst>
              <a:ext uri="{FF2B5EF4-FFF2-40B4-BE49-F238E27FC236}">
                <a16:creationId xmlns:a16="http://schemas.microsoft.com/office/drawing/2014/main" id="{F8D06164-396C-1B8C-834D-94C7268544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49770" y="3420998"/>
            <a:ext cx="914400" cy="914400"/>
          </a:xfrm>
          <a:prstGeom prst="rect">
            <a:avLst/>
          </a:prstGeom>
        </p:spPr>
      </p:pic>
      <p:pic>
        <p:nvPicPr>
          <p:cNvPr id="33" name="Рисунок 32" descr="Рукопожатие со сплошной заливкой">
            <a:extLst>
              <a:ext uri="{FF2B5EF4-FFF2-40B4-BE49-F238E27FC236}">
                <a16:creationId xmlns:a16="http://schemas.microsoft.com/office/drawing/2014/main" id="{7391806F-8138-69F9-C222-FB9E08518B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88010" y="2854194"/>
            <a:ext cx="1142569" cy="1142569"/>
          </a:xfrm>
          <a:prstGeom prst="rect">
            <a:avLst/>
          </a:prstGeom>
        </p:spPr>
      </p:pic>
      <p:pic>
        <p:nvPicPr>
          <p:cNvPr id="34" name="Рисунок 33" descr="Собрание со сплошной заливкой">
            <a:extLst>
              <a:ext uri="{FF2B5EF4-FFF2-40B4-BE49-F238E27FC236}">
                <a16:creationId xmlns:a16="http://schemas.microsoft.com/office/drawing/2014/main" id="{7FBADDF6-E584-F043-7E47-2025822AC7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407775" y="4480818"/>
            <a:ext cx="1272392" cy="1272392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D5B740C8-4C2A-C136-2BBC-2E2352F7C1D8}"/>
              </a:ext>
            </a:extLst>
          </p:cNvPr>
          <p:cNvSpPr txBox="1"/>
          <p:nvPr/>
        </p:nvSpPr>
        <p:spPr>
          <a:xfrm>
            <a:off x="8271209" y="2194817"/>
            <a:ext cx="3528481" cy="647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4400" dirty="0">
                <a:latin typeface="Candara" panose="020E0502030303020204" pitchFamily="34" charset="0"/>
              </a:rPr>
              <a:t>родители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34B2723-48B1-CA58-74CF-9D714B02B67E}"/>
              </a:ext>
            </a:extLst>
          </p:cNvPr>
          <p:cNvSpPr txBox="1"/>
          <p:nvPr/>
        </p:nvSpPr>
        <p:spPr>
          <a:xfrm>
            <a:off x="8232130" y="3222776"/>
            <a:ext cx="3691027" cy="118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4400" dirty="0">
                <a:latin typeface="Candara" panose="020E0502030303020204" pitchFamily="34" charset="0"/>
              </a:rPr>
              <a:t>классные руководители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75B23B9-1DAA-D509-A6C3-AA3D44044508}"/>
              </a:ext>
            </a:extLst>
          </p:cNvPr>
          <p:cNvSpPr txBox="1"/>
          <p:nvPr/>
        </p:nvSpPr>
        <p:spPr>
          <a:xfrm>
            <a:off x="8145998" y="5477442"/>
            <a:ext cx="3795946" cy="647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4400" dirty="0">
                <a:latin typeface="Candara" panose="020E0502030303020204" pitchFamily="34" charset="0"/>
              </a:rPr>
              <a:t>специалисты</a:t>
            </a:r>
          </a:p>
        </p:txBody>
      </p:sp>
      <p:pic>
        <p:nvPicPr>
          <p:cNvPr id="46" name="Рисунок 45" descr="Отзыв клиента со сплошной заливкой">
            <a:extLst>
              <a:ext uri="{FF2B5EF4-FFF2-40B4-BE49-F238E27FC236}">
                <a16:creationId xmlns:a16="http://schemas.microsoft.com/office/drawing/2014/main" id="{4C0AF91C-6CBF-7B86-71B2-C0D8CEFFB7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513449" y="1215826"/>
            <a:ext cx="1044000" cy="104400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39733172-F709-D12C-F37F-10A509B670C5}"/>
              </a:ext>
            </a:extLst>
          </p:cNvPr>
          <p:cNvSpPr txBox="1"/>
          <p:nvPr/>
        </p:nvSpPr>
        <p:spPr>
          <a:xfrm>
            <a:off x="346326" y="4246424"/>
            <a:ext cx="3579357" cy="118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4400" dirty="0">
                <a:latin typeface="Candara" panose="020E0502030303020204" pitchFamily="34" charset="0"/>
              </a:rPr>
              <a:t>уроки и</a:t>
            </a:r>
            <a:br>
              <a:rPr lang="ru-RU" sz="4400" dirty="0">
                <a:latin typeface="Candara" panose="020E0502030303020204" pitchFamily="34" charset="0"/>
              </a:rPr>
            </a:br>
            <a:r>
              <a:rPr lang="ru-RU" sz="4400" dirty="0">
                <a:latin typeface="Candara" panose="020E0502030303020204" pitchFamily="34" charset="0"/>
              </a:rPr>
              <a:t>консультации</a:t>
            </a:r>
          </a:p>
        </p:txBody>
      </p:sp>
      <p:pic>
        <p:nvPicPr>
          <p:cNvPr id="50" name="Рисунок 49" descr="Школьный класс со сплошной заливкой">
            <a:extLst>
              <a:ext uri="{FF2B5EF4-FFF2-40B4-BE49-F238E27FC236}">
                <a16:creationId xmlns:a16="http://schemas.microsoft.com/office/drawing/2014/main" id="{9C8B9491-7F02-B191-AFEE-C26F96299CF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27530" y="3768973"/>
            <a:ext cx="1092394" cy="1092394"/>
          </a:xfrm>
          <a:prstGeom prst="rect">
            <a:avLst/>
          </a:prstGeom>
        </p:spPr>
      </p:pic>
      <p:pic>
        <p:nvPicPr>
          <p:cNvPr id="79" name="Рисунок 78" descr="Ежедневник со сплошной заливкой">
            <a:extLst>
              <a:ext uri="{FF2B5EF4-FFF2-40B4-BE49-F238E27FC236}">
                <a16:creationId xmlns:a16="http://schemas.microsoft.com/office/drawing/2014/main" id="{78DBA742-33F0-994C-F05E-A1B991CD32E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369385" y="96514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74213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1229</TotalTime>
  <Words>516</Words>
  <Application>Microsoft Office PowerPoint</Application>
  <PresentationFormat>Широкоэкранный</PresentationFormat>
  <Paragraphs>135</Paragraphs>
  <Slides>26</Slides>
  <Notes>6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0" baseType="lpstr">
      <vt:lpstr>Arial</vt:lpstr>
      <vt:lpstr>Candara</vt:lpstr>
      <vt:lpstr>Calibri</vt:lpstr>
      <vt:lpstr>Тема Office</vt:lpstr>
      <vt:lpstr>Ольга Ивановна НИКОНОВА и методическое объединение учителей русского языка и литературы МОБУ «СОШ № 2» г. Минусинска ПРЕДСТАВЛЯЮТ…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Ольга Ивановна НИКОНОВА и методическое объединение учителей русского языка и литературы МОБУ «СОШ № 2» г. Минусинска ПРЕДСТАВЛЯЮТ…</dc:title>
  <dc:creator>Елена Стонт</dc:creator>
  <cp:lastModifiedBy>Елена Стонт</cp:lastModifiedBy>
  <cp:revision>67</cp:revision>
  <dcterms:created xsi:type="dcterms:W3CDTF">2025-11-22T10:10:14Z</dcterms:created>
  <dcterms:modified xsi:type="dcterms:W3CDTF">2025-12-05T16:47:15Z</dcterms:modified>
</cp:coreProperties>
</file>