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  <p:sldId id="259" r:id="rId6"/>
    <p:sldId id="271" r:id="rId7"/>
    <p:sldId id="261" r:id="rId8"/>
    <p:sldId id="278" r:id="rId9"/>
    <p:sldId id="262" r:id="rId10"/>
    <p:sldId id="280" r:id="rId11"/>
    <p:sldId id="291" r:id="rId12"/>
    <p:sldId id="281" r:id="rId13"/>
    <p:sldId id="269" r:id="rId14"/>
    <p:sldId id="273" r:id="rId15"/>
    <p:sldId id="264" r:id="rId16"/>
    <p:sldId id="283" r:id="rId17"/>
    <p:sldId id="268" r:id="rId18"/>
    <p:sldId id="265" r:id="rId19"/>
    <p:sldId id="292" r:id="rId20"/>
    <p:sldId id="267" r:id="rId21"/>
    <p:sldId id="293" r:id="rId22"/>
    <p:sldId id="266" r:id="rId23"/>
    <p:sldId id="270" r:id="rId24"/>
    <p:sldId id="274" r:id="rId25"/>
    <p:sldId id="289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E873-9C08-440C-8626-30C3427C588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3F4-DD31-4615-A937-B63BC1EE9A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E873-9C08-440C-8626-30C3427C588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3F4-DD31-4615-A937-B63BC1EE9A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E873-9C08-440C-8626-30C3427C588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3F4-DD31-4615-A937-B63BC1EE9A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E873-9C08-440C-8626-30C3427C588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3F4-DD31-4615-A937-B63BC1EE9A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E873-9C08-440C-8626-30C3427C588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3F4-DD31-4615-A937-B63BC1EE9A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E873-9C08-440C-8626-30C3427C588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3F4-DD31-4615-A937-B63BC1EE9A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E873-9C08-440C-8626-30C3427C588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3F4-DD31-4615-A937-B63BC1EE9A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E873-9C08-440C-8626-30C3427C588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3F4-DD31-4615-A937-B63BC1EE9A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E873-9C08-440C-8626-30C3427C588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3F4-DD31-4615-A937-B63BC1EE9A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E873-9C08-440C-8626-30C3427C588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3F4-DD31-4615-A937-B63BC1EE9A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E873-9C08-440C-8626-30C3427C588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43F4-DD31-4615-A937-B63BC1EE9A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AE873-9C08-440C-8626-30C3427C588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343F4-DD31-4615-A937-B63BC1EE9A6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ideo" Target="file:///C:\Users\1\Searches\Desktop\&#1050;&#1042;&#1048;&#1047;\6.mp4" TargetMode="External"/><Relationship Id="rId8" Type="http://schemas.microsoft.com/office/2007/relationships/media" Target="file:///C:\Users\1\Searches\Desktop\&#1050;&#1042;&#1048;&#1047;\4.mp4" TargetMode="External"/><Relationship Id="rId7" Type="http://schemas.openxmlformats.org/officeDocument/2006/relationships/video" Target="file:///C:\Users\1\Searches\Desktop\&#1050;&#1042;&#1048;&#1047;\4.mp4" TargetMode="External"/><Relationship Id="rId6" Type="http://schemas.microsoft.com/office/2007/relationships/media" Target="file:///C:\Users\1\Searches\Desktop\&#1050;&#1042;&#1048;&#1047;\2.mp4" TargetMode="External"/><Relationship Id="rId5" Type="http://schemas.openxmlformats.org/officeDocument/2006/relationships/video" Target="file:///C:\Users\1\Searches\Desktop\&#1050;&#1042;&#1048;&#1047;\2.mp4" TargetMode="External"/><Relationship Id="rId4" Type="http://schemas.openxmlformats.org/officeDocument/2006/relationships/image" Target="../media/image9.png"/><Relationship Id="rId3" Type="http://schemas.microsoft.com/office/2007/relationships/media" Target="file:///C:\Users\1\Searches\Desktop\&#1050;&#1042;&#1048;&#1047;\1.mp4" TargetMode="External"/><Relationship Id="rId23" Type="http://schemas.openxmlformats.org/officeDocument/2006/relationships/slideLayout" Target="../slideLayouts/slideLayout2.xml"/><Relationship Id="rId22" Type="http://schemas.microsoft.com/office/2007/relationships/media" Target="file:///C:\Users\1\Searches\Desktop\&#1050;&#1042;&#1048;&#1047;\10.mp4" TargetMode="External"/><Relationship Id="rId21" Type="http://schemas.openxmlformats.org/officeDocument/2006/relationships/video" Target="file:///C:\Users\1\Searches\Desktop\&#1050;&#1042;&#1048;&#1047;\10.mp4" TargetMode="External"/><Relationship Id="rId20" Type="http://schemas.microsoft.com/office/2007/relationships/media" Target="file:///C:\Users\1\Searches\Desktop\&#1050;&#1042;&#1048;&#1047;\5.mp4" TargetMode="External"/><Relationship Id="rId2" Type="http://schemas.openxmlformats.org/officeDocument/2006/relationships/video" Target="file:///C:\Users\1\Searches\Desktop\&#1050;&#1042;&#1048;&#1047;\1.mp4" TargetMode="External"/><Relationship Id="rId19" Type="http://schemas.openxmlformats.org/officeDocument/2006/relationships/video" Target="file:///C:\Users\1\Searches\Desktop\&#1050;&#1042;&#1048;&#1047;\5.mp4" TargetMode="External"/><Relationship Id="rId18" Type="http://schemas.microsoft.com/office/2007/relationships/media" Target="file:///C:\Users\1\Searches\Desktop\&#1050;&#1042;&#1048;&#1047;\3.mp4" TargetMode="External"/><Relationship Id="rId17" Type="http://schemas.openxmlformats.org/officeDocument/2006/relationships/video" Target="file:///C:\Users\1\Searches\Desktop\&#1050;&#1042;&#1048;&#1047;\3.mp4" TargetMode="External"/><Relationship Id="rId16" Type="http://schemas.microsoft.com/office/2007/relationships/media" Target="file:///C:\Users\1\Searches\Desktop\&#1050;&#1042;&#1048;&#1047;\9.mp4" TargetMode="External"/><Relationship Id="rId15" Type="http://schemas.openxmlformats.org/officeDocument/2006/relationships/video" Target="file:///C:\Users\1\Searches\Desktop\&#1050;&#1042;&#1048;&#1047;\9.mp4" TargetMode="External"/><Relationship Id="rId14" Type="http://schemas.microsoft.com/office/2007/relationships/media" Target="file:///C:\Users\1\Searches\Desktop\&#1050;&#1042;&#1048;&#1047;\8.mp4" TargetMode="External"/><Relationship Id="rId13" Type="http://schemas.openxmlformats.org/officeDocument/2006/relationships/video" Target="file:///C:\Users\1\Searches\Desktop\&#1050;&#1042;&#1048;&#1047;\8.mp4" TargetMode="External"/><Relationship Id="rId12" Type="http://schemas.microsoft.com/office/2007/relationships/media" Target="file:///C:\Users\1\Searches\Desktop\&#1050;&#1042;&#1048;&#1047;\7.mp4" TargetMode="External"/><Relationship Id="rId11" Type="http://schemas.openxmlformats.org/officeDocument/2006/relationships/video" Target="file:///C:\Users\1\Searches\Desktop\&#1050;&#1042;&#1048;&#1047;\7.mp4" TargetMode="External"/><Relationship Id="rId10" Type="http://schemas.microsoft.com/office/2007/relationships/media" Target="file:///C:\Users\1\Searches\Desktop\&#1050;&#1042;&#1048;&#1047;\6.mp4" TargetMode="Externa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media" Target="file:///C:\Users\1\Searches\Desktop\&#1050;&#1042;&#1048;&#1047;\&#1058;&#1072;&#1081;&#1084;&#1077;&#1088;.&#1054;&#1073;&#1088;&#1072;&#1090;&#1085;&#1099;&#1081;%20&#1086;&#1090;&#1089;&#1095;&#1077;&#1090;.1%20&#1084;&#1080;&#1085;&#1091;&#1090;&#1072;.Timer.%20Countdown%201%20minute..mp4" TargetMode="External"/><Relationship Id="rId1" Type="http://schemas.openxmlformats.org/officeDocument/2006/relationships/video" Target="file:///C:\Users\1\Searches\Desktop\&#1050;&#1042;&#1048;&#1047;\&#1058;&#1072;&#1081;&#1084;&#1077;&#1088;.&#1054;&#1073;&#1088;&#1072;&#1090;&#1085;&#1099;&#1081;%20&#1086;&#1090;&#1089;&#1095;&#1077;&#1090;.1%20&#1084;&#1080;&#1085;&#1091;&#1090;&#1072;.Timer.%20Countdown%201%20minute.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microsoft.com/office/2007/relationships/media" Target="file:///C:\Users\1\Searches\Desktop\&#1050;&#1042;&#1048;&#1047;\&#1088;&#1072;&#1091;&#1085;&#1076;.mp3" TargetMode="External"/><Relationship Id="rId2" Type="http://schemas.openxmlformats.org/officeDocument/2006/relationships/audio" Target="file:///C:\Users\1\Searches\Desktop\&#1050;&#1042;&#1048;&#1047;\&#1088;&#1072;&#1091;&#1085;&#1076;.mp3" TargetMode="Externa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media" Target="file:///C:\Users\1\Searches\Desktop\&#1050;&#1042;&#1048;&#1047;\&#1058;&#1072;&#1081;&#1084;&#1077;&#1088;%20-%202%20&#1084;&#1080;&#1085;&#1091;&#1090;&#1099;%20(&#1086;&#1073;&#1088;&#1072;&#1090;&#1085;&#1099;&#1081;%20&#1086;&#1090;&#1089;&#1095;&#1077;&#1090;).mp4" TargetMode="External"/><Relationship Id="rId1" Type="http://schemas.openxmlformats.org/officeDocument/2006/relationships/video" Target="file:///C:\Users\1\Searches\Desktop\&#1050;&#1042;&#1048;&#1047;\&#1058;&#1072;&#1081;&#1084;&#1077;&#1088;%20-%202%20&#1084;&#1080;&#1085;&#1091;&#1090;&#1099;%20(&#1086;&#1073;&#1088;&#1072;&#1090;&#1085;&#1099;&#1081;%20&#1086;&#1090;&#1089;&#1095;&#1077;&#1090;)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microsoft.com/office/2007/relationships/media" Target="file:///C:\Users\1\Searches\Desktop\&#1050;&#1042;&#1048;&#1047;\&#1088;&#1072;&#1091;&#1085;&#1076;.mp3" TargetMode="External"/><Relationship Id="rId2" Type="http://schemas.openxmlformats.org/officeDocument/2006/relationships/audio" Target="file:///C:\Users\1\Searches\Desktop\&#1050;&#1042;&#1048;&#1047;\&#1088;&#1072;&#1091;&#1085;&#1076;.mp3" TargetMode="Externa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jpeg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5.png"/><Relationship Id="rId13" Type="http://schemas.microsoft.com/office/2007/relationships/media" Target="file:///C:\Users\1\Searches\Desktop\&#1050;&#1042;&#1048;&#1047;\&#1084;&#1080;&#1085;&#1091;&#1090;&#1072;.mp3" TargetMode="External"/><Relationship Id="rId12" Type="http://schemas.openxmlformats.org/officeDocument/2006/relationships/audio" Target="file:///C:\Users\1\Searches\Desktop\&#1050;&#1042;&#1048;&#1047;\&#1084;&#1080;&#1085;&#1091;&#1090;&#1072;.mp3" TargetMode="External"/><Relationship Id="rId11" Type="http://schemas.openxmlformats.org/officeDocument/2006/relationships/image" Target="../media/image24.png"/><Relationship Id="rId10" Type="http://schemas.openxmlformats.org/officeDocument/2006/relationships/image" Target="../media/image23.jpe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file:///C:\Users\1\Searches\Desktop\&#1050;&#1042;&#1048;&#1047;\&#1088;&#1072;&#1091;&#1085;&#1076;.mp3" TargetMode="External"/><Relationship Id="rId2" Type="http://schemas.openxmlformats.org/officeDocument/2006/relationships/audio" Target="file:///C:\Users\1\Searches\Desktop\&#1050;&#1042;&#1048;&#1047;\&#1088;&#1072;&#1091;&#1085;&#1076;.mp3" TargetMode="Externa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microsoft.com/office/2007/relationships/media" Target="file:///C:\Users\1\Searches\Desktop\&#1050;&#1042;&#1048;&#1047;\&#1088;&#1072;&#1091;&#1085;&#1076;.mp3" TargetMode="External"/><Relationship Id="rId2" Type="http://schemas.openxmlformats.org/officeDocument/2006/relationships/audio" Target="file:///C:\Users\1\Searches\Desktop\&#1050;&#1042;&#1048;&#1047;\&#1088;&#1072;&#1091;&#1085;&#1076;.mp3" TargetMode="Externa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file:///C:\Users\1\Searches\Desktop\&#1050;&#1042;&#1048;&#1047;\&#1084;&#1080;&#1085;&#1091;&#1090;&#1072;.mp3" TargetMode="External"/><Relationship Id="rId2" Type="http://schemas.openxmlformats.org/officeDocument/2006/relationships/audio" Target="file:///C:\Users\1\Searches\Desktop\&#1050;&#1042;&#1048;&#1047;\&#1084;&#1080;&#1085;&#1091;&#1090;&#1072;.mp3" TargetMode="Externa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png"/><Relationship Id="rId3" Type="http://schemas.microsoft.com/office/2007/relationships/media" Target="file:///C:\Users\1\Searches\Desktop\&#1050;&#1042;&#1048;&#1047;\&#1088;&#1072;&#1091;&#1085;&#1076;.mp3" TargetMode="External"/><Relationship Id="rId2" Type="http://schemas.openxmlformats.org/officeDocument/2006/relationships/audio" Target="file:///C:\Users\1\Searches\Desktop\&#1050;&#1042;&#1048;&#1047;\&#1088;&#1072;&#1091;&#1085;&#1076;.mp3" TargetMode="Externa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jpeg"/><Relationship Id="rId8" Type="http://schemas.openxmlformats.org/officeDocument/2006/relationships/image" Target="../media/image36.jpeg"/><Relationship Id="rId7" Type="http://schemas.openxmlformats.org/officeDocument/2006/relationships/image" Target="../media/image35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11" Type="http://schemas.microsoft.com/office/2007/relationships/media" Target="file:///C:\Users\1\Searches\Desktop\&#1050;&#1042;&#1048;&#1047;\&#1084;&#1080;&#1085;&#1091;&#1090;&#1072;.mp3" TargetMode="External"/><Relationship Id="rId10" Type="http://schemas.openxmlformats.org/officeDocument/2006/relationships/audio" Target="file:///C:\Users\1\Searches\Desktop\&#1050;&#1042;&#1048;&#1047;\&#1084;&#1080;&#1085;&#1091;&#1090;&#1072;.mp3" TargetMode="Externa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file:///C:\Users\1\Searches\Desktop\&#1050;&#1042;&#1048;&#1047;\&#1084;&#1080;&#1085;&#1091;&#1090;&#1072;.mp3" TargetMode="External"/><Relationship Id="rId2" Type="http://schemas.openxmlformats.org/officeDocument/2006/relationships/audio" Target="file:///C:\Users\1\Searches\Desktop\&#1050;&#1042;&#1048;&#1047;\&#1084;&#1080;&#1085;&#1091;&#1090;&#1072;.mp3" TargetMode="Externa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microsoft.com/office/2007/relationships/media" Target="file:///C:\Users\1\Searches\Desktop\&#1050;&#1042;&#1048;&#1047;\&#1088;&#1072;&#1091;&#1085;&#1076;.mp3" TargetMode="External"/><Relationship Id="rId2" Type="http://schemas.openxmlformats.org/officeDocument/2006/relationships/audio" Target="file:///C:\Users\1\Searches\Desktop\&#1050;&#1042;&#1048;&#1047;\&#1088;&#1072;&#1091;&#1085;&#1076;.mp3" TargetMode="Externa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media" Target="file:///C:\Users\1\Searches\Desktop\&#1050;&#1042;&#1048;&#1047;\&#1058;&#1072;&#1081;&#1084;&#1077;&#1088;%20-%202%20&#1084;&#1080;&#1085;&#1091;&#1090;&#1099;%20(&#1086;&#1073;&#1088;&#1072;&#1090;&#1085;&#1099;&#1081;%20&#1086;&#1090;&#1089;&#1095;&#1077;&#1090;).mp4" TargetMode="External"/><Relationship Id="rId1" Type="http://schemas.openxmlformats.org/officeDocument/2006/relationships/video" Target="file:///C:\Users\1\Searches\Desktop\&#1050;&#1042;&#1048;&#1047;\&#1058;&#1072;&#1081;&#1084;&#1077;&#1088;%20-%202%20&#1084;&#1080;&#1085;&#1091;&#1090;&#1099;%20(&#1086;&#1073;&#1088;&#1072;&#1090;&#1085;&#1099;&#1081;%20&#1086;&#1090;&#1089;&#1095;&#1077;&#1090;)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microsoft.com/office/2007/relationships/media" Target="file:///C:\Users\1\Searches\Desktop\&#1050;&#1042;&#1048;&#1047;\&#1088;&#1072;&#1091;&#1085;&#1076;.mp3" TargetMode="External"/><Relationship Id="rId2" Type="http://schemas.openxmlformats.org/officeDocument/2006/relationships/audio" Target="file:///C:\Users\1\Searches\Desktop\&#1050;&#1042;&#1048;&#1047;\&#1088;&#1072;&#1091;&#1085;&#1076;.mp3" TargetMode="Externa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maxresdefaul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255"/>
            <a:ext cx="10119995" cy="692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08453243_macrodistrict-club-p-shablon-prezentatsii-dlya-kviza-instagram-20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79512" y="116632"/>
            <a:ext cx="3096344" cy="1482053"/>
          </a:xfrm>
        </p:spPr>
      </p:pic>
      <p:sp>
        <p:nvSpPr>
          <p:cNvPr id="6" name="TextBox 5"/>
          <p:cNvSpPr txBox="1"/>
          <p:nvPr/>
        </p:nvSpPr>
        <p:spPr>
          <a:xfrm>
            <a:off x="755576" y="188640"/>
            <a:ext cx="56886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60649"/>
            <a:ext cx="673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РАУНД  3</a:t>
            </a:r>
            <a:endParaRPr lang="ru-RU" sz="3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Вспомни  фильм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1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23528" y="1844824"/>
            <a:ext cx="1812032" cy="1359024"/>
          </a:xfrm>
          <a:prstGeom prst="rect">
            <a:avLst/>
          </a:prstGeom>
        </p:spPr>
      </p:pic>
      <p:pic>
        <p:nvPicPr>
          <p:cNvPr id="8" name="2.mp4">
            <a:hlinkClick r:id="" action="ppaction://media"/>
          </p:cNvPr>
          <p:cNvPicPr>
            <a:picLocks noRot="1"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627784" y="1844824"/>
            <a:ext cx="1728192" cy="1296144"/>
          </a:xfrm>
          <a:prstGeom prst="rect">
            <a:avLst/>
          </a:prstGeom>
        </p:spPr>
      </p:pic>
      <p:pic>
        <p:nvPicPr>
          <p:cNvPr id="10" name="4.mp4">
            <a:hlinkClick r:id="" action="ppaction://media"/>
          </p:cNvPr>
          <p:cNvPicPr>
            <a:picLocks noRot="1"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76256" y="1844824"/>
            <a:ext cx="2016224" cy="1512168"/>
          </a:xfrm>
          <a:prstGeom prst="rect">
            <a:avLst/>
          </a:prstGeom>
        </p:spPr>
      </p:pic>
      <p:pic>
        <p:nvPicPr>
          <p:cNvPr id="12" name="6.mp4">
            <a:hlinkClick r:id="" action="ppaction://media"/>
          </p:cNvPr>
          <p:cNvPicPr>
            <a:picLocks noRot="1"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843808" y="3429000"/>
            <a:ext cx="1379984" cy="1034988"/>
          </a:xfrm>
          <a:prstGeom prst="rect">
            <a:avLst/>
          </a:prstGeom>
        </p:spPr>
      </p:pic>
      <p:pic>
        <p:nvPicPr>
          <p:cNvPr id="13" name="7.mp4">
            <a:hlinkClick r:id="" action="ppaction://media"/>
          </p:cNvPr>
          <p:cNvPicPr>
            <a:picLocks noRot="1"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644008" y="3429000"/>
            <a:ext cx="1812032" cy="1359024"/>
          </a:xfrm>
          <a:prstGeom prst="rect">
            <a:avLst/>
          </a:prstGeom>
        </p:spPr>
      </p:pic>
      <p:pic>
        <p:nvPicPr>
          <p:cNvPr id="14" name="8.mp4">
            <a:hlinkClick r:id="" action="ppaction://media"/>
          </p:cNvPr>
          <p:cNvPicPr>
            <a:picLocks noRot="1"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04248" y="3789040"/>
            <a:ext cx="2004053" cy="1503040"/>
          </a:xfrm>
          <a:prstGeom prst="rect">
            <a:avLst/>
          </a:prstGeom>
        </p:spPr>
      </p:pic>
      <p:pic>
        <p:nvPicPr>
          <p:cNvPr id="15" name="9.mp4">
            <a:hlinkClick r:id="" action="ppaction://media"/>
          </p:cNvPr>
          <p:cNvPicPr>
            <a:picLocks noRot="1" noChangeAspect="1"/>
          </p:cNvPicPr>
          <p:nvPr>
            <a:videoFile r:link="rId15"/>
            <p:extLst>
              <p:ext uri="{DAA4B4D4-6D71-4841-9C94-3DE7FCFB9230}">
                <p14:media xmlns:p14="http://schemas.microsoft.com/office/powerpoint/2010/main" r:link="rId16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5576" y="4941168"/>
            <a:ext cx="1908043" cy="1431032"/>
          </a:xfrm>
          <a:prstGeom prst="rect">
            <a:avLst/>
          </a:prstGeom>
        </p:spPr>
      </p:pic>
      <p:pic>
        <p:nvPicPr>
          <p:cNvPr id="17" name="3.mp4">
            <a:hlinkClick r:id="" action="ppaction://media"/>
          </p:cNvPr>
          <p:cNvPicPr>
            <a:picLocks noRot="1" noChangeAspect="1"/>
          </p:cNvPicPr>
          <p:nvPr>
            <a:videoFile r:link="rId17"/>
            <p:extLst>
              <p:ext uri="{DAA4B4D4-6D71-4841-9C94-3DE7FCFB9230}">
                <p14:media xmlns:p14="http://schemas.microsoft.com/office/powerpoint/2010/main" r:link="rId18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99992" y="1772816"/>
            <a:ext cx="1956048" cy="1467036"/>
          </a:xfrm>
          <a:prstGeom prst="rect">
            <a:avLst/>
          </a:prstGeom>
        </p:spPr>
      </p:pic>
      <p:pic>
        <p:nvPicPr>
          <p:cNvPr id="18" name="5.mp4">
            <a:hlinkClick r:id="" action="ppaction://media"/>
          </p:cNvPr>
          <p:cNvPicPr>
            <a:picLocks noRot="1" noChangeAspect="1"/>
          </p:cNvPicPr>
          <p:nvPr>
            <a:videoFile r:link="rId19"/>
            <p:extLst>
              <p:ext uri="{DAA4B4D4-6D71-4841-9C94-3DE7FCFB9230}">
                <p14:media xmlns:p14="http://schemas.microsoft.com/office/powerpoint/2010/main" r:link="rId20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67544" y="3356992"/>
            <a:ext cx="1740024" cy="1305018"/>
          </a:xfrm>
          <a:prstGeom prst="rect">
            <a:avLst/>
          </a:prstGeom>
        </p:spPr>
      </p:pic>
      <p:pic>
        <p:nvPicPr>
          <p:cNvPr id="19" name="10.mp4">
            <a:hlinkClick r:id="" action="ppaction://media"/>
          </p:cNvPr>
          <p:cNvPicPr>
            <a:picLocks noRot="1" noChangeAspect="1"/>
          </p:cNvPicPr>
          <p:nvPr>
            <a:videoFile r:link="rId21"/>
            <p:extLst>
              <p:ext uri="{DAA4B4D4-6D71-4841-9C94-3DE7FCFB9230}">
                <p14:media xmlns:p14="http://schemas.microsoft.com/office/powerpoint/2010/main" r:link="rId22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779912" y="5157192"/>
            <a:ext cx="1451992" cy="10889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43608" y="220486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856" y="220486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4088" y="213285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2360" y="22768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5616" y="364502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47864" y="364502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36096" y="371703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96336" y="422108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7664" y="530120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39952" y="537321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 fullScrn="1"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 fullScrn="1"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 fullScrn="1"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 fullScrn="1"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 fullScrn="1"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 fullScrn="1"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 fullScrn="1"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аймер.Обратный отсчет.1 минута.Timer. Countdown 1 minute.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2852936"/>
            <a:ext cx="2048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ВРЕМЯ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utterstock_5-2048x160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2263546" cy="17728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5696" y="980728"/>
            <a:ext cx="68407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«Черная молния»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«Холоп»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«Конёк – Горбунок»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«Последний богатырь»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Чебурашка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«Он – дракон»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«Чук и Гек. Большое приключение»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«Домовой»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«Подарок с характером»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«Призрак»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280920" cy="254468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РАУНД  4</a:t>
            </a:r>
            <a:endParaRPr lang="ru-RU" sz="72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ru-RU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Чтение с увлечением</a:t>
            </a:r>
            <a:endParaRPr lang="ru-RU" sz="3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1708453243_macrodistrict-club-p-shablon-prezentatsii-dlya-kviza-instagram-20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4221088"/>
          </a:xfrm>
          <a:prstGeom prst="rect">
            <a:avLst/>
          </a:prstGeom>
        </p:spPr>
      </p:pic>
      <p:pic>
        <p:nvPicPr>
          <p:cNvPr id="5" name="раунд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67944" y="1124744"/>
            <a:ext cx="224408" cy="224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08453243_macrodistrict-club-p-shablon-prezentatsii-dlya-kviza-instagram-20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0"/>
            <a:ext cx="3275856" cy="1314672"/>
          </a:xfrm>
        </p:spPr>
      </p:pic>
      <p:sp>
        <p:nvSpPr>
          <p:cNvPr id="6" name="TextBox 5"/>
          <p:cNvSpPr txBox="1"/>
          <p:nvPr/>
        </p:nvSpPr>
        <p:spPr>
          <a:xfrm>
            <a:off x="755576" y="1484784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16632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РАУНД  4</a:t>
            </a:r>
            <a:endParaRPr lang="ru-RU" sz="44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Чтение с увлечением</a:t>
            </a:r>
            <a:endParaRPr lang="ru-RU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 descr="scale_1200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4116938" cy="4608513"/>
          </a:xfrm>
          <a:prstGeom prst="rect">
            <a:avLst/>
          </a:prstGeom>
        </p:spPr>
      </p:pic>
      <p:pic>
        <p:nvPicPr>
          <p:cNvPr id="8" name="Рисунок 7" descr="scale_1200 (3).jpg"/>
          <p:cNvPicPr>
            <a:picLocks noChangeAspect="1"/>
          </p:cNvPicPr>
          <p:nvPr/>
        </p:nvPicPr>
        <p:blipFill>
          <a:blip r:embed="rId3" cstate="print"/>
          <a:srcRect r="29886" b="2898"/>
          <a:stretch>
            <a:fillRect/>
          </a:stretch>
        </p:blipFill>
        <p:spPr>
          <a:xfrm>
            <a:off x="6588224" y="1844824"/>
            <a:ext cx="1728192" cy="2384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2996952"/>
            <a:ext cx="1893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ВРЕМЯ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6" name="Таймер - 2 минуты (обратный отсчет)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utterstock_5-2048x160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31840" y="188640"/>
            <a:ext cx="3744416" cy="2932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2520280" cy="640175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Засуха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Звезды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Кубики</a:t>
            </a:r>
            <a:endParaRPr lang="ru-RU" sz="28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Сапоги</a:t>
            </a:r>
            <a:endParaRPr lang="en-US" sz="28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Лебеди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Аптека</a:t>
            </a:r>
            <a:endParaRPr lang="ru-RU" sz="2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Радуга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Звонок</a:t>
            </a: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Погода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Свёкла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Малина</a:t>
            </a:r>
            <a:endParaRPr lang="ru-RU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Кролик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3212976"/>
            <a:ext cx="4752528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Утка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Дубы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</a:t>
            </a:r>
            <a:endParaRPr lang="ru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Рыба</a:t>
            </a:r>
            <a:r>
              <a:rPr lang="ru-RU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Ваза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Дыни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Зубы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СовыСтул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Козы</a:t>
            </a:r>
            <a:r>
              <a:rPr lang="ru-RU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Бинт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08453243_macrodistrict-club-p-shablon-prezentatsii-dlya-kviza-instagram-20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2601650"/>
            <a:ext cx="8892480" cy="4256350"/>
          </a:xfrm>
        </p:spPr>
      </p:pic>
      <p:sp>
        <p:nvSpPr>
          <p:cNvPr id="7" name="Прямоугольник 6"/>
          <p:cNvSpPr/>
          <p:nvPr/>
        </p:nvSpPr>
        <p:spPr>
          <a:xfrm>
            <a:off x="611560" y="260648"/>
            <a:ext cx="83884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РАУНД  5</a:t>
            </a:r>
            <a:endParaRPr lang="ru-RU" sz="4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Взгляд  в  прошлое</a:t>
            </a:r>
            <a:endParaRPr lang="ru-RU" sz="4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10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sz="60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аунд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23928" y="3717032"/>
            <a:ext cx="224408" cy="224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06613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РАУНД  5</a:t>
            </a:r>
            <a:b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Взгляд  в  прошлое</a:t>
            </a:r>
            <a:endParaRPr lang="ru-RU" sz="3200" dirty="0"/>
          </a:p>
        </p:txBody>
      </p:sp>
      <p:pic>
        <p:nvPicPr>
          <p:cNvPr id="4" name="Содержимое 3" descr="1708453243_macrodistrict-club-p-shablon-prezentatsii-dlya-kviza-instagram-20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3568" y="188640"/>
            <a:ext cx="3096344" cy="1482053"/>
          </a:xfrm>
          <a:prstGeom prst="rect">
            <a:avLst/>
          </a:prstGeom>
        </p:spPr>
      </p:pic>
      <p:pic>
        <p:nvPicPr>
          <p:cNvPr id="5" name="Рисунок 4" descr="5a200a3a15e9f9669c7486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44824"/>
            <a:ext cx="2134038" cy="1410836"/>
          </a:xfrm>
          <a:prstGeom prst="rect">
            <a:avLst/>
          </a:prstGeom>
        </p:spPr>
      </p:pic>
      <p:pic>
        <p:nvPicPr>
          <p:cNvPr id="6" name="Рисунок 5" descr="видеомагнито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556792"/>
            <a:ext cx="2520280" cy="1484165"/>
          </a:xfrm>
          <a:prstGeom prst="rect">
            <a:avLst/>
          </a:prstGeom>
        </p:spPr>
      </p:pic>
      <p:pic>
        <p:nvPicPr>
          <p:cNvPr id="7" name="Рисунок 6" descr="авось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484784"/>
            <a:ext cx="1924490" cy="1080120"/>
          </a:xfrm>
          <a:prstGeom prst="rect">
            <a:avLst/>
          </a:prstGeom>
        </p:spPr>
      </p:pic>
      <p:pic>
        <p:nvPicPr>
          <p:cNvPr id="8" name="Рисунок 7" descr="монетниц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1844824"/>
            <a:ext cx="1955709" cy="1466782"/>
          </a:xfrm>
          <a:prstGeom prst="rect">
            <a:avLst/>
          </a:prstGeom>
        </p:spPr>
      </p:pic>
      <p:pic>
        <p:nvPicPr>
          <p:cNvPr id="9" name="Рисунок 8" descr="ради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2708920"/>
            <a:ext cx="2149782" cy="1440160"/>
          </a:xfrm>
          <a:prstGeom prst="rect">
            <a:avLst/>
          </a:prstGeom>
        </p:spPr>
      </p:pic>
      <p:pic>
        <p:nvPicPr>
          <p:cNvPr id="10" name="Рисунок 9" descr="тетри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3284984"/>
            <a:ext cx="1491630" cy="1988840"/>
          </a:xfrm>
          <a:prstGeom prst="rect">
            <a:avLst/>
          </a:prstGeom>
        </p:spPr>
      </p:pic>
      <p:pic>
        <p:nvPicPr>
          <p:cNvPr id="11" name="Рисунок 10" descr="ситечк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5085184"/>
            <a:ext cx="1533550" cy="1533550"/>
          </a:xfrm>
          <a:prstGeom prst="rect">
            <a:avLst/>
          </a:prstGeom>
        </p:spPr>
      </p:pic>
      <p:pic>
        <p:nvPicPr>
          <p:cNvPr id="12" name="Рисунок 11" descr="0d6defa132390aef504838ee76929e4245dae24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23728" y="3789040"/>
            <a:ext cx="2363755" cy="1772816"/>
          </a:xfrm>
          <a:prstGeom prst="rect">
            <a:avLst/>
          </a:prstGeom>
        </p:spPr>
      </p:pic>
      <p:pic>
        <p:nvPicPr>
          <p:cNvPr id="13" name="Рисунок 12" descr="1706889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3212976"/>
            <a:ext cx="2098544" cy="2851052"/>
          </a:xfrm>
          <a:prstGeom prst="rect">
            <a:avLst/>
          </a:prstGeom>
        </p:spPr>
      </p:pic>
      <p:pic>
        <p:nvPicPr>
          <p:cNvPr id="14" name="Рисунок 13" descr="png-clipart-instant-camera-polaroid-land-camera-1000-polaroid-originals-camera-small-appliance-photographic-fil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76256" y="4365104"/>
            <a:ext cx="1952382" cy="20608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91680" y="263691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1920" y="285293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170080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0392" y="198884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28384" y="270892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386104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1920" y="47971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2160" y="530120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56376" y="580526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3648" y="587727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7" name="минута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3275856" y="5822032"/>
            <a:ext cx="3600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utterstock_5-2048x160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2723248" cy="2132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476672"/>
            <a:ext cx="424468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Пылесос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Монетница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Видеомагнитофон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Авоська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Радио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Тетрис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Грелка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Тонометр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Фотоаппарат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Ситечко для чая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280920" cy="254468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РАУНД  1</a:t>
            </a:r>
            <a:endParaRPr lang="ru-RU" sz="72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ru-RU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Пословица недаром молвится</a:t>
            </a:r>
            <a:endParaRPr lang="ru-RU" sz="3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1708453243_macrodistrict-club-p-shablon-prezentatsii-dlya-kviza-instagram-20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4221088"/>
          </a:xfrm>
          <a:prstGeom prst="rect">
            <a:avLst/>
          </a:prstGeom>
        </p:spPr>
      </p:pic>
      <p:pic>
        <p:nvPicPr>
          <p:cNvPr id="5" name="раунд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95936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08453243_macrodistrict-club-p-shablon-prezentatsii-dlya-kviza-instagram-20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116632"/>
            <a:ext cx="8892480" cy="4256350"/>
          </a:xfrm>
        </p:spPr>
      </p:pic>
      <p:sp>
        <p:nvSpPr>
          <p:cNvPr id="7" name="Прямоугольник 6"/>
          <p:cNvSpPr/>
          <p:nvPr/>
        </p:nvSpPr>
        <p:spPr>
          <a:xfrm>
            <a:off x="107504" y="0"/>
            <a:ext cx="8892480" cy="780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endParaRPr lang="ru-RU" sz="4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endParaRPr lang="ru-RU" sz="4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endParaRPr lang="ru-RU" sz="4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endParaRPr lang="ru-RU" sz="4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endParaRPr lang="ru-RU" sz="4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endParaRPr lang="ru-RU" sz="4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РАУНД  6</a:t>
            </a:r>
            <a:endParaRPr lang="ru-RU" sz="4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Букет   цветов</a:t>
            </a:r>
            <a:endParaRPr lang="ru-RU" sz="4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endParaRPr lang="ru-RU" sz="10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sz="60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аунд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23928" y="1196752"/>
            <a:ext cx="224408" cy="224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5400600" cy="115212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РАУНД  6</a:t>
            </a:r>
            <a:endParaRPr lang="ru-RU" sz="4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Букет цветов</a:t>
            </a:r>
            <a:endParaRPr lang="ru-RU" sz="4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1708453243_macrodistrict-club-p-shablon-prezentatsii-dlya-kviza-instagram-20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24128" y="5229200"/>
            <a:ext cx="3168352" cy="146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628800"/>
            <a:ext cx="64087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– гадалка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– женское имя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– девичьи глаза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– ласковое мужское имя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– себялюбец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– юноша и девушка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– с хорошей памятью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– живущий вечно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– маленький звонок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– звезда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инута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932040" y="5733256"/>
            <a:ext cx="3600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utterstock_5-2048x1604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6435764" y="188640"/>
            <a:ext cx="2708236" cy="2121099"/>
          </a:xfrm>
        </p:spPr>
      </p:pic>
      <p:sp>
        <p:nvSpPr>
          <p:cNvPr id="5" name="TextBox 4"/>
          <p:cNvSpPr txBox="1"/>
          <p:nvPr/>
        </p:nvSpPr>
        <p:spPr>
          <a:xfrm>
            <a:off x="971600" y="620688"/>
            <a:ext cx="556351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Ромашка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Роза, Лилия, Маргаритка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Анютины глазки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Василёк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Нарцисс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– да – Марья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Незабудка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Бессмертник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Колокольчик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Астра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280920" cy="254468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РАУНД  7</a:t>
            </a:r>
            <a:endParaRPr lang="ru-RU" sz="72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ru-RU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По  кадру </a:t>
            </a:r>
            <a:endParaRPr lang="ru-RU" sz="3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1708453243_macrodistrict-club-p-shablon-prezentatsii-dlya-kviza-instagram-20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4221088"/>
          </a:xfrm>
          <a:prstGeom prst="rect">
            <a:avLst/>
          </a:prstGeom>
        </p:spPr>
      </p:pic>
      <p:pic>
        <p:nvPicPr>
          <p:cNvPr id="5" name="раунд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67944" y="1124744"/>
            <a:ext cx="224408" cy="224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08453243_macrodistrict-club-p-shablon-prezentatsii-dlya-kviza-instagram-20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28184" y="0"/>
            <a:ext cx="2915815" cy="13460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РАУНД  7</a:t>
            </a:r>
            <a:endParaRPr lang="ru-RU" sz="44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По  кадру </a:t>
            </a:r>
            <a:endParaRPr lang="ru-RU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 descr="тита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2651314" cy="1472952"/>
          </a:xfrm>
          <a:prstGeom prst="rect">
            <a:avLst/>
          </a:prstGeom>
        </p:spPr>
      </p:pic>
      <p:pic>
        <p:nvPicPr>
          <p:cNvPr id="7" name="Рисунок 6" descr="такс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980728"/>
            <a:ext cx="2414598" cy="1531258"/>
          </a:xfrm>
          <a:prstGeom prst="rect">
            <a:avLst/>
          </a:prstGeom>
        </p:spPr>
      </p:pic>
      <p:pic>
        <p:nvPicPr>
          <p:cNvPr id="8" name="Рисунок 7" descr="двое я и моя те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916832"/>
            <a:ext cx="2683790" cy="1509632"/>
          </a:xfrm>
          <a:prstGeom prst="rect">
            <a:avLst/>
          </a:prstGeom>
        </p:spPr>
      </p:pic>
      <p:pic>
        <p:nvPicPr>
          <p:cNvPr id="9" name="Рисунок 8" descr="джу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996952"/>
            <a:ext cx="2771800" cy="1500237"/>
          </a:xfrm>
          <a:prstGeom prst="rect">
            <a:avLst/>
          </a:prstGeom>
        </p:spPr>
      </p:pic>
      <p:pic>
        <p:nvPicPr>
          <p:cNvPr id="10" name="Рисунок 9" descr="малефисент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797152"/>
            <a:ext cx="3035829" cy="1707654"/>
          </a:xfrm>
          <a:prstGeom prst="rect">
            <a:avLst/>
          </a:prstGeom>
        </p:spPr>
      </p:pic>
      <p:pic>
        <p:nvPicPr>
          <p:cNvPr id="11" name="Рисунок 10" descr="няньк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2780928"/>
            <a:ext cx="2309623" cy="1772816"/>
          </a:xfrm>
          <a:prstGeom prst="rect">
            <a:avLst/>
          </a:prstGeom>
        </p:spPr>
      </p:pic>
      <p:pic>
        <p:nvPicPr>
          <p:cNvPr id="12" name="Рисунок 11" descr="avatar_2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3645024"/>
            <a:ext cx="2963821" cy="2222866"/>
          </a:xfrm>
          <a:prstGeom prst="rect">
            <a:avLst/>
          </a:prstGeom>
        </p:spPr>
      </p:pic>
      <p:pic>
        <p:nvPicPr>
          <p:cNvPr id="13" name="Рисунок 12" descr="1+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4653136"/>
            <a:ext cx="2580515" cy="19353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55776" y="220486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148478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386104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2080" y="285293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8304" y="198884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58924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4008" y="602128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08304" y="508518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2" name="минута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092280" y="5966048"/>
            <a:ext cx="3600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utterstock_5-2048x160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2723248" cy="2132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764704"/>
            <a:ext cx="493359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Титаник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Такси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Джуманджи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Няньки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Двое я  и моя тень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Малефисента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+ 1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Аватар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08453243_macrodistrict-club-p-shablon-prezentatsii-dlya-kviza-instagram-20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5543328"/>
            <a:ext cx="2746648" cy="1314672"/>
          </a:xfrm>
        </p:spPr>
      </p:pic>
      <p:sp>
        <p:nvSpPr>
          <p:cNvPr id="6" name="TextBox 5"/>
          <p:cNvSpPr txBox="1"/>
          <p:nvPr/>
        </p:nvSpPr>
        <p:spPr>
          <a:xfrm>
            <a:off x="755576" y="1484784"/>
            <a:ext cx="56886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в куче – не страшна и…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нужен и клад, когда в семье …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семья вместе, тогда и сердце …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любовь и совет, там и …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тесно, да лучше…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хорошо, а дома…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дом – моя …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дружной семье и в холод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260648"/>
            <a:ext cx="4860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РАУНД  1</a:t>
            </a:r>
            <a:endParaRPr lang="ru-RU" sz="44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Пословица недаром молвится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минута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987824" y="5534000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в куче – не страшна и</a:t>
            </a:r>
            <a:r>
              <a:rPr lang="ru-RU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туча</a:t>
            </a:r>
            <a:endParaRPr lang="ru-RU" sz="48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нужен и клад, когда в семье </a:t>
            </a:r>
            <a:r>
              <a:rPr lang="ru-RU" sz="48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</a:t>
            </a:r>
            <a:endParaRPr lang="ru-RU" sz="48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семья вместе, тогда и сердце </a:t>
            </a:r>
            <a:r>
              <a:rPr lang="ru-RU" sz="5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</a:t>
            </a:r>
            <a:endParaRPr lang="ru-RU" sz="52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любовь и совет, там и </a:t>
            </a:r>
            <a:r>
              <a:rPr lang="ru-RU" sz="5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 нет</a:t>
            </a:r>
            <a:endParaRPr lang="ru-RU" sz="52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тесно, да лучше </a:t>
            </a:r>
            <a:r>
              <a:rPr lang="ru-RU" sz="5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endParaRPr lang="ru-RU" sz="52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хорошо, а дома </a:t>
            </a:r>
            <a:r>
              <a:rPr lang="ru-RU" sz="5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</a:t>
            </a:r>
            <a:endParaRPr lang="ru-RU" sz="52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дом – моя </a:t>
            </a:r>
            <a:r>
              <a:rPr lang="ru-RU" sz="5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крепость</a:t>
            </a:r>
            <a:endParaRPr lang="ru-RU" sz="52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дружной семье и в холод </a:t>
            </a:r>
            <a:r>
              <a:rPr lang="ru-RU" sz="5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</a:t>
            </a:r>
            <a:endParaRPr lang="ru-RU" sz="52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shutterstock_5-2048x160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28184" y="0"/>
            <a:ext cx="2793999" cy="2188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280920" cy="254468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РАУНД  2</a:t>
            </a:r>
            <a:endParaRPr lang="ru-RU" sz="36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Семейные   узы</a:t>
            </a:r>
            <a:endParaRPr lang="ru-RU" sz="72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1708453243_macrodistrict-club-p-shablon-prezentatsii-dlya-kviza-instagram-20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4221088"/>
          </a:xfrm>
          <a:prstGeom prst="rect">
            <a:avLst/>
          </a:prstGeom>
        </p:spPr>
      </p:pic>
      <p:pic>
        <p:nvPicPr>
          <p:cNvPr id="5" name="раунд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95936" y="1141512"/>
            <a:ext cx="216024" cy="2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08453243_macrodistrict-club-p-shablon-prezentatsii-dlya-kviza-instagram-20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5875952"/>
            <a:ext cx="2051720" cy="982048"/>
          </a:xfrm>
        </p:spPr>
      </p:pic>
      <p:sp>
        <p:nvSpPr>
          <p:cNvPr id="6" name="TextBox 5"/>
          <p:cNvSpPr txBox="1"/>
          <p:nvPr/>
        </p:nvSpPr>
        <p:spPr>
          <a:xfrm>
            <a:off x="755576" y="188640"/>
            <a:ext cx="5688632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 отца (матери) –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 отца (матери) –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жены –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Мать жены –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 жены –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 мужа –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мужа –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жены –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мужа –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Мать  мужа –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Дочь (сын) брата, сестры –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Мужья двух сестер –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Жены двух братьев –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 жены и мужа друг другу –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26064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РАУНД  2</a:t>
            </a:r>
            <a:endParaRPr lang="ru-RU" sz="4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Семейные  узы</a:t>
            </a:r>
            <a:endParaRPr lang="ru-RU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3284984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ВРЕМЯ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Таймер - 2 минуты (обратный отсчет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7859216" cy="5112568"/>
          </a:xfrm>
        </p:spPr>
        <p:txBody>
          <a:bodyPr>
            <a:normAutofit fontScale="32500" lnSpcReduction="20000"/>
          </a:bodyPr>
          <a:lstStyle/>
          <a:p>
            <a:pPr marL="457200" indent="-457200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 отца (матери) – </a:t>
            </a:r>
            <a:r>
              <a:rPr lang="ru-RU" sz="6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дядя</a:t>
            </a:r>
            <a:endParaRPr lang="ru-RU" sz="6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 отца (матери) – </a:t>
            </a:r>
            <a:r>
              <a:rPr lang="ru-RU" sz="6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тетя</a:t>
            </a:r>
            <a:endParaRPr lang="ru-RU" sz="6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жены – </a:t>
            </a:r>
            <a:r>
              <a:rPr lang="ru-RU" sz="6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тесть</a:t>
            </a:r>
            <a:endParaRPr lang="ru-RU" sz="6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Мать жены – </a:t>
            </a:r>
            <a:r>
              <a:rPr lang="ru-RU" sz="6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тёща</a:t>
            </a:r>
            <a:endParaRPr lang="ru-RU" sz="6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 жены – </a:t>
            </a:r>
            <a:r>
              <a:rPr lang="ru-RU" sz="6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шурин</a:t>
            </a:r>
            <a:endParaRPr lang="ru-RU" sz="6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 мужа – </a:t>
            </a:r>
            <a:r>
              <a:rPr lang="ru-RU" sz="6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деверь</a:t>
            </a:r>
            <a:endParaRPr lang="ru-RU" sz="6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мужа – </a:t>
            </a:r>
            <a:r>
              <a:rPr lang="ru-RU" sz="6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золовка</a:t>
            </a:r>
            <a:endParaRPr lang="ru-RU" sz="6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жены – </a:t>
            </a:r>
            <a:r>
              <a:rPr lang="ru-RU" sz="6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свояченица</a:t>
            </a:r>
            <a:endParaRPr lang="ru-RU" sz="6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мужа – </a:t>
            </a:r>
            <a:r>
              <a:rPr lang="ru-RU" sz="6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свекор</a:t>
            </a:r>
            <a:endParaRPr lang="ru-RU" sz="6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Мать  мужа – </a:t>
            </a:r>
            <a:r>
              <a:rPr lang="ru-RU" sz="6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свекровь</a:t>
            </a:r>
            <a:endParaRPr lang="ru-RU" sz="6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Дочь (сын) брата, сестры – </a:t>
            </a:r>
            <a:r>
              <a:rPr lang="ru-RU" sz="6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племянница, племянник</a:t>
            </a:r>
            <a:endParaRPr lang="ru-RU" sz="6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Мужья двух сестер – </a:t>
            </a:r>
            <a:r>
              <a:rPr lang="ru-RU" sz="6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свояки</a:t>
            </a:r>
            <a:endParaRPr lang="ru-RU" sz="6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Жены двух братьев – </a:t>
            </a:r>
            <a:r>
              <a:rPr lang="ru-RU" sz="6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свояченицы</a:t>
            </a:r>
            <a:endParaRPr lang="ru-RU" sz="6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 жены и мужа друг другу – </a:t>
            </a:r>
            <a:r>
              <a:rPr lang="ru-RU" sz="6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сватьи</a:t>
            </a:r>
            <a:endParaRPr lang="ru-RU" sz="60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endParaRPr lang="ru-RU" dirty="0"/>
          </a:p>
        </p:txBody>
      </p:sp>
      <p:pic>
        <p:nvPicPr>
          <p:cNvPr id="5" name="Рисунок 4" descr="shutterstock_5-2048x160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385788" y="0"/>
            <a:ext cx="2758212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7072"/>
            <a:ext cx="9144000" cy="2544688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РАУНД  3</a:t>
            </a:r>
            <a:br>
              <a:rPr lang="ru-RU" sz="66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6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Вспомни фильм </a:t>
            </a:r>
            <a:br>
              <a:rPr lang="ru-RU" sz="66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6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1708453243_macrodistrict-club-p-shablon-prezentatsii-dlya-kviza-instagram-20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4221088"/>
          </a:xfrm>
          <a:prstGeom prst="rect">
            <a:avLst/>
          </a:prstGeom>
        </p:spPr>
      </p:pic>
      <p:pic>
        <p:nvPicPr>
          <p:cNvPr id="5" name="раунд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67944" y="1052736"/>
            <a:ext cx="224408" cy="224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2310</Words>
  <Application>WPS Presentation</Application>
  <PresentationFormat>Экран (4:3)</PresentationFormat>
  <Paragraphs>254</Paragraphs>
  <Slides>25</Slides>
  <Notes>0</Notes>
  <HiddenSlides>0</HiddenSlides>
  <MMClips>28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SimSun</vt:lpstr>
      <vt:lpstr>Wingdings</vt:lpstr>
      <vt:lpstr>Arial Black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РАУНД  5 Взгляд  в  прошлое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131</cp:revision>
  <dcterms:created xsi:type="dcterms:W3CDTF">2024-04-08T08:44:00Z</dcterms:created>
  <dcterms:modified xsi:type="dcterms:W3CDTF">2025-12-03T08:47:12Z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05FB5BB9B0954B1BAFEC716F0223FE04_12</vt:lpwstr>
  </property>
  <property fmtid="{D5CDD505-2E9C-101B-9397-08002B2CF9AE}" pid="3" name="KSOProductBuildVer">
    <vt:lpwstr>1049-12.2.0.23155</vt:lpwstr>
  </property>
</Properties>
</file>