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2692399" y="3522130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0600267" y="282787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2" y="3308581"/>
            <a:ext cx="9609667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777381"/>
            <a:ext cx="96096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9312"/>
            <a:ext cx="9609667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529667"/>
            <a:ext cx="960966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600267" y="25992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0168"/>
            <a:ext cx="9609667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999356" y="982131"/>
            <a:ext cx="1890895" cy="489373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98448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81344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3811" y="1388533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96169" y="2912533"/>
            <a:ext cx="35144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399" y="1883831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8094831" y="1041400"/>
            <a:ext cx="3063346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AA88875-E5F1-4275-A4E6-71EA31272451}" type="datetimeFigureOut">
              <a:rPr lang="ru-RU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70F1294-6833-4670-8FB3-9551BC05193C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>
        <a:spcBef>
          <a:spcPts val="0"/>
        </a:spcBef>
        <a:buNone/>
        <a:defRPr sz="44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857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001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430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002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98090" y="565771"/>
            <a:ext cx="10795819" cy="2948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«Виртуальная экскурсия по природным</a:t>
            </a:r>
            <a:br>
              <a:rPr lang="ru-RU" sz="2800" b="1">
                <a:latin typeface="Times New Roman"/>
                <a:cs typeface="Times New Roman"/>
              </a:rPr>
            </a:br>
            <a:r>
              <a:rPr lang="ru-RU" sz="2800" b="1">
                <a:latin typeface="Times New Roman"/>
                <a:cs typeface="Times New Roman"/>
              </a:rPr>
              <a:t>достопримечательностям </a:t>
            </a:r>
            <a:br>
              <a:rPr lang="ru-RU" sz="2800" b="1">
                <a:latin typeface="Times New Roman"/>
                <a:cs typeface="Times New Roman"/>
              </a:rPr>
            </a:br>
            <a:r>
              <a:rPr lang="ru-RU" sz="2800" b="1">
                <a:latin typeface="Times New Roman"/>
                <a:cs typeface="Times New Roman"/>
              </a:rPr>
              <a:t>Свердловской области </a:t>
            </a:r>
            <a:br>
              <a:rPr lang="ru-RU" sz="2800" b="1">
                <a:latin typeface="Times New Roman"/>
                <a:cs typeface="Times New Roman"/>
              </a:rPr>
            </a:br>
            <a:r>
              <a:rPr lang="ru-RU" sz="2800" b="1">
                <a:latin typeface="Times New Roman"/>
                <a:cs typeface="Times New Roman"/>
              </a:rPr>
              <a:t>с использованием 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431773" y="4079734"/>
            <a:ext cx="7328452" cy="165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>
                <a:latin typeface="Times New Roman"/>
                <a:cs typeface="Times New Roman"/>
              </a:rPr>
              <a:t>Практическое применение нейросети GigaChat  и </a:t>
            </a:r>
            <a:r>
              <a:rPr lang="en-US" sz="1800">
                <a:latin typeface="Times New Roman"/>
                <a:cs typeface="Times New Roman"/>
              </a:rPr>
              <a:t>Google Maps </a:t>
            </a:r>
            <a:r>
              <a:rPr lang="ru-RU" sz="1800">
                <a:latin typeface="Times New Roman"/>
                <a:cs typeface="Times New Roman"/>
              </a:rPr>
              <a:t>для изучения природных достопримечательностей Свердловской области</a:t>
            </a:r>
            <a:endParaRPr lang="en-US" sz="1800">
              <a:latin typeface="Times New Roman"/>
              <a:cs typeface="Times New Roman"/>
            </a:endParaRPr>
          </a:p>
          <a:p>
            <a:pPr>
              <a:defRPr/>
            </a:pPr>
            <a:endParaRPr lang="en-US" sz="180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5350" cy="133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2007704" y="139355"/>
            <a:ext cx="8176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555555"/>
                </a:solidFill>
                <a:latin typeface="Times New Roman"/>
                <a:cs typeface="Times New Roman"/>
              </a:rPr>
              <a:t>Муниципальное автономное общеобразовательное учреждение средняя общеобразовательная школа № 132</a:t>
            </a:r>
            <a:endParaRPr lang="ru-RU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latin typeface="Times New Roman"/>
                <a:cs typeface="Times New Roman"/>
              </a:rPr>
              <a:t>Препятствия на пути: возможные ограничения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876799" y="2556932"/>
            <a:ext cx="6019797" cy="331893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Необходимость надежного доступа к интернету в школе.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Наличие компьютеров или планшетов с достаточной производительностью для комфортного просмотра.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Зависимость от качества генерируемого нейросетью контента и необходимость его тщательной проверки и доработки.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Требуется время педагогов на планирование, разработку промптов, редактирование и интеграцию контента.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Необходимость обучения педагогов и учащихся работе с новыми цифровыми инструментами.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15208" y="2556932"/>
            <a:ext cx="3259016" cy="3259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95401" y="1101401"/>
            <a:ext cx="9601196" cy="13038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latin typeface="Times New Roman"/>
                <a:cs typeface="Times New Roman"/>
              </a:rPr>
              <a:t>Заключение: </a:t>
            </a:r>
            <a:br>
              <a:rPr lang="ru-RU" sz="3200" b="1">
                <a:latin typeface="Times New Roman"/>
                <a:cs typeface="Times New Roman"/>
              </a:rPr>
            </a:br>
            <a:r>
              <a:rPr lang="ru-RU" sz="3200" b="1">
                <a:latin typeface="Times New Roman"/>
                <a:cs typeface="Times New Roman"/>
              </a:rPr>
              <a:t>Будущее образования – уже здесь!</a:t>
            </a:r>
            <a:r>
              <a:rPr lang="ru-RU" sz="4000"/>
              <a:t/>
            </a:r>
            <a:br>
              <a:rPr lang="ru-RU" sz="4000"/>
            </a:br>
            <a:endParaRPr lang="ru-RU" sz="4000" b="1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234609" y="2556932"/>
            <a:ext cx="5661988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Виртуальная экскурсия по природным достопримечательностям Свердловской области – это не просто урок, а захватывающее приключение.</a:t>
            </a:r>
            <a:endParaRPr/>
          </a:p>
          <a:p>
            <a:pPr marL="0" indent="0"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Использование нейросети открывает новые горизонты для создания доступного, увлекательного и эффективного образовательного контента.</a:t>
            </a:r>
            <a:endParaRPr/>
          </a:p>
          <a:p>
            <a:pPr marL="0" indent="0"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Мы верим, что эта инновация поможет школьникам полюбить природу родного края и стать ответственными ее хранителями.</a:t>
            </a:r>
            <a:endParaRPr/>
          </a:p>
          <a:p>
            <a:pPr marL="0" indent="0"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«Исследуй. Учись. Сохраняй.»</a:t>
            </a:r>
            <a:endParaRPr/>
          </a:p>
          <a:p>
            <a:pPr marL="0" indent="0">
              <a:buNone/>
              <a:defRPr/>
            </a:pPr>
            <a:r>
              <a:rPr lang="en-US" sz="1800">
                <a:latin typeface="Times New Roman"/>
                <a:cs typeface="Times New Roman"/>
              </a:rPr>
              <a:t>PS</a:t>
            </a:r>
            <a:r>
              <a:rPr lang="ru-RU" sz="1800">
                <a:latin typeface="Times New Roman"/>
                <a:cs typeface="Times New Roman"/>
              </a:rPr>
              <a:t>: в презентации тоже не обошлось без нейросети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36078" y="2582496"/>
            <a:ext cx="3267808" cy="3267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95401" y="1101401"/>
            <a:ext cx="9601196" cy="13038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latin typeface="Times New Roman"/>
                <a:cs typeface="Times New Roman"/>
              </a:rPr>
              <a:t>Спасибо за внимание!</a:t>
            </a:r>
            <a:r>
              <a:rPr lang="ru-RU" sz="4000"/>
              <a:t/>
            </a:r>
            <a:br>
              <a:rPr lang="ru-RU" sz="4000"/>
            </a:br>
            <a:endParaRPr lang="ru-RU" sz="4000" b="1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607198" y="3171978"/>
            <a:ext cx="609743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/>
                <a:cs typeface="Times New Roman"/>
              </a:rPr>
              <a:t>Об авторах</a:t>
            </a:r>
            <a:r>
              <a:rPr lang="ru-RU" dirty="0">
                <a:solidFill>
                  <a:srgbClr val="555555"/>
                </a:solidFill>
                <a:latin typeface="Times New Roman"/>
                <a:cs typeface="Times New Roman"/>
              </a:rPr>
              <a:t>:</a:t>
            </a:r>
            <a:endParaRPr dirty="0"/>
          </a:p>
          <a:p>
            <a:pPr>
              <a:defRPr/>
            </a:pPr>
            <a:r>
              <a:rPr lang="ru-RU" dirty="0" smtClean="0">
                <a:latin typeface="Times New Roman"/>
                <a:cs typeface="Times New Roman"/>
              </a:rPr>
              <a:t>Ермакова </a:t>
            </a:r>
            <a:r>
              <a:rPr lang="ru-RU" dirty="0">
                <a:latin typeface="Times New Roman"/>
                <a:cs typeface="Times New Roman"/>
              </a:rPr>
              <a:t>Екатерина Дмитриевна, учитель </a:t>
            </a:r>
            <a:r>
              <a:rPr lang="ru-RU" dirty="0" smtClean="0">
                <a:latin typeface="Times New Roman"/>
                <a:cs typeface="Times New Roman"/>
              </a:rPr>
              <a:t>информатики</a:t>
            </a: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54825" y="2530140"/>
            <a:ext cx="3417276" cy="3417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89048" y="1031073"/>
            <a:ext cx="9407548" cy="116878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Times New Roman"/>
                <a:cs typeface="Times New Roman"/>
              </a:rPr>
              <a:t>Откройте для себя Урал, не выходя из класса!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40627" y="2556932"/>
            <a:ext cx="5555970" cy="33189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	Свердловская область – это край величественных гор, полноводных рек, бескрайних лесов и таинственных пещер. Однако не всегда есть возможность посетить эти уникальные места лично. 	Виртуальная экскурсия – это современное решение, позволяющее погрузиться в красоту природы, не покидая пределов школы.</a:t>
            </a:r>
            <a:endParaRPr/>
          </a:p>
        </p:txBody>
      </p:sp>
      <p:pic>
        <p:nvPicPr>
          <p:cNvPr id="6" name="Picture 2" descr="Как я провел это лето. Туристический маршрут от «ФедералПресс» по всем  значимым местам Среднего Урала | Свердловская область | ФедералПресс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64567" y="2431669"/>
            <a:ext cx="2948110" cy="35694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70554" y="1276283"/>
            <a:ext cx="6864993" cy="6863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Times New Roman"/>
                <a:cs typeface="Times New Roman"/>
              </a:rPr>
              <a:t>Наш цифровой компас: 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2676" y="1737360"/>
            <a:ext cx="6392325" cy="51206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sz="1800"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ru-RU" sz="18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i="1">
                <a:solidFill>
                  <a:schemeClr val="tx1"/>
                </a:solidFill>
                <a:latin typeface="Times New Roman"/>
                <a:cs typeface="Times New Roman"/>
              </a:rPr>
              <a:t>Познавательная: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 Расширить знания школьников о природных богатствах Свердловской области, их уникальности и значении.</a:t>
            </a:r>
            <a:endParaRPr/>
          </a:p>
          <a:p>
            <a:pPr algn="just">
              <a:defRPr/>
            </a:pPr>
            <a:r>
              <a:rPr lang="ru-RU" sz="1800" i="1">
                <a:solidFill>
                  <a:schemeClr val="tx1"/>
                </a:solidFill>
                <a:latin typeface="Times New Roman"/>
                <a:cs typeface="Times New Roman"/>
              </a:rPr>
              <a:t>Образовательная: 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Предоставить учащимся интерактивный опыт изучения природы региона с использованием технологий искусственного интеллекта.</a:t>
            </a:r>
            <a:endParaRPr/>
          </a:p>
          <a:p>
            <a:pPr algn="just">
              <a:defRPr/>
            </a:pPr>
            <a:r>
              <a:rPr lang="ru-RU" sz="1800" i="1">
                <a:solidFill>
                  <a:schemeClr val="tx1"/>
                </a:solidFill>
                <a:latin typeface="Times New Roman"/>
                <a:cs typeface="Times New Roman"/>
              </a:rPr>
              <a:t>Воспитательная: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 Формировать бережное отношение к природе, чувство гордости за родной край.</a:t>
            </a:r>
            <a:endParaRPr/>
          </a:p>
          <a:p>
            <a:pPr algn="just">
              <a:defRPr/>
            </a:pPr>
            <a:r>
              <a:rPr lang="ru-RU" sz="1800" i="1">
                <a:solidFill>
                  <a:schemeClr val="tx1"/>
                </a:solidFill>
                <a:latin typeface="Times New Roman"/>
                <a:cs typeface="Times New Roman"/>
              </a:rPr>
              <a:t>Развивающие: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 Развивать познавательный интерес учащихся к изучению родного края. Формировать навыки самостоятельной исследовательской деятельности.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6101" y="2583619"/>
            <a:ext cx="3428121" cy="3428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50067" y="938305"/>
            <a:ext cx="6878245" cy="112903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Times New Roman"/>
                <a:cs typeface="Times New Roman"/>
              </a:rPr>
              <a:t>Наш цифровой компас: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2677" y="2451652"/>
            <a:ext cx="6710328" cy="51206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Разработать сценарий виртуальной экскурсии с применением ИИ.</a:t>
            </a:r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Создать виртуальную экскурсию с реалистичными изображениями достопримечательностей Свердловской области.</a:t>
            </a:r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Предоставить учащимся доступ к актуальным данным о природных объектах.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Обеспечить возможность виртуального посещения труднодоступных территорий.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Оценка эффективности внедрения технологии в образовательный процесс.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06769" y="2576146"/>
            <a:ext cx="3305908" cy="3305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186242" y="1100049"/>
            <a:ext cx="7421583" cy="930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Times New Roman"/>
                <a:cs typeface="Times New Roman"/>
              </a:rPr>
              <a:t>Целевая аудитория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088835" y="2065949"/>
            <a:ext cx="6520070" cy="47920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Школьники 5-8 классов (возраст 10-14 лет).</a:t>
            </a:r>
            <a:endParaRPr/>
          </a:p>
          <a:p>
            <a:pPr marL="0" indent="0">
              <a:buNone/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Обоснование: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В этом возрасте активно формируется познавательный интерес к окружающему миру.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Учащиеся готовы воспринимать новую информацию в интерактивной и визуально привлекательной форме.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Материал будет адаптирован для данного возраста, избегая излишней сложности и фокусируясь на ярких и запоминающихся фактах.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Изображение: Фотографии или иллюстрации детей, увлеченно смотрящих в экран или на интерактивную доску.</a:t>
            </a:r>
            <a:endParaRPr/>
          </a:p>
          <a:p>
            <a:pPr marL="0" indent="0">
              <a:lnSpc>
                <a:spcPct val="110000"/>
              </a:lnSpc>
              <a:buNone/>
              <a:defRPr/>
            </a:pPr>
            <a:endParaRPr lang="ru-RU" sz="180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2453" y="2453054"/>
            <a:ext cx="3496408" cy="3496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84258" y="1031073"/>
            <a:ext cx="7583360" cy="100976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Times New Roman"/>
                <a:cs typeface="Times New Roman"/>
              </a:rPr>
              <a:t>Новый взгляд на обучение: педагогическая инновация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711687" y="2491410"/>
            <a:ext cx="5684816" cy="51206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Интеграция искусственного интеллекта в образовательный процесс. Использование нейросети как инструмента для создания персонализированного и динамичного образовательного контента в формате виртуальной экскурсии.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Создание интерактивных карт с помощью интерактивных приложений и маршрутов с применением современных цифровых решений.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Повышение уровня вовлеченности учеников благодаря наглядности и интерактивности материала.</a:t>
            </a: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55886" y="2491411"/>
            <a:ext cx="3628292" cy="3628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71917" y="1051771"/>
            <a:ext cx="9573658" cy="10097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Times New Roman"/>
                <a:cs typeface="Times New Roman"/>
              </a:rPr>
              <a:t>От идеи к виртуальному миру: как мы это делаем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95754" y="2404434"/>
            <a:ext cx="10447606" cy="512064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en-US" sz="1800">
                <a:latin typeface="Times New Roman"/>
                <a:cs typeface="Times New Roman"/>
              </a:rPr>
              <a:t>	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Реализуем нашу идею на реальном примере построив виртуальною экскурсию по природному парку «Оленьи ручьи».</a:t>
            </a:r>
            <a:endParaRPr/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180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Для ребят в 7 классе была поставлена задача найти объекты  в нейросети </a:t>
            </a:r>
            <a:r>
              <a:rPr lang="en-US" sz="1800">
                <a:solidFill>
                  <a:schemeClr val="tx1"/>
                </a:solidFill>
                <a:latin typeface="Times New Roman"/>
                <a:cs typeface="Times New Roman"/>
              </a:rPr>
              <a:t>Giga Chat 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природного парка «Оленьи ручьи». Каждый ученик выбирает себе объект из выданных нейросетью и создает: описание географического объекта, его координаты, легенду с помощью нейросети </a:t>
            </a:r>
            <a:r>
              <a:rPr lang="en-US" sz="1800">
                <a:solidFill>
                  <a:schemeClr val="tx1"/>
                </a:solidFill>
                <a:latin typeface="Times New Roman"/>
                <a:cs typeface="Times New Roman"/>
              </a:rPr>
              <a:t>Giga Chat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 и так же иллюстрации объекта.</a:t>
            </a:r>
            <a:endParaRPr/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180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Ученики формулируют запросы (промпты): Составление точных и детализированных запросов для генерации текстов. Примеры: «Опиши природный парк «Оленьи ручьи» для школьников, используя простой язык и добавляя интересные факты и легенды».</a:t>
            </a:r>
            <a:endParaRPr lang="ru-RU" sz="1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71917" y="1051771"/>
            <a:ext cx="9573658" cy="10097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Times New Roman"/>
                <a:cs typeface="Times New Roman"/>
              </a:rPr>
              <a:t>От идеи к виртуальному миру: как мы это делаем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758962" y="2562696"/>
            <a:ext cx="5638212" cy="512064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en-US" sz="1800">
                <a:latin typeface="Times New Roman"/>
                <a:cs typeface="Times New Roman"/>
              </a:rPr>
              <a:t>	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После подбора информации и иллюстрации приступаем к созданию виртуальной карты путешествия с помощью </a:t>
            </a:r>
            <a:r>
              <a:rPr lang="en-US" sz="1800">
                <a:solidFill>
                  <a:schemeClr val="tx1"/>
                </a:solidFill>
                <a:latin typeface="Times New Roman"/>
                <a:cs typeface="Times New Roman"/>
              </a:rPr>
              <a:t>Google Maps.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 Результат предварительной работы можно увидеть по ссылке. Синими значками созданы достопримечательности и построен два первых маршрута.</a:t>
            </a:r>
            <a:endParaRPr/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1800">
                <a:solidFill>
                  <a:schemeClr val="tx1"/>
                </a:solidFill>
                <a:latin typeface="Times New Roman"/>
                <a:cs typeface="Times New Roman"/>
              </a:rPr>
              <a:t>https://www.google.com/maps/d/edit?mid=17M2Znq5haFx_TdoEjJTbOPWgrEWMWOI&amp;usp=sharing</a:t>
            </a:r>
            <a:endParaRPr lang="ru-RU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0757" y="2797817"/>
            <a:ext cx="4698205" cy="2723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b="1">
                <a:solidFill>
                  <a:schemeClr val="tx1"/>
                </a:solidFill>
                <a:latin typeface="Times New Roman"/>
                <a:cs typeface="Times New Roman"/>
              </a:rPr>
              <a:t>Что мы хотим увидеть: ожидаемые результаты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295402" y="2570183"/>
            <a:ext cx="9601196" cy="360532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ru-RU" sz="3300" b="1">
                <a:solidFill>
                  <a:schemeClr val="tx1"/>
                </a:solidFill>
                <a:latin typeface="Times New Roman"/>
                <a:cs typeface="Times New Roman"/>
              </a:rPr>
              <a:t>Для школьников:</a:t>
            </a:r>
            <a:endParaRPr/>
          </a:p>
          <a:p>
            <a:pPr>
              <a:defRPr/>
            </a:pPr>
            <a:r>
              <a:rPr lang="ru-RU" sz="3300">
                <a:solidFill>
                  <a:schemeClr val="tx1"/>
                </a:solidFill>
                <a:latin typeface="Times New Roman"/>
                <a:cs typeface="Times New Roman"/>
              </a:rPr>
              <a:t>Увеличение заинтересованности школьников изучением экологии и географии родного края.</a:t>
            </a:r>
            <a:endParaRPr/>
          </a:p>
          <a:p>
            <a:pPr>
              <a:defRPr/>
            </a:pPr>
            <a:r>
              <a:rPr lang="ru-RU" sz="3300">
                <a:solidFill>
                  <a:schemeClr val="tx1"/>
                </a:solidFill>
                <a:latin typeface="Times New Roman"/>
                <a:cs typeface="Times New Roman"/>
              </a:rPr>
              <a:t>Улучшение понимания особенностей природы региона.</a:t>
            </a:r>
            <a:endParaRPr/>
          </a:p>
          <a:p>
            <a:pPr>
              <a:defRPr/>
            </a:pPr>
            <a:r>
              <a:rPr lang="ru-RU" sz="3300">
                <a:solidFill>
                  <a:schemeClr val="tx1"/>
                </a:solidFill>
                <a:latin typeface="Times New Roman"/>
                <a:cs typeface="Times New Roman"/>
              </a:rPr>
              <a:t>Освоение навыков работы с современными цифровыми технологиями.</a:t>
            </a:r>
            <a:endParaRPr/>
          </a:p>
          <a:p>
            <a:pPr marL="0" indent="0">
              <a:buNone/>
              <a:defRPr/>
            </a:pPr>
            <a:r>
              <a:rPr lang="ru-RU" sz="3300" b="1">
                <a:solidFill>
                  <a:schemeClr val="tx1"/>
                </a:solidFill>
                <a:latin typeface="Times New Roman"/>
                <a:cs typeface="Times New Roman"/>
              </a:rPr>
              <a:t>Для образовательного процесса:</a:t>
            </a:r>
            <a:endParaRPr/>
          </a:p>
          <a:p>
            <a:pPr>
              <a:defRPr/>
            </a:pPr>
            <a:r>
              <a:rPr lang="ru-RU" sz="3300">
                <a:solidFill>
                  <a:schemeClr val="tx1"/>
                </a:solidFill>
                <a:latin typeface="Times New Roman"/>
                <a:cs typeface="Times New Roman"/>
              </a:rPr>
              <a:t>Дополнительный, наглядный и увлекательный материал для уроков географии, биологии, краеведения.</a:t>
            </a:r>
            <a:endParaRPr/>
          </a:p>
          <a:p>
            <a:pPr>
              <a:defRPr/>
            </a:pPr>
            <a:r>
              <a:rPr lang="ru-RU" sz="3300">
                <a:solidFill>
                  <a:schemeClr val="tx1"/>
                </a:solidFill>
                <a:latin typeface="Times New Roman"/>
                <a:cs typeface="Times New Roman"/>
              </a:rPr>
              <a:t>Возможность использовать экскурсию как для самостоятельной работы, так и в рамках групповых занятий.</a:t>
            </a:r>
            <a:endParaRPr/>
          </a:p>
          <a:p>
            <a:pPr>
              <a:defRPr/>
            </a:pPr>
            <a:r>
              <a:rPr lang="ru-RU" sz="3300">
                <a:solidFill>
                  <a:schemeClr val="tx1"/>
                </a:solidFill>
                <a:latin typeface="Times New Roman"/>
                <a:cs typeface="Times New Roman"/>
              </a:rPr>
              <a:t>Внедрение передовых технологий в педагогическую практику.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Натуральные материалы"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515</Words>
  <Application>Microsoft Office PowerPoint</Application>
  <DocSecurity>0</DocSecurity>
  <PresentationFormat>Широкоэкранный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«Виртуальная экскурсия по природным достопримечательностям  Свердловской области  с использованием ИИ»</vt:lpstr>
      <vt:lpstr>Откройте для себя Урал, не выходя из класса!</vt:lpstr>
      <vt:lpstr>Наш цифровой компас: цели</vt:lpstr>
      <vt:lpstr>Наш цифровой компас: задачи</vt:lpstr>
      <vt:lpstr>Целевая аудитория</vt:lpstr>
      <vt:lpstr>Новый взгляд на обучение: педагогическая инновация</vt:lpstr>
      <vt:lpstr>От идеи к виртуальному миру: как мы это делаем</vt:lpstr>
      <vt:lpstr>От идеи к виртуальному миру: как мы это делаем</vt:lpstr>
      <vt:lpstr>Что мы хотим увидеть: ожидаемые результаты</vt:lpstr>
      <vt:lpstr>Препятствия на пути: возможные ограничения</vt:lpstr>
      <vt:lpstr>Заключение:  Будущее образования – уже здесь! </vt:lpstr>
      <vt:lpstr>Спасибо за внимание! </vt:lpstr>
    </vt:vector>
  </TitlesOfParts>
  <Manager/>
  <Company>SPecialiST RePack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инструменты в дополнительном образовании: Виртуальные экскурсии с использованием ИИ</dc:title>
  <dc:subject/>
  <dc:creator>Учетная запись Майкрософт</dc:creator>
  <cp:keywords/>
  <dc:description/>
  <cp:lastModifiedBy>Admin</cp:lastModifiedBy>
  <cp:revision>60</cp:revision>
  <dcterms:created xsi:type="dcterms:W3CDTF">2025-10-12T06:03:26Z</dcterms:created>
  <dcterms:modified xsi:type="dcterms:W3CDTF">2025-12-02T11:13:50Z</dcterms:modified>
  <cp:category/>
  <dc:identifier/>
  <cp:contentStatus/>
  <dc:language/>
  <cp:version/>
</cp:coreProperties>
</file>