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53" y="53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1299" y="1814766"/>
            <a:ext cx="4472940" cy="4592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005588" y="2065972"/>
            <a:ext cx="4164965" cy="4333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50" y="6362"/>
            <a:ext cx="10679430" cy="7547609"/>
          </a:xfrm>
          <a:custGeom>
            <a:avLst/>
            <a:gdLst/>
            <a:ahLst/>
            <a:cxnLst/>
            <a:rect l="l" t="t" r="r" b="b"/>
            <a:pathLst>
              <a:path w="10679430" h="7547609">
                <a:moveTo>
                  <a:pt x="10679290" y="0"/>
                </a:moveTo>
                <a:lnTo>
                  <a:pt x="0" y="0"/>
                </a:lnTo>
                <a:lnTo>
                  <a:pt x="0" y="7547305"/>
                </a:lnTo>
                <a:lnTo>
                  <a:pt x="10679290" y="7547305"/>
                </a:lnTo>
                <a:lnTo>
                  <a:pt x="10679290" y="0"/>
                </a:lnTo>
                <a:close/>
              </a:path>
            </a:pathLst>
          </a:custGeom>
          <a:solidFill>
            <a:srgbClr val="444C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1300" y="538543"/>
            <a:ext cx="9710798" cy="94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9296" y="1634769"/>
            <a:ext cx="6221095" cy="457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09300" y="7115304"/>
            <a:ext cx="3357245" cy="149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68443" y="7115304"/>
            <a:ext cx="2932429" cy="149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299" y="675081"/>
            <a:ext cx="6693534" cy="193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500" spc="580" dirty="0"/>
              <a:t>ИНСТРУМЕНТЫ</a:t>
            </a:r>
            <a:r>
              <a:rPr sz="3500" spc="195" dirty="0"/>
              <a:t> </a:t>
            </a:r>
            <a:r>
              <a:rPr sz="3500" spc="575" dirty="0"/>
              <a:t>СОЗДАНИЯ </a:t>
            </a:r>
            <a:r>
              <a:rPr sz="3500" spc="520" dirty="0"/>
              <a:t>ТЕЛЕГРАМ-</a:t>
            </a:r>
            <a:r>
              <a:rPr sz="3500" spc="605" dirty="0"/>
              <a:t>КАНАЛА</a:t>
            </a:r>
            <a:endParaRPr sz="3500"/>
          </a:p>
          <a:p>
            <a:pPr marL="12700" marR="1732914">
              <a:lnSpc>
                <a:spcPct val="108700"/>
              </a:lnSpc>
              <a:spcBef>
                <a:spcPts val="650"/>
              </a:spcBef>
            </a:pPr>
            <a:r>
              <a:rPr sz="2300" b="0" spc="260" dirty="0">
                <a:latin typeface="Century Gothic"/>
                <a:cs typeface="Century Gothic"/>
              </a:rPr>
              <a:t>УЧИТЕЛЯ</a:t>
            </a:r>
            <a:r>
              <a:rPr sz="2300" b="0" spc="-35" dirty="0">
                <a:latin typeface="Century Gothic"/>
                <a:cs typeface="Century Gothic"/>
              </a:rPr>
              <a:t> </a:t>
            </a:r>
            <a:r>
              <a:rPr sz="2300" b="0" spc="140" dirty="0">
                <a:latin typeface="Century Gothic"/>
                <a:cs typeface="Century Gothic"/>
              </a:rPr>
              <a:t>ИЗОБРАЗИТЕЛЬНОГО </a:t>
            </a:r>
            <a:r>
              <a:rPr sz="2300" b="0" spc="-10" dirty="0">
                <a:latin typeface="Century Gothic"/>
                <a:cs typeface="Century Gothic"/>
              </a:rPr>
              <a:t>ИСКУССТВА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7300" y="2968802"/>
            <a:ext cx="35077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260" dirty="0">
                <a:solidFill>
                  <a:srgbClr val="FFFFFF"/>
                </a:solidFill>
                <a:latin typeface="Calibri"/>
                <a:cs typeface="Calibri"/>
              </a:rPr>
              <a:t>УЧИТЕЛЬ</a:t>
            </a:r>
            <a:r>
              <a:rPr sz="16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40" dirty="0">
                <a:solidFill>
                  <a:srgbClr val="FFFFFF"/>
                </a:solidFill>
                <a:latin typeface="Calibri"/>
                <a:cs typeface="Calibri"/>
              </a:rPr>
              <a:t>ИЗОБРАЗИТЕЛЬНОГО </a:t>
            </a:r>
            <a:r>
              <a:rPr sz="1600" b="1" spc="254" dirty="0">
                <a:solidFill>
                  <a:srgbClr val="FFFFFF"/>
                </a:solidFill>
                <a:latin typeface="Calibri"/>
                <a:cs typeface="Calibri"/>
              </a:rPr>
              <a:t>ИСКУССТВА</a:t>
            </a:r>
            <a:r>
              <a:rPr sz="16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80" dirty="0">
                <a:solidFill>
                  <a:srgbClr val="FFFFFF"/>
                </a:solidFill>
                <a:latin typeface="Calibri"/>
                <a:cs typeface="Calibri"/>
              </a:rPr>
              <a:t>НЕФЕДОВА</a:t>
            </a:r>
            <a:r>
              <a:rPr sz="16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Calibri"/>
                <a:cs typeface="Calibri"/>
              </a:rPr>
              <a:t>Н.В.</a:t>
            </a:r>
            <a:endParaRPr sz="1600">
              <a:latin typeface="Calibri"/>
              <a:cs typeface="Calibri"/>
            </a:endParaRPr>
          </a:p>
          <a:p>
            <a:pPr marL="12700" marR="132715">
              <a:lnSpc>
                <a:spcPct val="100000"/>
              </a:lnSpc>
              <a:spcBef>
                <a:spcPts val="1920"/>
              </a:spcBef>
            </a:pPr>
            <a:r>
              <a:rPr sz="1600" b="1" spc="220" dirty="0">
                <a:solidFill>
                  <a:srgbClr val="FFFFFF"/>
                </a:solidFill>
                <a:latin typeface="Calibri"/>
                <a:cs typeface="Calibri"/>
              </a:rPr>
              <a:t>МБОУ</a:t>
            </a:r>
            <a:r>
              <a:rPr sz="16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54" dirty="0">
                <a:solidFill>
                  <a:srgbClr val="FFFFFF"/>
                </a:solidFill>
                <a:latin typeface="Calibri"/>
                <a:cs typeface="Calibri"/>
              </a:rPr>
              <a:t>НОВОБЫТОВСКАЯ</a:t>
            </a:r>
            <a:r>
              <a:rPr sz="16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54" dirty="0">
                <a:solidFill>
                  <a:srgbClr val="FFFFFF"/>
                </a:solidFill>
                <a:latin typeface="Calibri"/>
                <a:cs typeface="Calibri"/>
              </a:rPr>
              <a:t>СОШ </a:t>
            </a:r>
            <a:r>
              <a:rPr sz="1600" b="1" spc="180" dirty="0">
                <a:solidFill>
                  <a:srgbClr val="FFFFFF"/>
                </a:solidFill>
                <a:latin typeface="Calibri"/>
                <a:cs typeface="Calibri"/>
              </a:rPr>
              <a:t>(Д.КРЮКОВО,</a:t>
            </a:r>
            <a:r>
              <a:rPr sz="16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200" dirty="0">
                <a:solidFill>
                  <a:srgbClr val="FFFFFF"/>
                </a:solidFill>
                <a:latin typeface="Calibri"/>
                <a:cs typeface="Calibri"/>
              </a:rPr>
              <a:t>ДОМ</a:t>
            </a:r>
            <a:r>
              <a:rPr sz="16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17)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7299" y="6260669"/>
            <a:ext cx="1158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370" dirty="0" smtClean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ru-RU" sz="3600" b="1" spc="370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6999" y="6211049"/>
            <a:ext cx="1062355" cy="0"/>
          </a:xfrm>
          <a:custGeom>
            <a:avLst/>
            <a:gdLst/>
            <a:ahLst/>
            <a:cxnLst/>
            <a:rect l="l" t="t" r="r" b="b"/>
            <a:pathLst>
              <a:path w="1062355">
                <a:moveTo>
                  <a:pt x="0" y="0"/>
                </a:moveTo>
                <a:lnTo>
                  <a:pt x="106199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33284" y="5167134"/>
            <a:ext cx="869950" cy="869950"/>
            <a:chOff x="933284" y="5167134"/>
            <a:chExt cx="869950" cy="869950"/>
          </a:xfrm>
        </p:grpSpPr>
        <p:sp>
          <p:nvSpPr>
            <p:cNvPr id="7" name="object 7"/>
            <p:cNvSpPr/>
            <p:nvPr/>
          </p:nvSpPr>
          <p:spPr>
            <a:xfrm>
              <a:off x="952334" y="5186184"/>
              <a:ext cx="831850" cy="831850"/>
            </a:xfrm>
            <a:custGeom>
              <a:avLst/>
              <a:gdLst/>
              <a:ahLst/>
              <a:cxnLst/>
              <a:rect l="l" t="t" r="r" b="b"/>
              <a:pathLst>
                <a:path w="831850" h="831850">
                  <a:moveTo>
                    <a:pt x="831329" y="415658"/>
                  </a:moveTo>
                  <a:lnTo>
                    <a:pt x="828532" y="464133"/>
                  </a:lnTo>
                  <a:lnTo>
                    <a:pt x="820351" y="510966"/>
                  </a:lnTo>
                  <a:lnTo>
                    <a:pt x="807097" y="555844"/>
                  </a:lnTo>
                  <a:lnTo>
                    <a:pt x="789081" y="598455"/>
                  </a:lnTo>
                  <a:lnTo>
                    <a:pt x="766617" y="638489"/>
                  </a:lnTo>
                  <a:lnTo>
                    <a:pt x="740014" y="675632"/>
                  </a:lnTo>
                  <a:lnTo>
                    <a:pt x="709587" y="709574"/>
                  </a:lnTo>
                  <a:lnTo>
                    <a:pt x="675645" y="740002"/>
                  </a:lnTo>
                  <a:lnTo>
                    <a:pt x="638502" y="766604"/>
                  </a:lnTo>
                  <a:lnTo>
                    <a:pt x="598468" y="789069"/>
                  </a:lnTo>
                  <a:lnTo>
                    <a:pt x="555856" y="807084"/>
                  </a:lnTo>
                  <a:lnTo>
                    <a:pt x="510978" y="820338"/>
                  </a:lnTo>
                  <a:lnTo>
                    <a:pt x="464146" y="828520"/>
                  </a:lnTo>
                  <a:lnTo>
                    <a:pt x="415671" y="831316"/>
                  </a:lnTo>
                  <a:lnTo>
                    <a:pt x="367195" y="828520"/>
                  </a:lnTo>
                  <a:lnTo>
                    <a:pt x="320362" y="820338"/>
                  </a:lnTo>
                  <a:lnTo>
                    <a:pt x="275483" y="807084"/>
                  </a:lnTo>
                  <a:lnTo>
                    <a:pt x="232870" y="789069"/>
                  </a:lnTo>
                  <a:lnTo>
                    <a:pt x="192836" y="766604"/>
                  </a:lnTo>
                  <a:lnTo>
                    <a:pt x="155691" y="740002"/>
                  </a:lnTo>
                  <a:lnTo>
                    <a:pt x="121748" y="709574"/>
                  </a:lnTo>
                  <a:lnTo>
                    <a:pt x="91319" y="675632"/>
                  </a:lnTo>
                  <a:lnTo>
                    <a:pt x="64715" y="638489"/>
                  </a:lnTo>
                  <a:lnTo>
                    <a:pt x="42249" y="598455"/>
                  </a:lnTo>
                  <a:lnTo>
                    <a:pt x="24233" y="555844"/>
                  </a:lnTo>
                  <a:lnTo>
                    <a:pt x="10978" y="510966"/>
                  </a:lnTo>
                  <a:lnTo>
                    <a:pt x="2796" y="464133"/>
                  </a:lnTo>
                  <a:lnTo>
                    <a:pt x="0" y="415658"/>
                  </a:lnTo>
                  <a:lnTo>
                    <a:pt x="2796" y="367183"/>
                  </a:lnTo>
                  <a:lnTo>
                    <a:pt x="10978" y="320350"/>
                  </a:lnTo>
                  <a:lnTo>
                    <a:pt x="24233" y="275472"/>
                  </a:lnTo>
                  <a:lnTo>
                    <a:pt x="42249" y="232860"/>
                  </a:lnTo>
                  <a:lnTo>
                    <a:pt x="64715" y="192827"/>
                  </a:lnTo>
                  <a:lnTo>
                    <a:pt x="91319" y="155683"/>
                  </a:lnTo>
                  <a:lnTo>
                    <a:pt x="121748" y="121742"/>
                  </a:lnTo>
                  <a:lnTo>
                    <a:pt x="155691" y="91314"/>
                  </a:lnTo>
                  <a:lnTo>
                    <a:pt x="192836" y="64712"/>
                  </a:lnTo>
                  <a:lnTo>
                    <a:pt x="232870" y="42247"/>
                  </a:lnTo>
                  <a:lnTo>
                    <a:pt x="275483" y="24231"/>
                  </a:lnTo>
                  <a:lnTo>
                    <a:pt x="320362" y="10977"/>
                  </a:lnTo>
                  <a:lnTo>
                    <a:pt x="367195" y="2796"/>
                  </a:lnTo>
                  <a:lnTo>
                    <a:pt x="415671" y="0"/>
                  </a:lnTo>
                  <a:lnTo>
                    <a:pt x="464146" y="2796"/>
                  </a:lnTo>
                  <a:lnTo>
                    <a:pt x="510978" y="10977"/>
                  </a:lnTo>
                  <a:lnTo>
                    <a:pt x="555856" y="24231"/>
                  </a:lnTo>
                  <a:lnTo>
                    <a:pt x="598468" y="42247"/>
                  </a:lnTo>
                  <a:lnTo>
                    <a:pt x="638502" y="64712"/>
                  </a:lnTo>
                  <a:lnTo>
                    <a:pt x="675645" y="91314"/>
                  </a:lnTo>
                  <a:lnTo>
                    <a:pt x="709587" y="121742"/>
                  </a:lnTo>
                  <a:lnTo>
                    <a:pt x="740014" y="155683"/>
                  </a:lnTo>
                  <a:lnTo>
                    <a:pt x="766617" y="192827"/>
                  </a:lnTo>
                  <a:lnTo>
                    <a:pt x="789081" y="232860"/>
                  </a:lnTo>
                  <a:lnTo>
                    <a:pt x="807097" y="275472"/>
                  </a:lnTo>
                  <a:lnTo>
                    <a:pt x="820351" y="320350"/>
                  </a:lnTo>
                  <a:lnTo>
                    <a:pt x="828532" y="367183"/>
                  </a:lnTo>
                  <a:lnTo>
                    <a:pt x="831329" y="41565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8338" y="5434558"/>
              <a:ext cx="392430" cy="330200"/>
            </a:xfrm>
            <a:custGeom>
              <a:avLst/>
              <a:gdLst/>
              <a:ahLst/>
              <a:cxnLst/>
              <a:rect l="l" t="t" r="r" b="b"/>
              <a:pathLst>
                <a:path w="392430" h="330200">
                  <a:moveTo>
                    <a:pt x="349510" y="230873"/>
                  </a:moveTo>
                  <a:lnTo>
                    <a:pt x="162771" y="230873"/>
                  </a:lnTo>
                  <a:lnTo>
                    <a:pt x="268598" y="309725"/>
                  </a:lnTo>
                  <a:lnTo>
                    <a:pt x="293175" y="327621"/>
                  </a:lnTo>
                  <a:lnTo>
                    <a:pt x="300007" y="330200"/>
                  </a:lnTo>
                  <a:lnTo>
                    <a:pt x="306434" y="330200"/>
                  </a:lnTo>
                  <a:lnTo>
                    <a:pt x="342476" y="262853"/>
                  </a:lnTo>
                  <a:lnTo>
                    <a:pt x="349510" y="230873"/>
                  </a:lnTo>
                  <a:close/>
                </a:path>
                <a:path w="392430" h="330200">
                  <a:moveTo>
                    <a:pt x="365082" y="0"/>
                  </a:moveTo>
                  <a:lnTo>
                    <a:pt x="357030" y="0"/>
                  </a:lnTo>
                  <a:lnTo>
                    <a:pt x="349944" y="2565"/>
                  </a:lnTo>
                  <a:lnTo>
                    <a:pt x="8695" y="135902"/>
                  </a:lnTo>
                  <a:lnTo>
                    <a:pt x="0" y="153930"/>
                  </a:lnTo>
                  <a:lnTo>
                    <a:pt x="1940" y="160412"/>
                  </a:lnTo>
                  <a:lnTo>
                    <a:pt x="58001" y="185964"/>
                  </a:lnTo>
                  <a:lnTo>
                    <a:pt x="99347" y="198475"/>
                  </a:lnTo>
                  <a:lnTo>
                    <a:pt x="105231" y="217988"/>
                  </a:lnTo>
                  <a:lnTo>
                    <a:pt x="122988" y="276044"/>
                  </a:lnTo>
                  <a:lnTo>
                    <a:pt x="139264" y="310857"/>
                  </a:lnTo>
                  <a:lnTo>
                    <a:pt x="149076" y="310857"/>
                  </a:lnTo>
                  <a:lnTo>
                    <a:pt x="159573" y="277126"/>
                  </a:lnTo>
                  <a:lnTo>
                    <a:pt x="141854" y="277126"/>
                  </a:lnTo>
                  <a:lnTo>
                    <a:pt x="133093" y="248808"/>
                  </a:lnTo>
                  <a:lnTo>
                    <a:pt x="124378" y="220203"/>
                  </a:lnTo>
                  <a:lnTo>
                    <a:pt x="114892" y="188760"/>
                  </a:lnTo>
                  <a:lnTo>
                    <a:pt x="114841" y="188582"/>
                  </a:lnTo>
                  <a:lnTo>
                    <a:pt x="114697" y="188582"/>
                  </a:lnTo>
                  <a:lnTo>
                    <a:pt x="114575" y="187909"/>
                  </a:lnTo>
                  <a:lnTo>
                    <a:pt x="297353" y="68897"/>
                  </a:lnTo>
                  <a:lnTo>
                    <a:pt x="309682" y="60451"/>
                  </a:lnTo>
                  <a:lnTo>
                    <a:pt x="309407" y="60451"/>
                  </a:lnTo>
                  <a:lnTo>
                    <a:pt x="320924" y="57924"/>
                  </a:lnTo>
                  <a:lnTo>
                    <a:pt x="385220" y="57924"/>
                  </a:lnTo>
                  <a:lnTo>
                    <a:pt x="392044" y="23774"/>
                  </a:lnTo>
                  <a:lnTo>
                    <a:pt x="372840" y="897"/>
                  </a:lnTo>
                  <a:lnTo>
                    <a:pt x="365082" y="0"/>
                  </a:lnTo>
                  <a:close/>
                </a:path>
                <a:path w="392430" h="330200">
                  <a:moveTo>
                    <a:pt x="385220" y="57924"/>
                  </a:moveTo>
                  <a:lnTo>
                    <a:pt x="320924" y="57924"/>
                  </a:lnTo>
                  <a:lnTo>
                    <a:pt x="322461" y="60451"/>
                  </a:lnTo>
                  <a:lnTo>
                    <a:pt x="321318" y="61988"/>
                  </a:lnTo>
                  <a:lnTo>
                    <a:pt x="150224" y="206667"/>
                  </a:lnTo>
                  <a:lnTo>
                    <a:pt x="147963" y="208254"/>
                  </a:lnTo>
                  <a:lnTo>
                    <a:pt x="146452" y="210667"/>
                  </a:lnTo>
                  <a:lnTo>
                    <a:pt x="141929" y="276044"/>
                  </a:lnTo>
                  <a:lnTo>
                    <a:pt x="141854" y="277126"/>
                  </a:lnTo>
                  <a:lnTo>
                    <a:pt x="159573" y="277126"/>
                  </a:lnTo>
                  <a:lnTo>
                    <a:pt x="162771" y="230873"/>
                  </a:lnTo>
                  <a:lnTo>
                    <a:pt x="349510" y="230873"/>
                  </a:lnTo>
                  <a:lnTo>
                    <a:pt x="354154" y="209765"/>
                  </a:lnTo>
                  <a:lnTo>
                    <a:pt x="366006" y="153145"/>
                  </a:lnTo>
                  <a:lnTo>
                    <a:pt x="377196" y="98073"/>
                  </a:lnTo>
                  <a:lnTo>
                    <a:pt x="385220" y="57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481995" y="1368005"/>
            <a:ext cx="6210300" cy="6192520"/>
            <a:chOff x="4481995" y="1368005"/>
            <a:chExt cx="6210300" cy="6192520"/>
          </a:xfrm>
        </p:grpSpPr>
        <p:sp>
          <p:nvSpPr>
            <p:cNvPr id="10" name="object 10"/>
            <p:cNvSpPr/>
            <p:nvPr/>
          </p:nvSpPr>
          <p:spPr>
            <a:xfrm>
              <a:off x="8064004" y="1460538"/>
              <a:ext cx="2628265" cy="5036185"/>
            </a:xfrm>
            <a:custGeom>
              <a:avLst/>
              <a:gdLst/>
              <a:ahLst/>
              <a:cxnLst/>
              <a:rect l="l" t="t" r="r" b="b"/>
              <a:pathLst>
                <a:path w="2628265" h="5036185">
                  <a:moveTo>
                    <a:pt x="2627998" y="0"/>
                  </a:moveTo>
                  <a:lnTo>
                    <a:pt x="0" y="2878963"/>
                  </a:lnTo>
                  <a:lnTo>
                    <a:pt x="2627998" y="5036146"/>
                  </a:lnTo>
                  <a:lnTo>
                    <a:pt x="2627998" y="0"/>
                  </a:lnTo>
                  <a:close/>
                </a:path>
              </a:pathLst>
            </a:custGeom>
            <a:solidFill>
              <a:srgbClr val="959E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5430" y="3269817"/>
              <a:ext cx="5396865" cy="4290695"/>
            </a:xfrm>
            <a:custGeom>
              <a:avLst/>
              <a:gdLst/>
              <a:ahLst/>
              <a:cxnLst/>
              <a:rect l="l" t="t" r="r" b="b"/>
              <a:pathLst>
                <a:path w="5396865" h="4290695">
                  <a:moveTo>
                    <a:pt x="3824592" y="4290187"/>
                  </a:moveTo>
                  <a:lnTo>
                    <a:pt x="1653895" y="2400185"/>
                  </a:lnTo>
                  <a:lnTo>
                    <a:pt x="0" y="4290187"/>
                  </a:lnTo>
                  <a:lnTo>
                    <a:pt x="3824592" y="4290187"/>
                  </a:lnTo>
                  <a:close/>
                </a:path>
                <a:path w="5396865" h="4290695">
                  <a:moveTo>
                    <a:pt x="5396573" y="0"/>
                  </a:moveTo>
                  <a:lnTo>
                    <a:pt x="3596576" y="1890179"/>
                  </a:lnTo>
                  <a:lnTo>
                    <a:pt x="5396573" y="2468905"/>
                  </a:lnTo>
                  <a:lnTo>
                    <a:pt x="5396573" y="0"/>
                  </a:lnTo>
                  <a:close/>
                </a:path>
              </a:pathLst>
            </a:custGeom>
            <a:solidFill>
              <a:srgbClr val="7881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1995" y="1368005"/>
              <a:ext cx="6209995" cy="61919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13718" y="537832"/>
            <a:ext cx="1101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75" dirty="0"/>
              <a:t>ПРИМЕР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503999" y="2257221"/>
            <a:ext cx="3195320" cy="0"/>
          </a:xfrm>
          <a:custGeom>
            <a:avLst/>
            <a:gdLst/>
            <a:ahLst/>
            <a:cxnLst/>
            <a:rect l="l" t="t" r="r" b="b"/>
            <a:pathLst>
              <a:path w="3195320">
                <a:moveTo>
                  <a:pt x="0" y="0"/>
                </a:moveTo>
                <a:lnTo>
                  <a:pt x="3195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3999" y="3036519"/>
            <a:ext cx="3195320" cy="0"/>
          </a:xfrm>
          <a:custGeom>
            <a:avLst/>
            <a:gdLst/>
            <a:ahLst/>
            <a:cxnLst/>
            <a:rect l="l" t="t" r="r" b="b"/>
            <a:pathLst>
              <a:path w="3195320">
                <a:moveTo>
                  <a:pt x="0" y="0"/>
                </a:moveTo>
                <a:lnTo>
                  <a:pt x="3195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299" y="519806"/>
            <a:ext cx="2921635" cy="3640454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368300">
              <a:lnSpc>
                <a:spcPct val="102800"/>
              </a:lnSpc>
              <a:spcBef>
                <a:spcPts val="284"/>
              </a:spcBef>
            </a:pPr>
            <a:r>
              <a:rPr sz="2400" b="1" spc="405" dirty="0">
                <a:solidFill>
                  <a:srgbClr val="FFFFFF"/>
                </a:solidFill>
                <a:latin typeface="Calibri"/>
                <a:cs typeface="Calibri"/>
              </a:rPr>
              <a:t>КЕЙС</a:t>
            </a:r>
            <a:r>
              <a:rPr sz="24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2.1.2 </a:t>
            </a:r>
            <a:r>
              <a:rPr sz="2200" spc="250" dirty="0">
                <a:solidFill>
                  <a:srgbClr val="FFFFFF"/>
                </a:solidFill>
                <a:latin typeface="Century Gothic"/>
                <a:cs typeface="Century Gothic"/>
              </a:rPr>
              <a:t>ОТЧЕТ</a:t>
            </a:r>
            <a:r>
              <a:rPr sz="22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Century Gothic"/>
                <a:cs typeface="Century Gothic"/>
              </a:rPr>
              <a:t>О </a:t>
            </a:r>
            <a:r>
              <a:rPr sz="2200" spc="185" dirty="0">
                <a:solidFill>
                  <a:srgbClr val="FFFFFF"/>
                </a:solidFill>
                <a:latin typeface="Century Gothic"/>
                <a:cs typeface="Century Gothic"/>
              </a:rPr>
              <a:t>ПРОВЕДЕННОМ </a:t>
            </a:r>
            <a:r>
              <a:rPr sz="2200" spc="120" dirty="0">
                <a:solidFill>
                  <a:srgbClr val="FFFFFF"/>
                </a:solidFill>
                <a:latin typeface="Century Gothic"/>
                <a:cs typeface="Century Gothic"/>
              </a:rPr>
              <a:t>МАСТЕР-</a:t>
            </a:r>
            <a:r>
              <a:rPr sz="2200" spc="-10" dirty="0">
                <a:solidFill>
                  <a:srgbClr val="FFFFFF"/>
                </a:solidFill>
                <a:latin typeface="Century Gothic"/>
                <a:cs typeface="Century Gothic"/>
              </a:rPr>
              <a:t>КЛАССЕ</a:t>
            </a:r>
            <a:endParaRPr sz="2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455"/>
              </a:spcBef>
            </a:pP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spc="285" dirty="0">
                <a:solidFill>
                  <a:srgbClr val="FFFFFF"/>
                </a:solidFill>
                <a:latin typeface="Calibri"/>
                <a:cs typeface="Calibri"/>
              </a:rPr>
              <a:t>ТЕКСТ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95" dirty="0">
                <a:solidFill>
                  <a:srgbClr val="FFFFFF"/>
                </a:solidFill>
                <a:latin typeface="Calibri"/>
                <a:cs typeface="Calibri"/>
              </a:rPr>
              <a:t>ФОТОГРАФИИ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65"/>
              </a:spcBef>
            </a:pPr>
            <a:endParaRPr sz="1800">
              <a:latin typeface="Calibri"/>
              <a:cs typeface="Calibri"/>
            </a:endParaRPr>
          </a:p>
          <a:p>
            <a:pPr marL="21590" marR="509905">
              <a:lnSpc>
                <a:spcPct val="100000"/>
              </a:lnSpc>
            </a:pPr>
            <a:r>
              <a:rPr sz="1800" b="1" spc="285" dirty="0">
                <a:solidFill>
                  <a:srgbClr val="FFFFFF"/>
                </a:solidFill>
                <a:latin typeface="Calibri"/>
                <a:cs typeface="Calibri"/>
              </a:rPr>
              <a:t>ТЕКСТ</a:t>
            </a:r>
            <a:r>
              <a:rPr sz="1800" b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должен</a:t>
            </a:r>
            <a:r>
              <a:rPr sz="180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Century Gothic"/>
                <a:cs typeface="Century Gothic"/>
              </a:rPr>
              <a:t>быть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кратким</a:t>
            </a:r>
            <a:r>
              <a:rPr sz="18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8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Century Gothic"/>
                <a:cs typeface="Century Gothic"/>
              </a:rPr>
              <a:t>легко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читаемым.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299" y="4422825"/>
            <a:ext cx="24771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95" dirty="0">
                <a:solidFill>
                  <a:srgbClr val="FFFFFF"/>
                </a:solidFill>
                <a:latin typeface="Calibri"/>
                <a:cs typeface="Calibri"/>
              </a:rPr>
              <a:t>ФОТОГРАФИИ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Экспериментируйте </a:t>
            </a:r>
            <a:r>
              <a:rPr sz="1800" spc="-160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18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Century Gothic"/>
                <a:cs typeface="Century Gothic"/>
              </a:rPr>
              <a:t>ракурсами,</a:t>
            </a:r>
            <a:r>
              <a:rPr sz="18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Century Gothic"/>
                <a:cs typeface="Century Gothic"/>
              </a:rPr>
              <a:t>чтобы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создать</a:t>
            </a:r>
            <a:r>
              <a:rPr sz="18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Century Gothic"/>
                <a:cs typeface="Century Gothic"/>
              </a:rPr>
              <a:t>уникальные </a:t>
            </a: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8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Century Gothic"/>
                <a:cs typeface="Century Gothic"/>
              </a:rPr>
              <a:t>привлекательные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фотографии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66197" y="558190"/>
            <a:ext cx="0" cy="6012180"/>
          </a:xfrm>
          <a:custGeom>
            <a:avLst/>
            <a:gdLst/>
            <a:ahLst/>
            <a:cxnLst/>
            <a:rect l="l" t="t" r="r" b="b"/>
            <a:pathLst>
              <a:path h="6012180">
                <a:moveTo>
                  <a:pt x="0" y="0"/>
                </a:moveTo>
                <a:lnTo>
                  <a:pt x="0" y="601200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3443" y="732612"/>
            <a:ext cx="2444559" cy="411861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46943" y="4416425"/>
            <a:ext cx="5784850" cy="2178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75" dirty="0">
                <a:solidFill>
                  <a:srgbClr val="FFFFFF"/>
                </a:solidFill>
                <a:latin typeface="Calibri"/>
                <a:cs typeface="Calibri"/>
              </a:rPr>
              <a:t>МАСТЕР-</a:t>
            </a:r>
            <a:r>
              <a:rPr sz="1200" b="1" spc="210" dirty="0">
                <a:solidFill>
                  <a:srgbClr val="FFFFFF"/>
                </a:solidFill>
                <a:latin typeface="Calibri"/>
                <a:cs typeface="Calibri"/>
              </a:rPr>
              <a:t>КЛАСС</a:t>
            </a:r>
            <a:r>
              <a:rPr sz="12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185" dirty="0">
                <a:solidFill>
                  <a:srgbClr val="FFFFFF"/>
                </a:solidFill>
                <a:latin typeface="Calibri"/>
                <a:cs typeface="Calibri"/>
              </a:rPr>
              <a:t>«ЦИРКОВЫЕ</a:t>
            </a:r>
            <a:r>
              <a:rPr sz="12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165" dirty="0">
                <a:solidFill>
                  <a:srgbClr val="FFFFFF"/>
                </a:solidFill>
                <a:latin typeface="Calibri"/>
                <a:cs typeface="Calibri"/>
              </a:rPr>
              <a:t>ЧУДЕСА»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165" dirty="0">
                <a:solidFill>
                  <a:srgbClr val="FFFFFF"/>
                </a:solidFill>
                <a:latin typeface="Calibri"/>
                <a:cs typeface="Calibri"/>
              </a:rPr>
              <a:t>Заключительный</a:t>
            </a:r>
            <a:r>
              <a:rPr sz="12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1200">
              <a:latin typeface="Calibri"/>
              <a:cs typeface="Calibri"/>
            </a:endParaRPr>
          </a:p>
          <a:p>
            <a:pPr marL="12700" marR="167640">
              <a:lnSpc>
                <a:spcPct val="100000"/>
              </a:lnSpc>
              <a:spcBef>
                <a:spcPts val="850"/>
              </a:spcBef>
            </a:pP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Великолепные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новости!</a:t>
            </a: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Century Gothic"/>
                <a:cs typeface="Century Gothic"/>
              </a:rPr>
              <a:t>16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мая</a:t>
            </a: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entury Gothic"/>
                <a:cs typeface="Century Gothic"/>
              </a:rPr>
              <a:t>2024</a:t>
            </a: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года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мы</a:t>
            </a: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завершили</a:t>
            </a: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entury Gothic"/>
                <a:cs typeface="Century Gothic"/>
              </a:rPr>
              <a:t>мастер-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класс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по</a:t>
            </a:r>
            <a:r>
              <a:rPr sz="12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рисованию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“Цирковые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entury Gothic"/>
                <a:cs typeface="Century Gothic"/>
              </a:rPr>
              <a:t>чудеса”,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сегодня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entury Gothic"/>
                <a:cs typeface="Century Gothic"/>
              </a:rPr>
              <a:t>были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подведены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итоги.</a:t>
            </a:r>
            <a:endParaRPr sz="1200">
              <a:latin typeface="Century Gothic"/>
              <a:cs typeface="Century Gothic"/>
            </a:endParaRPr>
          </a:p>
          <a:p>
            <a:pPr marL="12700" marR="113664">
              <a:lnSpc>
                <a:spcPct val="100000"/>
              </a:lnSpc>
              <a:spcBef>
                <a:spcPts val="850"/>
              </a:spcBef>
            </a:pPr>
            <a:r>
              <a:rPr sz="1200" spc="85" dirty="0">
                <a:solidFill>
                  <a:srgbClr val="FFFFFF"/>
                </a:solidFill>
                <a:latin typeface="Century Gothic"/>
                <a:cs typeface="Century Gothic"/>
              </a:rPr>
              <a:t>Три</a:t>
            </a:r>
            <a:r>
              <a:rPr sz="120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Century Gothic"/>
                <a:cs typeface="Century Gothic"/>
              </a:rPr>
              <a:t>группы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entury Gothic"/>
                <a:cs typeface="Century Gothic"/>
              </a:rPr>
              <a:t>талантливых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учеников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представили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свои</a:t>
            </a:r>
            <a:r>
              <a:rPr sz="120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заключительные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работы.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Каждая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entury Gothic"/>
                <a:cs typeface="Century Gothic"/>
              </a:rPr>
              <a:t>работа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уникальна,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наполнена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entury Gothic"/>
                <a:cs typeface="Century Gothic"/>
              </a:rPr>
              <a:t>яркими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красками</a:t>
            </a: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200" spc="8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entury Gothic"/>
                <a:cs typeface="Century Gothic"/>
              </a:rPr>
              <a:t>фантазией,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отражает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великолепие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волшебство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цирка.</a:t>
            </a:r>
            <a:endParaRPr sz="12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r>
              <a:rPr sz="1200" spc="70" dirty="0">
                <a:solidFill>
                  <a:srgbClr val="FFFFFF"/>
                </a:solidFill>
                <a:latin typeface="Century Gothic"/>
                <a:cs typeface="Century Gothic"/>
              </a:rPr>
              <a:t>Ученики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продемонстрировали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не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только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свои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художественные</a:t>
            </a:r>
            <a:r>
              <a:rPr sz="12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Century Gothic"/>
                <a:cs typeface="Century Gothic"/>
              </a:rPr>
              <a:t>навыки,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но</a:t>
            </a:r>
            <a:r>
              <a:rPr sz="12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воображение,</a:t>
            </a:r>
            <a:r>
              <a:rPr sz="12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Century Gothic"/>
                <a:cs typeface="Century Gothic"/>
              </a:rPr>
              <a:t>творческий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подход</a:t>
            </a:r>
            <a:r>
              <a:rPr sz="12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Century Gothic"/>
                <a:cs typeface="Century Gothic"/>
              </a:rPr>
              <a:t>чувство</a:t>
            </a:r>
            <a:r>
              <a:rPr sz="12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красоты.</a:t>
            </a:r>
            <a:r>
              <a:rPr sz="12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entury Gothic"/>
                <a:cs typeface="Century Gothic"/>
              </a:rPr>
              <a:t>Это</a:t>
            </a:r>
            <a:r>
              <a:rPr sz="12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entury Gothic"/>
                <a:cs typeface="Century Gothic"/>
              </a:rPr>
              <a:t>было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поистине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волшебное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путешествие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160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мир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Century Gothic"/>
                <a:cs typeface="Century Gothic"/>
              </a:rPr>
              <a:t>цирковых</a:t>
            </a:r>
            <a:r>
              <a:rPr sz="12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чудес!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6539" y="957872"/>
            <a:ext cx="1075499" cy="10755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6539" y="2038172"/>
            <a:ext cx="1075499" cy="10754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6539" y="3109467"/>
            <a:ext cx="1075499" cy="10754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5818" y="957872"/>
            <a:ext cx="1075512" cy="106862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55818" y="2038172"/>
            <a:ext cx="1075512" cy="10754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55818" y="3109467"/>
            <a:ext cx="1075512" cy="10754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26123" y="957872"/>
            <a:ext cx="1075499" cy="107551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26111" y="2038172"/>
            <a:ext cx="1075512" cy="10754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26123" y="3109467"/>
            <a:ext cx="1075499" cy="1075499"/>
          </a:xfrm>
          <a:prstGeom prst="rect">
            <a:avLst/>
          </a:prstGeom>
        </p:spPr>
      </p:pic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4259649" y="950982"/>
          <a:ext cx="3325495" cy="3226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2675"/>
                <a:gridCol w="1080135"/>
                <a:gridCol w="1073150"/>
              </a:tblGrid>
              <a:tr h="1077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75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73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19806"/>
            <a:ext cx="3077210" cy="14617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pc="405" dirty="0"/>
              <a:t>КЕЙС</a:t>
            </a:r>
            <a:r>
              <a:rPr spc="145" dirty="0"/>
              <a:t> </a:t>
            </a:r>
            <a:r>
              <a:rPr spc="-20" dirty="0"/>
              <a:t>2.1.3</a:t>
            </a:r>
          </a:p>
          <a:p>
            <a:pPr marL="12700" marR="5080">
              <a:lnSpc>
                <a:spcPct val="100000"/>
              </a:lnSpc>
              <a:spcBef>
                <a:spcPts val="244"/>
              </a:spcBef>
            </a:pPr>
            <a:r>
              <a:rPr sz="2200" b="0" spc="150" dirty="0">
                <a:latin typeface="Century Gothic"/>
                <a:cs typeface="Century Gothic"/>
              </a:rPr>
              <a:t>ИДЕИ </a:t>
            </a:r>
            <a:r>
              <a:rPr sz="2200" b="0" spc="175" dirty="0">
                <a:latin typeface="Century Gothic"/>
                <a:cs typeface="Century Gothic"/>
              </a:rPr>
              <a:t>ДОПОЛНИТЕЛЬНЫХ </a:t>
            </a:r>
            <a:r>
              <a:rPr sz="2200" b="0" spc="165" dirty="0">
                <a:latin typeface="Century Gothic"/>
                <a:cs typeface="Century Gothic"/>
              </a:rPr>
              <a:t>ПУБЛИКАЦИЙ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7934" y="519989"/>
            <a:ext cx="1334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90" dirty="0">
                <a:solidFill>
                  <a:srgbClr val="FFFFFF"/>
                </a:solidFill>
                <a:latin typeface="Calibri"/>
                <a:cs typeface="Calibri"/>
              </a:rPr>
              <a:t>ПРИМЕРЫ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999" y="2190711"/>
            <a:ext cx="3195320" cy="0"/>
          </a:xfrm>
          <a:custGeom>
            <a:avLst/>
            <a:gdLst/>
            <a:ahLst/>
            <a:cxnLst/>
            <a:rect l="l" t="t" r="r" b="b"/>
            <a:pathLst>
              <a:path w="3195320">
                <a:moveTo>
                  <a:pt x="0" y="0"/>
                </a:moveTo>
                <a:lnTo>
                  <a:pt x="3195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1299" y="2536164"/>
            <a:ext cx="28003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0" dirty="0">
                <a:solidFill>
                  <a:srgbClr val="FFFFFF"/>
                </a:solidFill>
                <a:latin typeface="Century Gothic"/>
                <a:cs typeface="Century Gothic"/>
              </a:rPr>
              <a:t>РУБРИКА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«СОВЕТЫ»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помощь</a:t>
            </a:r>
            <a:r>
              <a:rPr sz="18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250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8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Century Gothic"/>
                <a:cs typeface="Century Gothic"/>
              </a:rPr>
              <a:t>выборе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материалов:</a:t>
            </a:r>
            <a:r>
              <a:rPr sz="1800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краски,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кисти,</a:t>
            </a:r>
            <a:r>
              <a:rPr sz="18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карандаши</a:t>
            </a:r>
            <a:r>
              <a:rPr sz="18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8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entury Gothic"/>
                <a:cs typeface="Century Gothic"/>
              </a:rPr>
              <a:t>т.д.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299" y="3921480"/>
            <a:ext cx="300228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0" dirty="0">
                <a:solidFill>
                  <a:srgbClr val="FFFFFF"/>
                </a:solidFill>
                <a:latin typeface="Century Gothic"/>
                <a:cs typeface="Century Gothic"/>
              </a:rPr>
              <a:t>РУБРИКА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Century Gothic"/>
                <a:cs typeface="Century Gothic"/>
              </a:rPr>
              <a:t>«ВИКТОРИНА»</a:t>
            </a:r>
            <a:endParaRPr sz="1800">
              <a:latin typeface="Century Gothic"/>
              <a:cs typeface="Century Gothic"/>
            </a:endParaRPr>
          </a:p>
          <a:p>
            <a:pPr marL="12700" marR="586740">
              <a:lnSpc>
                <a:spcPct val="100000"/>
              </a:lnSpc>
            </a:pPr>
            <a:r>
              <a:rPr sz="1800" spc="55" dirty="0">
                <a:solidFill>
                  <a:srgbClr val="FFFFFF"/>
                </a:solidFill>
                <a:latin typeface="Century Gothic"/>
                <a:cs typeface="Century Gothic"/>
              </a:rPr>
              <a:t>вопросы</a:t>
            </a:r>
            <a:r>
              <a:rPr sz="18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60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18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выбором </a:t>
            </a:r>
            <a:r>
              <a:rPr sz="1800" spc="70" dirty="0">
                <a:solidFill>
                  <a:srgbClr val="FFFFFF"/>
                </a:solidFill>
                <a:latin typeface="Century Gothic"/>
                <a:cs typeface="Century Gothic"/>
              </a:rPr>
              <a:t>ответов</a:t>
            </a:r>
            <a:endParaRPr sz="1800">
              <a:latin typeface="Century Gothic"/>
              <a:cs typeface="Century Gothic"/>
            </a:endParaRPr>
          </a:p>
          <a:p>
            <a:pPr marL="12700" marR="24765">
              <a:lnSpc>
                <a:spcPct val="100000"/>
              </a:lnSpc>
              <a:spcBef>
                <a:spcPts val="439"/>
              </a:spcBef>
            </a:pP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(ОЧЕНЬ</a:t>
            </a:r>
            <a:r>
              <a:rPr sz="12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НРАВИТСЯ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Century Gothic"/>
                <a:cs typeface="Century Gothic"/>
              </a:rPr>
              <a:t>КАК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Century Gothic"/>
                <a:cs typeface="Century Gothic"/>
              </a:rPr>
              <a:t>ВЗРОСЛЫМ, </a:t>
            </a:r>
            <a:r>
              <a:rPr sz="1200" spc="90" dirty="0">
                <a:solidFill>
                  <a:srgbClr val="FFFFFF"/>
                </a:solidFill>
                <a:latin typeface="Century Gothic"/>
                <a:cs typeface="Century Gothic"/>
              </a:rPr>
              <a:t>ТАК</a:t>
            </a:r>
            <a:r>
              <a:rPr sz="12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entury Gothic"/>
                <a:cs typeface="Century Gothic"/>
              </a:rPr>
              <a:t>ДЕТЯМ).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99" y="5469293"/>
            <a:ext cx="2981960" cy="99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РУБРИКА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spc="80" dirty="0">
                <a:solidFill>
                  <a:srgbClr val="FFFFFF"/>
                </a:solidFill>
                <a:latin typeface="Century Gothic"/>
                <a:cs typeface="Century Gothic"/>
              </a:rPr>
              <a:t>«КОНКУРС</a:t>
            </a:r>
            <a:r>
              <a:rPr sz="18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Century Gothic"/>
                <a:cs typeface="Century Gothic"/>
              </a:rPr>
              <a:t>РИСУНКОВ»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439"/>
              </a:spcBef>
            </a:pP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(ОЧЕНЬ</a:t>
            </a:r>
            <a:r>
              <a:rPr sz="12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НРАВИТСЯ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Century Gothic"/>
                <a:cs typeface="Century Gothic"/>
              </a:rPr>
              <a:t>КАК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Century Gothic"/>
                <a:cs typeface="Century Gothic"/>
              </a:rPr>
              <a:t>ВЗРОСЛЫМ, </a:t>
            </a:r>
            <a:r>
              <a:rPr sz="1200" spc="90" dirty="0">
                <a:solidFill>
                  <a:srgbClr val="FFFFFF"/>
                </a:solidFill>
                <a:latin typeface="Century Gothic"/>
                <a:cs typeface="Century Gothic"/>
              </a:rPr>
              <a:t>ТАК</a:t>
            </a:r>
            <a:r>
              <a:rPr sz="12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2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Century Gothic"/>
                <a:cs typeface="Century Gothic"/>
              </a:rPr>
              <a:t>ДЕТЯМ).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66197" y="558190"/>
            <a:ext cx="0" cy="6012180"/>
          </a:xfrm>
          <a:custGeom>
            <a:avLst/>
            <a:gdLst/>
            <a:ahLst/>
            <a:cxnLst/>
            <a:rect l="l" t="t" r="r" b="b"/>
            <a:pathLst>
              <a:path h="6012180">
                <a:moveTo>
                  <a:pt x="0" y="0"/>
                </a:moveTo>
                <a:lnTo>
                  <a:pt x="0" y="601200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241647" y="1235646"/>
            <a:ext cx="2712720" cy="2712720"/>
            <a:chOff x="4241647" y="1235646"/>
            <a:chExt cx="2712720" cy="271272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8010" y="1241996"/>
              <a:ext cx="2699981" cy="27000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47997" y="1241996"/>
              <a:ext cx="2700020" cy="2700020"/>
            </a:xfrm>
            <a:custGeom>
              <a:avLst/>
              <a:gdLst/>
              <a:ahLst/>
              <a:cxnLst/>
              <a:rect l="l" t="t" r="r" b="b"/>
              <a:pathLst>
                <a:path w="2700020" h="2700020">
                  <a:moveTo>
                    <a:pt x="0" y="2700007"/>
                  </a:moveTo>
                  <a:lnTo>
                    <a:pt x="2699994" y="2700007"/>
                  </a:lnTo>
                  <a:lnTo>
                    <a:pt x="2699994" y="0"/>
                  </a:lnTo>
                  <a:lnTo>
                    <a:pt x="0" y="0"/>
                  </a:lnTo>
                  <a:lnTo>
                    <a:pt x="0" y="27000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416000" y="1235646"/>
            <a:ext cx="2712720" cy="2712720"/>
            <a:chOff x="7416000" y="1235646"/>
            <a:chExt cx="2712720" cy="271272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2350" y="1241996"/>
              <a:ext cx="2699994" cy="270000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22350" y="1241996"/>
              <a:ext cx="2700020" cy="2700020"/>
            </a:xfrm>
            <a:custGeom>
              <a:avLst/>
              <a:gdLst/>
              <a:ahLst/>
              <a:cxnLst/>
              <a:rect l="l" t="t" r="r" b="b"/>
              <a:pathLst>
                <a:path w="2700020" h="2700020">
                  <a:moveTo>
                    <a:pt x="0" y="2700007"/>
                  </a:moveTo>
                  <a:lnTo>
                    <a:pt x="2699994" y="2700007"/>
                  </a:lnTo>
                  <a:lnTo>
                    <a:pt x="2699994" y="0"/>
                  </a:lnTo>
                  <a:lnTo>
                    <a:pt x="0" y="0"/>
                  </a:lnTo>
                  <a:lnTo>
                    <a:pt x="0" y="27000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416000" y="4049471"/>
            <a:ext cx="2712720" cy="2712720"/>
            <a:chOff x="7416000" y="4049471"/>
            <a:chExt cx="2712720" cy="271272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2350" y="4055833"/>
              <a:ext cx="2699994" cy="270000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22350" y="4055821"/>
              <a:ext cx="2700020" cy="2700020"/>
            </a:xfrm>
            <a:custGeom>
              <a:avLst/>
              <a:gdLst/>
              <a:ahLst/>
              <a:cxnLst/>
              <a:rect l="l" t="t" r="r" b="b"/>
              <a:pathLst>
                <a:path w="2700020" h="2700020">
                  <a:moveTo>
                    <a:pt x="0" y="2700007"/>
                  </a:moveTo>
                  <a:lnTo>
                    <a:pt x="2699994" y="2700007"/>
                  </a:lnTo>
                  <a:lnTo>
                    <a:pt x="2699994" y="0"/>
                  </a:lnTo>
                  <a:lnTo>
                    <a:pt x="0" y="0"/>
                  </a:lnTo>
                  <a:lnTo>
                    <a:pt x="0" y="27000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383646" y="935431"/>
            <a:ext cx="2428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29" dirty="0">
                <a:solidFill>
                  <a:srgbClr val="FFFFFF"/>
                </a:solidFill>
                <a:latin typeface="Calibri"/>
                <a:cs typeface="Calibri"/>
              </a:rPr>
              <a:t>РУБРИКА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85" dirty="0">
                <a:solidFill>
                  <a:srgbClr val="FFFFFF"/>
                </a:solidFill>
                <a:latin typeface="Calibri"/>
                <a:cs typeface="Calibri"/>
              </a:rPr>
              <a:t>«ВИКТОРИНА»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60957" y="935431"/>
            <a:ext cx="20231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29" dirty="0">
                <a:solidFill>
                  <a:srgbClr val="FFFFFF"/>
                </a:solidFill>
                <a:latin typeface="Calibri"/>
                <a:cs typeface="Calibri"/>
              </a:rPr>
              <a:t>РУБРИКА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85" dirty="0">
                <a:solidFill>
                  <a:srgbClr val="FFFFFF"/>
                </a:solidFill>
                <a:latin typeface="Calibri"/>
                <a:cs typeface="Calibri"/>
              </a:rPr>
              <a:t>«СОВЕТЫ»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93548" y="6144971"/>
            <a:ext cx="12096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b="1" spc="220" dirty="0">
                <a:solidFill>
                  <a:srgbClr val="FFFFFF"/>
                </a:solidFill>
                <a:latin typeface="Calibri"/>
                <a:cs typeface="Calibri"/>
              </a:rPr>
              <a:t>РУБРИКА</a:t>
            </a:r>
            <a:endParaRPr sz="1400">
              <a:latin typeface="Calibri"/>
              <a:cs typeface="Calibri"/>
            </a:endParaRPr>
          </a:p>
          <a:p>
            <a:pPr marL="12700" marR="5080" indent="144780" algn="r">
              <a:lnSpc>
                <a:spcPct val="100000"/>
              </a:lnSpc>
            </a:pP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«КОНКУРС РИСУНКОВ»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28947" y="4122826"/>
            <a:ext cx="2706370" cy="1631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165" dirty="0">
                <a:solidFill>
                  <a:srgbClr val="FFFFFF"/>
                </a:solidFill>
                <a:latin typeface="Calibri"/>
                <a:cs typeface="Calibri"/>
              </a:rPr>
              <a:t>КАКАЯ</a:t>
            </a:r>
            <a:r>
              <a:rPr sz="11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180" dirty="0">
                <a:solidFill>
                  <a:srgbClr val="FFFFFF"/>
                </a:solidFill>
                <a:latin typeface="Calibri"/>
                <a:cs typeface="Calibri"/>
              </a:rPr>
              <a:t>СКАЗКА</a:t>
            </a:r>
            <a:r>
              <a:rPr sz="11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195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11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185" dirty="0">
                <a:solidFill>
                  <a:srgbClr val="FFFFFF"/>
                </a:solidFill>
                <a:latin typeface="Calibri"/>
                <a:cs typeface="Calibri"/>
              </a:rPr>
              <a:t>ПРИНАДЛЕЖИТ </a:t>
            </a:r>
            <a:r>
              <a:rPr sz="1100" b="1" spc="190" dirty="0">
                <a:solidFill>
                  <a:srgbClr val="FFFFFF"/>
                </a:solidFill>
                <a:latin typeface="Calibri"/>
                <a:cs typeface="Calibri"/>
              </a:rPr>
              <a:t>ПЕРУ</a:t>
            </a:r>
            <a:r>
              <a:rPr sz="11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FFFFFF"/>
                </a:solidFill>
                <a:latin typeface="Calibri"/>
                <a:cs typeface="Calibri"/>
              </a:rPr>
              <a:t>А.С.</a:t>
            </a:r>
            <a:r>
              <a:rPr sz="11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165" dirty="0">
                <a:solidFill>
                  <a:srgbClr val="FFFFFF"/>
                </a:solidFill>
                <a:latin typeface="Calibri"/>
                <a:cs typeface="Calibri"/>
              </a:rPr>
              <a:t>ПУШКИНА?</a:t>
            </a:r>
            <a:endParaRPr sz="1100">
              <a:latin typeface="Calibri"/>
              <a:cs typeface="Calibri"/>
            </a:endParaRPr>
          </a:p>
          <a:p>
            <a:pPr marL="336550" marR="248285">
              <a:lnSpc>
                <a:spcPct val="164400"/>
              </a:lnSpc>
            </a:pP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СКАЗКА</a:t>
            </a:r>
            <a:r>
              <a:rPr sz="11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1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114" dirty="0">
                <a:solidFill>
                  <a:srgbClr val="FFFFFF"/>
                </a:solidFill>
                <a:latin typeface="Century Gothic"/>
                <a:cs typeface="Century Gothic"/>
              </a:rPr>
              <a:t>РЫБАКЕ</a:t>
            </a:r>
            <a:r>
              <a:rPr sz="11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1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130" dirty="0">
                <a:solidFill>
                  <a:srgbClr val="FFFFFF"/>
                </a:solidFill>
                <a:latin typeface="Century Gothic"/>
                <a:cs typeface="Century Gothic"/>
              </a:rPr>
              <a:t>РЫБКЕ </a:t>
            </a:r>
            <a:r>
              <a:rPr sz="1100" spc="80" dirty="0">
                <a:solidFill>
                  <a:srgbClr val="FFFFFF"/>
                </a:solidFill>
                <a:latin typeface="Century Gothic"/>
                <a:cs typeface="Century Gothic"/>
              </a:rPr>
              <a:t>КОНЁК-</a:t>
            </a:r>
            <a:r>
              <a:rPr sz="1100" spc="50" dirty="0">
                <a:solidFill>
                  <a:srgbClr val="FFFFFF"/>
                </a:solidFill>
                <a:latin typeface="Century Gothic"/>
                <a:cs typeface="Century Gothic"/>
              </a:rPr>
              <a:t>ГОРБУНОК</a:t>
            </a:r>
            <a:endParaRPr sz="1100">
              <a:latin typeface="Century Gothic"/>
              <a:cs typeface="Century Gothic"/>
            </a:endParaRPr>
          </a:p>
          <a:p>
            <a:pPr marL="336550">
              <a:lnSpc>
                <a:spcPct val="100000"/>
              </a:lnSpc>
              <a:spcBef>
                <a:spcPts val="850"/>
              </a:spcBef>
            </a:pP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СКАЗКА</a:t>
            </a:r>
            <a:r>
              <a:rPr sz="11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1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entury Gothic"/>
                <a:cs typeface="Century Gothic"/>
              </a:rPr>
              <a:t>ПОПЕ</a:t>
            </a:r>
            <a:endParaRPr sz="1100">
              <a:latin typeface="Century Gothic"/>
              <a:cs typeface="Century Gothic"/>
            </a:endParaRPr>
          </a:p>
          <a:p>
            <a:pPr marL="336550">
              <a:lnSpc>
                <a:spcPct val="100000"/>
              </a:lnSpc>
            </a:pPr>
            <a:r>
              <a:rPr sz="1100" spc="8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1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1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90" dirty="0">
                <a:solidFill>
                  <a:srgbClr val="FFFFFF"/>
                </a:solidFill>
                <a:latin typeface="Century Gothic"/>
                <a:cs typeface="Century Gothic"/>
              </a:rPr>
              <a:t>РАБОТНИКЕ</a:t>
            </a:r>
            <a:r>
              <a:rPr sz="11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ЕГО</a:t>
            </a:r>
            <a:r>
              <a:rPr sz="11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entury Gothic"/>
                <a:cs typeface="Century Gothic"/>
              </a:rPr>
              <a:t>БАЛДЕ</a:t>
            </a:r>
            <a:endParaRPr sz="1100">
              <a:latin typeface="Century Gothic"/>
              <a:cs typeface="Century Gothic"/>
            </a:endParaRPr>
          </a:p>
          <a:p>
            <a:pPr marL="336550">
              <a:lnSpc>
                <a:spcPct val="100000"/>
              </a:lnSpc>
              <a:spcBef>
                <a:spcPts val="850"/>
              </a:spcBef>
            </a:pP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СКАЗКА</a:t>
            </a:r>
            <a:r>
              <a:rPr sz="11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1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ЗОЛОТОМ</a:t>
            </a:r>
            <a:r>
              <a:rPr sz="11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entury Gothic"/>
                <a:cs typeface="Century Gothic"/>
              </a:rPr>
              <a:t>ПЕТУШКЕ</a:t>
            </a:r>
            <a:endParaRPr sz="1100">
              <a:latin typeface="Century Gothic"/>
              <a:cs typeface="Century Gothic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7997" y="4569536"/>
            <a:ext cx="167309" cy="16729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7997" y="5168481"/>
            <a:ext cx="167309" cy="16729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7997" y="5580011"/>
            <a:ext cx="167309" cy="16729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7997" y="4878006"/>
            <a:ext cx="167309" cy="167297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95" dirty="0"/>
              <a:t> </a:t>
            </a:r>
            <a:r>
              <a:rPr sz="3500" spc="200" dirty="0"/>
              <a:t>2.2 </a:t>
            </a:r>
            <a:r>
              <a:rPr sz="3500" spc="-585" dirty="0"/>
              <a:t>|</a:t>
            </a:r>
            <a:r>
              <a:rPr sz="3500" spc="340" dirty="0"/>
              <a:t> </a:t>
            </a:r>
            <a:r>
              <a:rPr sz="2700" b="0" spc="185" dirty="0">
                <a:latin typeface="Century Gothic"/>
                <a:cs typeface="Century Gothic"/>
              </a:rPr>
              <a:t>ВСПОМОГАТЕЛЬНЫЕ</a:t>
            </a:r>
            <a:r>
              <a:rPr sz="2700" b="0" spc="-40" dirty="0">
                <a:latin typeface="Century Gothic"/>
                <a:cs typeface="Century Gothic"/>
              </a:rPr>
              <a:t> </a:t>
            </a:r>
            <a:r>
              <a:rPr sz="2700" b="0" spc="100" dirty="0">
                <a:latin typeface="Century Gothic"/>
                <a:cs typeface="Century Gothic"/>
              </a:rPr>
              <a:t>РЕСУРСЫ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0" y="1728012"/>
            <a:ext cx="9666605" cy="0"/>
          </a:xfrm>
          <a:custGeom>
            <a:avLst/>
            <a:gdLst/>
            <a:ahLst/>
            <a:cxnLst/>
            <a:rect l="l" t="t" r="r" b="b"/>
            <a:pathLst>
              <a:path w="9666605">
                <a:moveTo>
                  <a:pt x="0" y="0"/>
                </a:moveTo>
                <a:lnTo>
                  <a:pt x="96659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75305" y="2211171"/>
            <a:ext cx="71374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290" dirty="0">
                <a:solidFill>
                  <a:srgbClr val="FFFFFF"/>
                </a:solidFill>
                <a:latin typeface="Calibri"/>
                <a:cs typeface="Calibri"/>
              </a:rPr>
              <a:t>PINTEREST</a:t>
            </a:r>
            <a:r>
              <a:rPr sz="20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—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социальная сеть, 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где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можно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собирать </a:t>
            </a:r>
            <a:r>
              <a:rPr sz="2000" spc="80" dirty="0">
                <a:solidFill>
                  <a:srgbClr val="FFFFFF"/>
                </a:solidFill>
                <a:latin typeface="Century Gothic"/>
                <a:cs typeface="Century Gothic"/>
              </a:rPr>
              <a:t>коллекции</a:t>
            </a:r>
            <a:r>
              <a:rPr sz="200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изображений</a:t>
            </a:r>
            <a:r>
              <a:rPr sz="20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по</a:t>
            </a:r>
            <a:r>
              <a:rPr sz="20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разным</a:t>
            </a:r>
            <a:r>
              <a:rPr sz="20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Century Gothic"/>
                <a:cs typeface="Century Gothic"/>
              </a:rPr>
              <a:t>запросам:</a:t>
            </a:r>
            <a:r>
              <a:rPr sz="20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стиль, </a:t>
            </a:r>
            <a:r>
              <a:rPr sz="2000" spc="95" dirty="0">
                <a:solidFill>
                  <a:srgbClr val="FFFFFF"/>
                </a:solidFill>
                <a:latin typeface="Century Gothic"/>
                <a:cs typeface="Century Gothic"/>
              </a:rPr>
              <a:t>цвет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или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тема.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5305" y="3759047"/>
            <a:ext cx="65595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FFFFFF"/>
                </a:solidFill>
                <a:latin typeface="Century Gothic"/>
                <a:cs typeface="Century Gothic"/>
              </a:rPr>
              <a:t>Многофункциональный</a:t>
            </a:r>
            <a:r>
              <a:rPr sz="2000" spc="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Century Gothic"/>
                <a:cs typeface="Century Gothic"/>
              </a:rPr>
              <a:t>растровый</a:t>
            </a:r>
            <a:r>
              <a:rPr sz="2000" spc="1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графический редактор.</a:t>
            </a:r>
            <a:r>
              <a:rPr sz="20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Обработка</a:t>
            </a:r>
            <a:r>
              <a:rPr sz="20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растровых</a:t>
            </a:r>
            <a:r>
              <a:rPr sz="20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изображений.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5305" y="5165953"/>
            <a:ext cx="64293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Дорисовать</a:t>
            </a:r>
            <a:r>
              <a:rPr sz="2000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Century Gothic"/>
                <a:cs typeface="Century Gothic"/>
              </a:rPr>
              <a:t>фото</a:t>
            </a:r>
            <a:r>
              <a:rPr sz="2000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нейросетью.</a:t>
            </a:r>
            <a:r>
              <a:rPr sz="2000" spc="1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Скорректировать </a:t>
            </a:r>
            <a:r>
              <a:rPr sz="2000" spc="110" dirty="0">
                <a:solidFill>
                  <a:srgbClr val="FFFFFF"/>
                </a:solidFill>
                <a:latin typeface="Century Gothic"/>
                <a:cs typeface="Century Gothic"/>
              </a:rPr>
              <a:t>черты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лица,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увеличить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или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сжать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детали фотографии.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300" y="2211984"/>
            <a:ext cx="1695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pinterest.com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9300" y="5241620"/>
            <a:ext cx="1059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54" dirty="0">
                <a:solidFill>
                  <a:srgbClr val="FFFFFF"/>
                </a:solidFill>
                <a:latin typeface="Calibri"/>
                <a:cs typeface="Calibri"/>
              </a:rPr>
              <a:t>PICSART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9300" y="2682024"/>
            <a:ext cx="4972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САЙТ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300" y="3627932"/>
            <a:ext cx="1699895" cy="110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5" dirty="0">
                <a:solidFill>
                  <a:srgbClr val="FFFFFF"/>
                </a:solidFill>
                <a:latin typeface="Calibri"/>
                <a:cs typeface="Calibri"/>
              </a:rPr>
              <a:t>ADOBE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u="sng" spc="2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PHOTOSHOP </a:t>
            </a:r>
            <a:endParaRPr sz="1800">
              <a:latin typeface="Calibri"/>
              <a:cs typeface="Calibri"/>
            </a:endParaRPr>
          </a:p>
          <a:p>
            <a:pPr marL="12700" marR="140335">
              <a:lnSpc>
                <a:spcPct val="100000"/>
              </a:lnSpc>
              <a:spcBef>
                <a:spcPts val="1035"/>
              </a:spcBef>
            </a:pPr>
            <a:r>
              <a:rPr sz="1300" spc="90" dirty="0">
                <a:solidFill>
                  <a:srgbClr val="FFFFFF"/>
                </a:solidFill>
                <a:latin typeface="Century Gothic"/>
                <a:cs typeface="Century Gothic"/>
              </a:rPr>
              <a:t>КОМПЬЮТЕРНАЯ </a:t>
            </a:r>
            <a:r>
              <a:rPr sz="1300" spc="55" dirty="0">
                <a:solidFill>
                  <a:srgbClr val="FFFFFF"/>
                </a:solidFill>
                <a:latin typeface="Century Gothic"/>
                <a:cs typeface="Century Gothic"/>
              </a:rPr>
              <a:t>ПРОГРАММА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300" y="5657951"/>
            <a:ext cx="1607820" cy="49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100"/>
              </a:spcBef>
            </a:pPr>
            <a:r>
              <a:rPr sz="1300" spc="100" dirty="0">
                <a:solidFill>
                  <a:srgbClr val="FFFFFF"/>
                </a:solidFill>
                <a:latin typeface="Century Gothic"/>
                <a:cs typeface="Century Gothic"/>
              </a:rPr>
              <a:t>ПРИЛОЖЕНИЕ </a:t>
            </a:r>
            <a:r>
              <a:rPr sz="1300" spc="110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 СМАРТФОНА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2000" y="2610002"/>
            <a:ext cx="1674495" cy="0"/>
          </a:xfrm>
          <a:custGeom>
            <a:avLst/>
            <a:gdLst/>
            <a:ahLst/>
            <a:cxnLst/>
            <a:rect l="l" t="t" r="r" b="b"/>
            <a:pathLst>
              <a:path w="1674495">
                <a:moveTo>
                  <a:pt x="0" y="0"/>
                </a:moveTo>
                <a:lnTo>
                  <a:pt x="1673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2000" y="5621832"/>
            <a:ext cx="1674495" cy="0"/>
          </a:xfrm>
          <a:custGeom>
            <a:avLst/>
            <a:gdLst/>
            <a:ahLst/>
            <a:cxnLst/>
            <a:rect l="l" t="t" r="r" b="b"/>
            <a:pathLst>
              <a:path w="1674495">
                <a:moveTo>
                  <a:pt x="0" y="0"/>
                </a:moveTo>
                <a:lnTo>
                  <a:pt x="1673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210" dirty="0"/>
              <a:t> </a:t>
            </a:r>
            <a:r>
              <a:rPr sz="3500" spc="200" dirty="0"/>
              <a:t>2.3</a:t>
            </a:r>
            <a:r>
              <a:rPr sz="3500" spc="210" dirty="0"/>
              <a:t> </a:t>
            </a:r>
            <a:r>
              <a:rPr sz="3500" spc="-585" dirty="0"/>
              <a:t>|</a:t>
            </a:r>
            <a:r>
              <a:rPr sz="3500" spc="355" dirty="0"/>
              <a:t> </a:t>
            </a:r>
            <a:r>
              <a:rPr sz="2700" b="0" spc="195" dirty="0">
                <a:latin typeface="Century Gothic"/>
                <a:cs typeface="Century Gothic"/>
              </a:rPr>
              <a:t>ПРАВИЛА</a:t>
            </a:r>
            <a:r>
              <a:rPr sz="2700" b="0" spc="-35" dirty="0">
                <a:latin typeface="Century Gothic"/>
                <a:cs typeface="Century Gothic"/>
              </a:rPr>
              <a:t> </a:t>
            </a:r>
            <a:r>
              <a:rPr sz="2700" b="0" spc="175" dirty="0">
                <a:latin typeface="Century Gothic"/>
                <a:cs typeface="Century Gothic"/>
              </a:rPr>
              <a:t>НАПИСАНИЯ</a:t>
            </a:r>
            <a:r>
              <a:rPr sz="2700" b="0" spc="-35" dirty="0">
                <a:latin typeface="Century Gothic"/>
                <a:cs typeface="Century Gothic"/>
              </a:rPr>
              <a:t> </a:t>
            </a:r>
            <a:r>
              <a:rPr sz="2700" b="0" spc="50" dirty="0">
                <a:latin typeface="Century Gothic"/>
                <a:cs typeface="Century Gothic"/>
              </a:rPr>
              <a:t>ПОСТА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0" y="1410360"/>
            <a:ext cx="9666605" cy="0"/>
          </a:xfrm>
          <a:custGeom>
            <a:avLst/>
            <a:gdLst/>
            <a:ahLst/>
            <a:cxnLst/>
            <a:rect l="l" t="t" r="r" b="b"/>
            <a:pathLst>
              <a:path w="9666605">
                <a:moveTo>
                  <a:pt x="0" y="0"/>
                </a:moveTo>
                <a:lnTo>
                  <a:pt x="96659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19305" y="1673402"/>
            <a:ext cx="4524375" cy="4698365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243204" indent="-230504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243204" algn="l"/>
              </a:tabLst>
            </a:pP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Определите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54" dirty="0">
                <a:solidFill>
                  <a:srgbClr val="FFFFFF"/>
                </a:solidFill>
                <a:latin typeface="Calibri"/>
                <a:cs typeface="Calibri"/>
              </a:rPr>
              <a:t>цель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50" dirty="0">
                <a:solidFill>
                  <a:srgbClr val="FFFFFF"/>
                </a:solidFill>
                <a:latin typeface="Calibri"/>
                <a:cs typeface="Calibri"/>
              </a:rPr>
              <a:t>поста</a:t>
            </a:r>
            <a:endParaRPr sz="21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1130"/>
              </a:spcBef>
              <a:buAutoNum type="arabicPeriod"/>
              <a:tabLst>
                <a:tab pos="300355" algn="l"/>
              </a:tabLst>
            </a:pPr>
            <a:r>
              <a:rPr sz="2100" spc="285" dirty="0">
                <a:solidFill>
                  <a:srgbClr val="FFFFFF"/>
                </a:solidFill>
                <a:latin typeface="Calibri"/>
                <a:cs typeface="Calibri"/>
              </a:rPr>
              <a:t>Начните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3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54" dirty="0">
                <a:solidFill>
                  <a:srgbClr val="FFFFFF"/>
                </a:solidFill>
                <a:latin typeface="Calibri"/>
                <a:cs typeface="Calibri"/>
              </a:rPr>
              <a:t>яркого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29" dirty="0">
                <a:solidFill>
                  <a:srgbClr val="FFFFFF"/>
                </a:solidFill>
                <a:latin typeface="Calibri"/>
                <a:cs typeface="Calibri"/>
              </a:rPr>
              <a:t>заголовка</a:t>
            </a:r>
            <a:endParaRPr sz="2100">
              <a:latin typeface="Calibri"/>
              <a:cs typeface="Calibri"/>
            </a:endParaRPr>
          </a:p>
          <a:p>
            <a:pPr marL="297180" indent="-284480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297180" algn="l"/>
              </a:tabLst>
            </a:pP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Структурируйте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15" dirty="0">
                <a:solidFill>
                  <a:srgbClr val="FFFFFF"/>
                </a:solidFill>
                <a:latin typeface="Calibri"/>
                <a:cs typeface="Calibri"/>
              </a:rPr>
              <a:t>текст</a:t>
            </a:r>
            <a:endParaRPr sz="2100">
              <a:latin typeface="Calibri"/>
              <a:cs typeface="Calibri"/>
            </a:endParaRPr>
          </a:p>
          <a:p>
            <a:pPr marL="328295" marR="1129665" indent="-316230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328295" algn="l"/>
              </a:tabLst>
            </a:pP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Используйте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0" dirty="0">
                <a:solidFill>
                  <a:srgbClr val="FFFFFF"/>
                </a:solidFill>
                <a:latin typeface="Calibri"/>
                <a:cs typeface="Calibri"/>
              </a:rPr>
              <a:t>простой </a:t>
            </a:r>
            <a:r>
              <a:rPr sz="2100" spc="31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85" dirty="0">
                <a:solidFill>
                  <a:srgbClr val="FFFFFF"/>
                </a:solidFill>
                <a:latin typeface="Calibri"/>
                <a:cs typeface="Calibri"/>
              </a:rPr>
              <a:t>понятный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45" dirty="0">
                <a:solidFill>
                  <a:srgbClr val="FFFFFF"/>
                </a:solidFill>
                <a:latin typeface="Calibri"/>
                <a:cs typeface="Calibri"/>
              </a:rPr>
              <a:t>язык</a:t>
            </a:r>
            <a:endParaRPr sz="210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297815" algn="l"/>
              </a:tabLst>
            </a:pP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Добавьте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визуальные</a:t>
            </a:r>
            <a:r>
              <a:rPr sz="2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Calibri"/>
                <a:cs typeface="Calibri"/>
              </a:rPr>
              <a:t>элементы</a:t>
            </a:r>
            <a:endParaRPr sz="2100">
              <a:latin typeface="Calibri"/>
              <a:cs typeface="Calibri"/>
            </a:endParaRPr>
          </a:p>
          <a:p>
            <a:pPr marL="311785" indent="-299085">
              <a:lnSpc>
                <a:spcPct val="100000"/>
              </a:lnSpc>
              <a:spcBef>
                <a:spcPts val="1130"/>
              </a:spcBef>
              <a:buAutoNum type="arabicPeriod"/>
              <a:tabLst>
                <a:tab pos="311785" algn="l"/>
              </a:tabLst>
            </a:pPr>
            <a:r>
              <a:rPr sz="2100" spc="280" dirty="0">
                <a:solidFill>
                  <a:srgbClr val="FFFFFF"/>
                </a:solidFill>
                <a:latin typeface="Calibri"/>
                <a:cs typeface="Calibri"/>
              </a:rPr>
              <a:t>Выразите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свое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мнение</a:t>
            </a:r>
            <a:endParaRPr sz="2100">
              <a:latin typeface="Calibri"/>
              <a:cs typeface="Calibri"/>
            </a:endParaRPr>
          </a:p>
          <a:p>
            <a:pPr marL="290195" marR="862965" indent="-278130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290195" algn="l"/>
              </a:tabLst>
            </a:pP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Поддерживайте</a:t>
            </a:r>
            <a:r>
              <a:rPr sz="21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45" dirty="0">
                <a:solidFill>
                  <a:srgbClr val="FFFFFF"/>
                </a:solidFill>
                <a:latin typeface="Calibri"/>
                <a:cs typeface="Calibri"/>
              </a:rPr>
              <a:t>диалог </a:t>
            </a:r>
            <a:r>
              <a:rPr sz="2100" spc="3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40" dirty="0">
                <a:solidFill>
                  <a:srgbClr val="FFFFFF"/>
                </a:solidFill>
                <a:latin typeface="Calibri"/>
                <a:cs typeface="Calibri"/>
              </a:rPr>
              <a:t>аудиторией</a:t>
            </a:r>
            <a:endParaRPr sz="2100">
              <a:latin typeface="Calibri"/>
              <a:cs typeface="Calibri"/>
            </a:endParaRPr>
          </a:p>
          <a:p>
            <a:pPr marL="318770" marR="541020" indent="-306705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318770" algn="l"/>
              </a:tabLst>
            </a:pP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Проверьте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80" dirty="0">
                <a:solidFill>
                  <a:srgbClr val="FFFFFF"/>
                </a:solidFill>
                <a:latin typeface="Calibri"/>
                <a:cs typeface="Calibri"/>
              </a:rPr>
              <a:t>правописание </a:t>
            </a:r>
            <a:r>
              <a:rPr sz="2100" spc="31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45" dirty="0">
                <a:solidFill>
                  <a:srgbClr val="FFFFFF"/>
                </a:solidFill>
                <a:latin typeface="Calibri"/>
                <a:cs typeface="Calibri"/>
              </a:rPr>
              <a:t>грамматику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4833" y="1583994"/>
            <a:ext cx="5627370" cy="5112385"/>
            <a:chOff x="214833" y="1583994"/>
            <a:chExt cx="5627370" cy="511238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33" y="1583994"/>
              <a:ext cx="3034157" cy="51120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7995" y="1583994"/>
              <a:ext cx="3034169" cy="511200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95" dirty="0"/>
              <a:t> </a:t>
            </a:r>
            <a:r>
              <a:rPr sz="3500" spc="305" dirty="0"/>
              <a:t>2.4</a:t>
            </a:r>
            <a:r>
              <a:rPr sz="3500" spc="200" dirty="0"/>
              <a:t> </a:t>
            </a:r>
            <a:r>
              <a:rPr sz="3500" spc="-585" dirty="0"/>
              <a:t>|</a:t>
            </a:r>
            <a:r>
              <a:rPr sz="3500" spc="345" dirty="0"/>
              <a:t> </a:t>
            </a:r>
            <a:r>
              <a:rPr sz="2700" b="0" spc="265" dirty="0">
                <a:latin typeface="Century Gothic"/>
                <a:cs typeface="Century Gothic"/>
              </a:rPr>
              <a:t>ЯРКИЙ</a:t>
            </a:r>
            <a:r>
              <a:rPr sz="2700" b="0" spc="-45" dirty="0">
                <a:latin typeface="Century Gothic"/>
                <a:cs typeface="Century Gothic"/>
              </a:rPr>
              <a:t> </a:t>
            </a:r>
            <a:r>
              <a:rPr sz="2700" b="0" spc="90" dirty="0">
                <a:latin typeface="Century Gothic"/>
                <a:cs typeface="Century Gothic"/>
              </a:rPr>
              <a:t>ЗАГОЛОВОК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0" y="1446352"/>
            <a:ext cx="9666605" cy="0"/>
          </a:xfrm>
          <a:custGeom>
            <a:avLst/>
            <a:gdLst/>
            <a:ahLst/>
            <a:cxnLst/>
            <a:rect l="l" t="t" r="r" b="b"/>
            <a:pathLst>
              <a:path w="9666605">
                <a:moveTo>
                  <a:pt x="0" y="0"/>
                </a:moveTo>
                <a:lnTo>
                  <a:pt x="96659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204" indent="-230504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3204" algn="l"/>
              </a:tabLst>
            </a:pPr>
            <a:r>
              <a:rPr spc="254" dirty="0"/>
              <a:t>Краткость</a:t>
            </a:r>
            <a:r>
              <a:rPr spc="90" dirty="0"/>
              <a:t> </a:t>
            </a:r>
            <a:r>
              <a:rPr spc="315" dirty="0"/>
              <a:t>и</a:t>
            </a:r>
            <a:r>
              <a:rPr spc="90" dirty="0"/>
              <a:t> </a:t>
            </a:r>
            <a:r>
              <a:rPr spc="204" dirty="0"/>
              <a:t>ясность.</a:t>
            </a:r>
          </a:p>
          <a:p>
            <a:pPr marL="300355" marR="171450" indent="-288290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300355" algn="l"/>
              </a:tabLst>
            </a:pPr>
            <a:r>
              <a:rPr spc="254" dirty="0"/>
              <a:t>Заголовок</a:t>
            </a:r>
            <a:r>
              <a:rPr spc="90" dirty="0"/>
              <a:t> </a:t>
            </a:r>
            <a:r>
              <a:rPr spc="254" dirty="0"/>
              <a:t>должен</a:t>
            </a:r>
            <a:r>
              <a:rPr spc="95" dirty="0"/>
              <a:t> </a:t>
            </a:r>
            <a:r>
              <a:rPr spc="229" dirty="0"/>
              <a:t>отражать </a:t>
            </a:r>
            <a:r>
              <a:rPr spc="235" dirty="0"/>
              <a:t>тематику</a:t>
            </a:r>
            <a:r>
              <a:rPr spc="95" dirty="0"/>
              <a:t> </a:t>
            </a:r>
            <a:r>
              <a:rPr spc="195" dirty="0"/>
              <a:t>канала.</a:t>
            </a:r>
          </a:p>
          <a:p>
            <a:pPr marL="297180" indent="-284480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297180" algn="l"/>
              </a:tabLst>
            </a:pPr>
            <a:r>
              <a:rPr spc="305" dirty="0"/>
              <a:t>Привлекающий</a:t>
            </a:r>
            <a:r>
              <a:rPr spc="130" dirty="0"/>
              <a:t> </a:t>
            </a:r>
            <a:r>
              <a:rPr spc="229" dirty="0"/>
              <a:t>внимание.</a:t>
            </a:r>
          </a:p>
          <a:p>
            <a:pPr marL="328295" indent="-315595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328295" algn="l"/>
              </a:tabLst>
            </a:pPr>
            <a:r>
              <a:rPr spc="225" dirty="0"/>
              <a:t>Используйте</a:t>
            </a:r>
            <a:r>
              <a:rPr spc="15" dirty="0"/>
              <a:t> </a:t>
            </a:r>
            <a:r>
              <a:rPr spc="240" dirty="0"/>
              <a:t>ключевые</a:t>
            </a:r>
            <a:r>
              <a:rPr spc="20" dirty="0"/>
              <a:t> </a:t>
            </a:r>
            <a:r>
              <a:rPr spc="145" dirty="0"/>
              <a:t>слова.</a:t>
            </a:r>
          </a:p>
          <a:p>
            <a:pPr marL="297815" indent="-285115">
              <a:lnSpc>
                <a:spcPct val="100000"/>
              </a:lnSpc>
              <a:spcBef>
                <a:spcPts val="1705"/>
              </a:spcBef>
              <a:buAutoNum type="arabicPeriod"/>
              <a:tabLst>
                <a:tab pos="297815" algn="l"/>
              </a:tabLst>
            </a:pPr>
            <a:r>
              <a:rPr spc="229" dirty="0"/>
              <a:t>Эмоциональное</a:t>
            </a:r>
            <a:r>
              <a:rPr spc="50" dirty="0"/>
              <a:t> </a:t>
            </a:r>
            <a:r>
              <a:rPr spc="190" dirty="0"/>
              <a:t>воздействие.</a:t>
            </a:r>
          </a:p>
          <a:p>
            <a:pPr marL="300355" marR="169545">
              <a:lnSpc>
                <a:spcPct val="100000"/>
              </a:lnSpc>
              <a:spcBef>
                <a:spcPts val="1070"/>
              </a:spcBef>
            </a:pPr>
            <a:r>
              <a:rPr sz="1800" spc="190" dirty="0"/>
              <a:t>Заголовок,</a:t>
            </a:r>
            <a:r>
              <a:rPr sz="1800" spc="105" dirty="0"/>
              <a:t> </a:t>
            </a:r>
            <a:r>
              <a:rPr sz="1800" spc="240" dirty="0"/>
              <a:t>вызывающий</a:t>
            </a:r>
            <a:r>
              <a:rPr sz="1800" spc="500" dirty="0"/>
              <a:t> </a:t>
            </a:r>
            <a:r>
              <a:rPr sz="1800" spc="245" dirty="0"/>
              <a:t>эмоции</a:t>
            </a:r>
            <a:r>
              <a:rPr sz="1800" spc="80" dirty="0"/>
              <a:t> </a:t>
            </a:r>
            <a:r>
              <a:rPr sz="1800" spc="210" dirty="0"/>
              <a:t>у</a:t>
            </a:r>
            <a:r>
              <a:rPr sz="1800" spc="80" dirty="0"/>
              <a:t> </a:t>
            </a:r>
            <a:r>
              <a:rPr sz="1800" spc="190" dirty="0"/>
              <a:t>читателей,</a:t>
            </a:r>
            <a:r>
              <a:rPr sz="1800" spc="80" dirty="0"/>
              <a:t> </a:t>
            </a:r>
            <a:r>
              <a:rPr sz="1800" spc="200" dirty="0"/>
              <a:t>часто</a:t>
            </a:r>
            <a:r>
              <a:rPr sz="1800" spc="80" dirty="0"/>
              <a:t> </a:t>
            </a:r>
            <a:r>
              <a:rPr sz="1800" spc="195" dirty="0"/>
              <a:t>более </a:t>
            </a:r>
            <a:r>
              <a:rPr sz="1800" spc="210" dirty="0"/>
              <a:t>привлекателен.</a:t>
            </a:r>
            <a:r>
              <a:rPr sz="1800" spc="110" dirty="0"/>
              <a:t> </a:t>
            </a:r>
            <a:r>
              <a:rPr sz="1800" spc="215" dirty="0"/>
              <a:t>Используйте </a:t>
            </a:r>
            <a:r>
              <a:rPr sz="1800" spc="180" dirty="0"/>
              <a:t>юмор,</a:t>
            </a:r>
            <a:r>
              <a:rPr sz="1800" spc="85" dirty="0"/>
              <a:t> </a:t>
            </a:r>
            <a:r>
              <a:rPr sz="1800" spc="225" dirty="0"/>
              <a:t>любопытство</a:t>
            </a:r>
            <a:r>
              <a:rPr sz="1800" spc="85" dirty="0"/>
              <a:t> </a:t>
            </a:r>
            <a:r>
              <a:rPr sz="1800" spc="229" dirty="0"/>
              <a:t>или эмоциональные</a:t>
            </a:r>
            <a:r>
              <a:rPr sz="1800" spc="85" dirty="0"/>
              <a:t> </a:t>
            </a:r>
            <a:r>
              <a:rPr sz="1800" spc="215" dirty="0"/>
              <a:t>слова</a:t>
            </a:r>
            <a:r>
              <a:rPr sz="1800" spc="90" dirty="0"/>
              <a:t> </a:t>
            </a:r>
            <a:r>
              <a:rPr sz="1800" spc="195" dirty="0"/>
              <a:t>для </a:t>
            </a:r>
            <a:r>
              <a:rPr sz="1800" spc="254" dirty="0"/>
              <a:t>привлечения</a:t>
            </a:r>
            <a:r>
              <a:rPr sz="1800" spc="90" dirty="0"/>
              <a:t> </a:t>
            </a:r>
            <a:r>
              <a:rPr sz="1800" spc="204" dirty="0"/>
              <a:t>внимания.</a:t>
            </a:r>
            <a:endParaRPr sz="1800"/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363651" rIns="0" bIns="0" rtlCol="0">
            <a:spAutoFit/>
          </a:bodyPr>
          <a:lstStyle/>
          <a:p>
            <a:pPr marL="608965">
              <a:lnSpc>
                <a:spcPct val="100000"/>
              </a:lnSpc>
              <a:spcBef>
                <a:spcPts val="100"/>
              </a:spcBef>
            </a:pPr>
            <a:r>
              <a:rPr sz="2100" spc="295" dirty="0">
                <a:latin typeface="Calibri"/>
                <a:cs typeface="Calibri"/>
              </a:rPr>
              <a:t>МАСТЕР-</a:t>
            </a:r>
            <a:r>
              <a:rPr sz="2100" spc="330" dirty="0">
                <a:latin typeface="Calibri"/>
                <a:cs typeface="Calibri"/>
              </a:rPr>
              <a:t>КЛАСС</a:t>
            </a:r>
            <a:endParaRPr sz="2100">
              <a:latin typeface="Calibri"/>
              <a:cs typeface="Calibri"/>
            </a:endParaRPr>
          </a:p>
          <a:p>
            <a:pPr marL="608965">
              <a:lnSpc>
                <a:spcPct val="100000"/>
              </a:lnSpc>
            </a:pPr>
            <a:r>
              <a:rPr sz="2100" spc="340" dirty="0">
                <a:latin typeface="Calibri"/>
                <a:cs typeface="Calibri"/>
              </a:rPr>
              <a:t>«ЦИРКОВЫЕ</a:t>
            </a:r>
            <a:r>
              <a:rPr sz="2100" spc="110" dirty="0">
                <a:latin typeface="Calibri"/>
                <a:cs typeface="Calibri"/>
              </a:rPr>
              <a:t> </a:t>
            </a:r>
            <a:r>
              <a:rPr sz="2100" spc="280" dirty="0">
                <a:latin typeface="Calibri"/>
                <a:cs typeface="Calibri"/>
              </a:rPr>
              <a:t>ЧУДЕСА»</a:t>
            </a:r>
            <a:endParaRPr sz="2100">
              <a:latin typeface="Calibri"/>
              <a:cs typeface="Calibri"/>
            </a:endParaRPr>
          </a:p>
          <a:p>
            <a:pPr marL="608965">
              <a:lnSpc>
                <a:spcPct val="100000"/>
              </a:lnSpc>
              <a:spcBef>
                <a:spcPts val="1985"/>
              </a:spcBef>
            </a:pPr>
            <a:r>
              <a:rPr sz="2100" spc="305" dirty="0">
                <a:latin typeface="Calibri"/>
                <a:cs typeface="Calibri"/>
              </a:rPr>
              <a:t>МАСТЕР-</a:t>
            </a:r>
            <a:r>
              <a:rPr sz="2100" spc="345" dirty="0">
                <a:latin typeface="Calibri"/>
                <a:cs typeface="Calibri"/>
              </a:rPr>
              <a:t>КЛАСС</a:t>
            </a:r>
            <a:endParaRPr sz="2100">
              <a:latin typeface="Calibri"/>
              <a:cs typeface="Calibri"/>
            </a:endParaRPr>
          </a:p>
          <a:p>
            <a:pPr marL="608965" marR="568960">
              <a:lnSpc>
                <a:spcPct val="100000"/>
              </a:lnSpc>
            </a:pPr>
            <a:r>
              <a:rPr sz="2100" spc="275" dirty="0">
                <a:latin typeface="Calibri"/>
                <a:cs typeface="Calibri"/>
              </a:rPr>
              <a:t>«МАГИЯ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350" dirty="0">
                <a:latin typeface="Calibri"/>
                <a:cs typeface="Calibri"/>
              </a:rPr>
              <a:t>ЛЕТАЮЩИХ </a:t>
            </a:r>
            <a:r>
              <a:rPr sz="2100" spc="270" dirty="0">
                <a:latin typeface="Calibri"/>
                <a:cs typeface="Calibri"/>
              </a:rPr>
              <a:t>КРАСОК»</a:t>
            </a:r>
            <a:endParaRPr sz="2100">
              <a:latin typeface="Calibri"/>
              <a:cs typeface="Calibri"/>
            </a:endParaRPr>
          </a:p>
          <a:p>
            <a:pPr marL="608965">
              <a:lnSpc>
                <a:spcPct val="100000"/>
              </a:lnSpc>
              <a:spcBef>
                <a:spcPts val="1985"/>
              </a:spcBef>
            </a:pPr>
            <a:r>
              <a:rPr sz="2100" spc="305" dirty="0">
                <a:latin typeface="Calibri"/>
                <a:cs typeface="Calibri"/>
              </a:rPr>
              <a:t>МАСТЕР-</a:t>
            </a:r>
            <a:r>
              <a:rPr sz="2100" spc="345" dirty="0">
                <a:latin typeface="Calibri"/>
                <a:cs typeface="Calibri"/>
              </a:rPr>
              <a:t>КЛАСС</a:t>
            </a:r>
            <a:endParaRPr sz="2100">
              <a:latin typeface="Calibri"/>
              <a:cs typeface="Calibri"/>
            </a:endParaRPr>
          </a:p>
          <a:p>
            <a:pPr marL="608965" marR="1401445">
              <a:lnSpc>
                <a:spcPct val="100000"/>
              </a:lnSpc>
            </a:pPr>
            <a:r>
              <a:rPr sz="2100" spc="350" dirty="0">
                <a:latin typeface="Calibri"/>
                <a:cs typeface="Calibri"/>
              </a:rPr>
              <a:t>«ВОЛШЕБНЫЙ </a:t>
            </a:r>
            <a:r>
              <a:rPr sz="2100" spc="305" dirty="0">
                <a:latin typeface="Calibri"/>
                <a:cs typeface="Calibri"/>
              </a:rPr>
              <a:t>ЭКПРЕСС»</a:t>
            </a:r>
            <a:endParaRPr sz="2100">
              <a:latin typeface="Calibri"/>
              <a:cs typeface="Calibri"/>
            </a:endParaRPr>
          </a:p>
          <a:p>
            <a:pPr marL="608965">
              <a:lnSpc>
                <a:spcPct val="100000"/>
              </a:lnSpc>
              <a:spcBef>
                <a:spcPts val="1980"/>
              </a:spcBef>
            </a:pPr>
            <a:r>
              <a:rPr sz="2100" spc="365" dirty="0">
                <a:latin typeface="Calibri"/>
                <a:cs typeface="Calibri"/>
              </a:rPr>
              <a:t>ГРУППОВАЯ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315" dirty="0">
                <a:latin typeface="Calibri"/>
                <a:cs typeface="Calibri"/>
              </a:rPr>
              <a:t>РАБОТА</a:t>
            </a:r>
            <a:endParaRPr sz="2100">
              <a:latin typeface="Calibri"/>
              <a:cs typeface="Calibri"/>
            </a:endParaRPr>
          </a:p>
          <a:p>
            <a:pPr marL="608965">
              <a:lnSpc>
                <a:spcPct val="100000"/>
              </a:lnSpc>
            </a:pPr>
            <a:r>
              <a:rPr sz="2100" spc="330" dirty="0">
                <a:latin typeface="Calibri"/>
                <a:cs typeface="Calibri"/>
              </a:rPr>
              <a:t>«ПАСХАЛЬНОЕ</a:t>
            </a:r>
            <a:r>
              <a:rPr sz="2100" spc="114" dirty="0">
                <a:latin typeface="Calibri"/>
                <a:cs typeface="Calibri"/>
              </a:rPr>
              <a:t> </a:t>
            </a:r>
            <a:r>
              <a:rPr sz="2100" spc="315" dirty="0">
                <a:latin typeface="Calibri"/>
                <a:cs typeface="Calibri"/>
              </a:rPr>
              <a:t>ДЕРЕВО»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6303" y="1612163"/>
            <a:ext cx="139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50" dirty="0">
                <a:solidFill>
                  <a:srgbClr val="FFFFFF"/>
                </a:solidFill>
                <a:latin typeface="Calibri"/>
                <a:cs typeface="Calibri"/>
              </a:rPr>
              <a:t>ПРИМЕРЫ: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5988" y="2438171"/>
            <a:ext cx="681355" cy="553720"/>
          </a:xfrm>
          <a:custGeom>
            <a:avLst/>
            <a:gdLst/>
            <a:ahLst/>
            <a:cxnLst/>
            <a:rect l="l" t="t" r="r" b="b"/>
            <a:pathLst>
              <a:path w="681354" h="553719">
                <a:moveTo>
                  <a:pt x="680999" y="0"/>
                </a:moveTo>
                <a:lnTo>
                  <a:pt x="563422" y="0"/>
                </a:lnTo>
                <a:lnTo>
                  <a:pt x="525258" y="45311"/>
                </a:lnTo>
                <a:lnTo>
                  <a:pt x="490903" y="91206"/>
                </a:lnTo>
                <a:lnTo>
                  <a:pt x="460540" y="137363"/>
                </a:lnTo>
                <a:lnTo>
                  <a:pt x="434350" y="183459"/>
                </a:lnTo>
                <a:lnTo>
                  <a:pt x="412514" y="229172"/>
                </a:lnTo>
                <a:lnTo>
                  <a:pt x="395215" y="274179"/>
                </a:lnTo>
                <a:lnTo>
                  <a:pt x="382634" y="318158"/>
                </a:lnTo>
                <a:lnTo>
                  <a:pt x="374952" y="360785"/>
                </a:lnTo>
                <a:lnTo>
                  <a:pt x="372351" y="401739"/>
                </a:lnTo>
                <a:lnTo>
                  <a:pt x="378621" y="453281"/>
                </a:lnTo>
                <a:lnTo>
                  <a:pt x="396650" y="495415"/>
                </a:lnTo>
                <a:lnTo>
                  <a:pt x="425262" y="526967"/>
                </a:lnTo>
                <a:lnTo>
                  <a:pt x="463282" y="546759"/>
                </a:lnTo>
                <a:lnTo>
                  <a:pt x="509536" y="553618"/>
                </a:lnTo>
                <a:lnTo>
                  <a:pt x="553647" y="547426"/>
                </a:lnTo>
                <a:lnTo>
                  <a:pt x="590820" y="529946"/>
                </a:lnTo>
                <a:lnTo>
                  <a:pt x="619411" y="502825"/>
                </a:lnTo>
                <a:lnTo>
                  <a:pt x="637772" y="467707"/>
                </a:lnTo>
                <a:lnTo>
                  <a:pt x="644258" y="426237"/>
                </a:lnTo>
                <a:lnTo>
                  <a:pt x="635837" y="379309"/>
                </a:lnTo>
                <a:lnTo>
                  <a:pt x="611800" y="342946"/>
                </a:lnTo>
                <a:lnTo>
                  <a:pt x="573985" y="319443"/>
                </a:lnTo>
                <a:lnTo>
                  <a:pt x="497281" y="316001"/>
                </a:lnTo>
                <a:lnTo>
                  <a:pt x="504374" y="277029"/>
                </a:lnTo>
                <a:lnTo>
                  <a:pt x="520422" y="231285"/>
                </a:lnTo>
                <a:lnTo>
                  <a:pt x="543884" y="181599"/>
                </a:lnTo>
                <a:lnTo>
                  <a:pt x="573215" y="130799"/>
                </a:lnTo>
                <a:lnTo>
                  <a:pt x="606873" y="81714"/>
                </a:lnTo>
                <a:lnTo>
                  <a:pt x="643315" y="37171"/>
                </a:lnTo>
                <a:lnTo>
                  <a:pt x="680999" y="0"/>
                </a:lnTo>
                <a:close/>
              </a:path>
              <a:path w="681354" h="553719">
                <a:moveTo>
                  <a:pt x="524230" y="311099"/>
                </a:moveTo>
                <a:lnTo>
                  <a:pt x="516877" y="311099"/>
                </a:lnTo>
                <a:lnTo>
                  <a:pt x="507085" y="316001"/>
                </a:lnTo>
                <a:lnTo>
                  <a:pt x="553460" y="316001"/>
                </a:lnTo>
                <a:lnTo>
                  <a:pt x="524230" y="311099"/>
                </a:lnTo>
                <a:close/>
              </a:path>
              <a:path w="681354" h="553719">
                <a:moveTo>
                  <a:pt x="308660" y="0"/>
                </a:moveTo>
                <a:lnTo>
                  <a:pt x="193522" y="0"/>
                </a:lnTo>
                <a:lnTo>
                  <a:pt x="154628" y="44665"/>
                </a:lnTo>
                <a:lnTo>
                  <a:pt x="119705" y="90218"/>
                </a:lnTo>
                <a:lnTo>
                  <a:pt x="88915" y="136274"/>
                </a:lnTo>
                <a:lnTo>
                  <a:pt x="62419" y="182451"/>
                </a:lnTo>
                <a:lnTo>
                  <a:pt x="40378" y="228365"/>
                </a:lnTo>
                <a:lnTo>
                  <a:pt x="22955" y="273635"/>
                </a:lnTo>
                <a:lnTo>
                  <a:pt x="10309" y="317875"/>
                </a:lnTo>
                <a:lnTo>
                  <a:pt x="2604" y="360704"/>
                </a:lnTo>
                <a:lnTo>
                  <a:pt x="0" y="401739"/>
                </a:lnTo>
                <a:lnTo>
                  <a:pt x="6271" y="453281"/>
                </a:lnTo>
                <a:lnTo>
                  <a:pt x="24302" y="495415"/>
                </a:lnTo>
                <a:lnTo>
                  <a:pt x="52916" y="526967"/>
                </a:lnTo>
                <a:lnTo>
                  <a:pt x="90936" y="546759"/>
                </a:lnTo>
                <a:lnTo>
                  <a:pt x="137185" y="553618"/>
                </a:lnTo>
                <a:lnTo>
                  <a:pt x="181297" y="547426"/>
                </a:lnTo>
                <a:lnTo>
                  <a:pt x="218473" y="529946"/>
                </a:lnTo>
                <a:lnTo>
                  <a:pt x="247067" y="502825"/>
                </a:lnTo>
                <a:lnTo>
                  <a:pt x="265432" y="467707"/>
                </a:lnTo>
                <a:lnTo>
                  <a:pt x="271919" y="426237"/>
                </a:lnTo>
                <a:lnTo>
                  <a:pt x="263536" y="379309"/>
                </a:lnTo>
                <a:lnTo>
                  <a:pt x="239766" y="342946"/>
                </a:lnTo>
                <a:lnTo>
                  <a:pt x="202675" y="319443"/>
                </a:lnTo>
                <a:lnTo>
                  <a:pt x="124942" y="316001"/>
                </a:lnTo>
                <a:lnTo>
                  <a:pt x="132030" y="277157"/>
                </a:lnTo>
                <a:lnTo>
                  <a:pt x="148076" y="231714"/>
                </a:lnTo>
                <a:lnTo>
                  <a:pt x="171498" y="182451"/>
                </a:lnTo>
                <a:lnTo>
                  <a:pt x="200867" y="131828"/>
                </a:lnTo>
                <a:lnTo>
                  <a:pt x="234527" y="82786"/>
                </a:lnTo>
                <a:lnTo>
                  <a:pt x="270972" y="37943"/>
                </a:lnTo>
                <a:lnTo>
                  <a:pt x="308660" y="0"/>
                </a:lnTo>
                <a:close/>
              </a:path>
              <a:path w="681354" h="553719">
                <a:moveTo>
                  <a:pt x="154330" y="311099"/>
                </a:moveTo>
                <a:lnTo>
                  <a:pt x="144538" y="311099"/>
                </a:lnTo>
                <a:lnTo>
                  <a:pt x="134734" y="316001"/>
                </a:lnTo>
                <a:lnTo>
                  <a:pt x="182731" y="316001"/>
                </a:lnTo>
                <a:lnTo>
                  <a:pt x="154330" y="311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46001" y="1583994"/>
            <a:ext cx="0" cy="5190490"/>
          </a:xfrm>
          <a:custGeom>
            <a:avLst/>
            <a:gdLst/>
            <a:ahLst/>
            <a:cxnLst/>
            <a:rect l="l" t="t" r="r" b="b"/>
            <a:pathLst>
              <a:path h="5190490">
                <a:moveTo>
                  <a:pt x="0" y="0"/>
                </a:moveTo>
                <a:lnTo>
                  <a:pt x="0" y="51900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9993" y="2106002"/>
            <a:ext cx="4698365" cy="0"/>
          </a:xfrm>
          <a:custGeom>
            <a:avLst/>
            <a:gdLst/>
            <a:ahLst/>
            <a:cxnLst/>
            <a:rect l="l" t="t" r="r" b="b"/>
            <a:pathLst>
              <a:path w="4698365">
                <a:moveTo>
                  <a:pt x="0" y="0"/>
                </a:moveTo>
                <a:lnTo>
                  <a:pt x="46979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9300" y="7112053"/>
            <a:ext cx="3357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30" dirty="0">
                <a:solidFill>
                  <a:srgbClr val="FFFFFF"/>
                </a:solidFill>
                <a:latin typeface="Calibri"/>
                <a:cs typeface="Calibri"/>
              </a:rPr>
              <a:t>УЧИТЕЛЬ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25" dirty="0">
                <a:solidFill>
                  <a:srgbClr val="FFFFFF"/>
                </a:solidFill>
                <a:latin typeface="Calibri"/>
                <a:cs typeface="Calibri"/>
              </a:rPr>
              <a:t>ИЗОБРАЗИТЕЛЬНОГО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25" dirty="0">
                <a:solidFill>
                  <a:srgbClr val="FFFFFF"/>
                </a:solidFill>
                <a:latin typeface="Calibri"/>
                <a:cs typeface="Calibri"/>
              </a:rPr>
              <a:t>ИСКУССТВА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40" dirty="0">
                <a:solidFill>
                  <a:srgbClr val="FFFFFF"/>
                </a:solidFill>
                <a:latin typeface="Calibri"/>
                <a:cs typeface="Calibri"/>
              </a:rPr>
              <a:t>НЕФЕДОВА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Н.В.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300" y="643551"/>
            <a:ext cx="5224780" cy="239839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5600" spc="969" dirty="0"/>
              <a:t>КЕЙС</a:t>
            </a:r>
            <a:r>
              <a:rPr sz="5600" spc="315" dirty="0"/>
              <a:t> </a:t>
            </a:r>
            <a:r>
              <a:rPr sz="5600" spc="190" dirty="0"/>
              <a:t>3.</a:t>
            </a:r>
            <a:endParaRPr sz="5600"/>
          </a:p>
          <a:p>
            <a:pPr marL="12700" marR="5080">
              <a:lnSpc>
                <a:spcPct val="100000"/>
              </a:lnSpc>
              <a:spcBef>
                <a:spcPts val="1305"/>
              </a:spcBef>
            </a:pPr>
            <a:r>
              <a:rPr sz="3600" b="0" spc="370" dirty="0">
                <a:latin typeface="Century Gothic"/>
                <a:cs typeface="Century Gothic"/>
              </a:rPr>
              <a:t>ФИРМЕННЫЙ</a:t>
            </a:r>
            <a:r>
              <a:rPr sz="3600" b="0" spc="-50" dirty="0">
                <a:latin typeface="Century Gothic"/>
                <a:cs typeface="Century Gothic"/>
              </a:rPr>
              <a:t> </a:t>
            </a:r>
            <a:r>
              <a:rPr sz="3600" b="0" spc="200" dirty="0">
                <a:latin typeface="Century Gothic"/>
                <a:cs typeface="Century Gothic"/>
              </a:rPr>
              <a:t>СТИЛЬ </a:t>
            </a:r>
            <a:r>
              <a:rPr sz="3600" b="0" spc="300" dirty="0">
                <a:latin typeface="Century Gothic"/>
                <a:cs typeface="Century Gothic"/>
              </a:rPr>
              <a:t>ТЕЛЕГРАМ-</a:t>
            </a:r>
            <a:r>
              <a:rPr sz="3600" b="0" spc="160" dirty="0">
                <a:latin typeface="Century Gothic"/>
                <a:cs typeface="Century Gothic"/>
              </a:rPr>
              <a:t>КАНАЛА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299" y="3543172"/>
            <a:ext cx="486791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85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2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создания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фирменного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Century Gothic"/>
                <a:cs typeface="Century Gothic"/>
              </a:rPr>
              <a:t>стиля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телеграм-</a:t>
            </a:r>
            <a:r>
              <a:rPr sz="2000" spc="-70" dirty="0">
                <a:solidFill>
                  <a:srgbClr val="FFFFFF"/>
                </a:solidFill>
                <a:latin typeface="Century Gothic"/>
                <a:cs typeface="Century Gothic"/>
              </a:rPr>
              <a:t>канала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 важно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разработать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узнаваемый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запоминающийся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стиль,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Century Gothic"/>
                <a:cs typeface="Century Gothic"/>
              </a:rPr>
              <a:t>который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Century Gothic"/>
                <a:cs typeface="Century Gothic"/>
              </a:rPr>
              <a:t>включает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270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себя 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логотип,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Century Gothic"/>
                <a:cs typeface="Century Gothic"/>
              </a:rPr>
              <a:t>цветовую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палитру,</a:t>
            </a:r>
            <a:r>
              <a:rPr sz="2000" spc="5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Century Gothic"/>
                <a:cs typeface="Century Gothic"/>
              </a:rPr>
              <a:t>шрифты,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шаблоны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постов,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аватарку</a:t>
            </a:r>
            <a:r>
              <a:rPr sz="20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обложку</a:t>
            </a:r>
            <a:r>
              <a:rPr sz="2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канала.</a:t>
            </a:r>
            <a:endParaRPr sz="20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1995" y="1224013"/>
            <a:ext cx="6209995" cy="63359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477075"/>
            <a:ext cx="612775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10" dirty="0"/>
              <a:t> </a:t>
            </a:r>
            <a:r>
              <a:rPr sz="3500" dirty="0"/>
              <a:t>3.1</a:t>
            </a:r>
            <a:r>
              <a:rPr sz="3500" spc="150" dirty="0"/>
              <a:t> </a:t>
            </a:r>
            <a:r>
              <a:rPr sz="3500" spc="-585" dirty="0"/>
              <a:t>|</a:t>
            </a:r>
            <a:r>
              <a:rPr sz="3500" spc="-85" dirty="0"/>
              <a:t> </a:t>
            </a:r>
            <a:r>
              <a:rPr sz="2500" b="0" spc="254" dirty="0">
                <a:latin typeface="Century Gothic"/>
                <a:cs typeface="Century Gothic"/>
              </a:rPr>
              <a:t>ФИРМЕННЫЙ</a:t>
            </a:r>
            <a:r>
              <a:rPr sz="2500" b="0" spc="-75" dirty="0">
                <a:latin typeface="Century Gothic"/>
                <a:cs typeface="Century Gothic"/>
              </a:rPr>
              <a:t> </a:t>
            </a:r>
            <a:r>
              <a:rPr sz="2500" b="0" spc="220" dirty="0">
                <a:latin typeface="Century Gothic"/>
                <a:cs typeface="Century Gothic"/>
              </a:rPr>
              <a:t>ШРИФТ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0" y="1278000"/>
            <a:ext cx="9441180" cy="0"/>
          </a:xfrm>
          <a:custGeom>
            <a:avLst/>
            <a:gdLst/>
            <a:ahLst/>
            <a:cxnLst/>
            <a:rect l="l" t="t" r="r" b="b"/>
            <a:pathLst>
              <a:path w="9441180">
                <a:moveTo>
                  <a:pt x="0" y="0"/>
                </a:moveTo>
                <a:lnTo>
                  <a:pt x="9441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09297" y="1662176"/>
            <a:ext cx="3967479" cy="447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1795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Выберете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Century Gothic"/>
                <a:cs typeface="Century Gothic"/>
              </a:rPr>
              <a:t>1-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начертания </a:t>
            </a:r>
            <a:r>
              <a:rPr sz="2000" spc="-100" dirty="0">
                <a:solidFill>
                  <a:srgbClr val="FFFFFF"/>
                </a:solidFill>
                <a:latin typeface="Century Gothic"/>
                <a:cs typeface="Century Gothic"/>
              </a:rPr>
              <a:t>шрифта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изображений. 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Это</a:t>
            </a:r>
            <a:r>
              <a:rPr sz="2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Century Gothic"/>
                <a:cs typeface="Century Gothic"/>
              </a:rPr>
              <a:t>позволит</a:t>
            </a:r>
            <a:r>
              <a:rPr sz="20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вам</a:t>
            </a:r>
            <a:r>
              <a:rPr sz="2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создать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свой</a:t>
            </a:r>
            <a:r>
              <a:rPr sz="20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Century Gothic"/>
                <a:cs typeface="Century Gothic"/>
              </a:rPr>
              <a:t>качественный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запоминаемый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Century Gothic"/>
                <a:cs typeface="Century Gothic"/>
              </a:rPr>
              <a:t>контент.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165"/>
              </a:spcBef>
            </a:pPr>
            <a:r>
              <a:rPr sz="2900" b="1" u="heavy" spc="4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ТРЕБОВАНИЯ:</a:t>
            </a:r>
            <a:endParaRPr sz="29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580"/>
              </a:spcBef>
              <a:buAutoNum type="arabicPeriod"/>
              <a:tabLst>
                <a:tab pos="286385" algn="l"/>
              </a:tabLst>
            </a:pPr>
            <a:r>
              <a:rPr sz="2300" b="1" spc="345" dirty="0">
                <a:solidFill>
                  <a:srgbClr val="FFFFFF"/>
                </a:solidFill>
                <a:latin typeface="Calibri"/>
                <a:cs typeface="Calibri"/>
              </a:rPr>
              <a:t>ЧИТАЕМОСТЬ</a:t>
            </a:r>
            <a:endParaRPr sz="2300">
              <a:latin typeface="Calibri"/>
              <a:cs typeface="Calibri"/>
            </a:endParaRPr>
          </a:p>
          <a:p>
            <a:pPr marL="346710" indent="-334010">
              <a:lnSpc>
                <a:spcPct val="100000"/>
              </a:lnSpc>
              <a:spcBef>
                <a:spcPts val="1415"/>
              </a:spcBef>
              <a:buAutoNum type="arabicPeriod"/>
              <a:tabLst>
                <a:tab pos="346710" algn="l"/>
              </a:tabLst>
            </a:pPr>
            <a:r>
              <a:rPr sz="2300" b="1" spc="370" dirty="0">
                <a:solidFill>
                  <a:srgbClr val="FFFFFF"/>
                </a:solidFill>
                <a:latin typeface="Calibri"/>
                <a:cs typeface="Calibri"/>
              </a:rPr>
              <a:t>УНИКАЛЬНОСТЬ</a:t>
            </a:r>
            <a:endParaRPr sz="2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39"/>
              </a:spcBef>
            </a:pP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Средством</a:t>
            </a:r>
            <a:r>
              <a:rPr sz="2000" spc="-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акцентирования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становится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начертание,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Century Gothic"/>
                <a:cs typeface="Century Gothic"/>
              </a:rPr>
              <a:t>кегль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Century Gothic"/>
                <a:cs typeface="Century Gothic"/>
              </a:rPr>
              <a:t>цвет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шрифта.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3744" y="1683010"/>
            <a:ext cx="4559300" cy="4636135"/>
            <a:chOff x="543744" y="1683010"/>
            <a:chExt cx="4559300" cy="46361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723" y="1694002"/>
              <a:ext cx="4537298" cy="46136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54723" y="1693989"/>
              <a:ext cx="4537710" cy="4613910"/>
            </a:xfrm>
            <a:custGeom>
              <a:avLst/>
              <a:gdLst/>
              <a:ahLst/>
              <a:cxnLst/>
              <a:rect l="l" t="t" r="r" b="b"/>
              <a:pathLst>
                <a:path w="4537710" h="4613910">
                  <a:moveTo>
                    <a:pt x="0" y="4613668"/>
                  </a:moveTo>
                  <a:lnTo>
                    <a:pt x="4537303" y="4613668"/>
                  </a:lnTo>
                  <a:lnTo>
                    <a:pt x="4537303" y="0"/>
                  </a:lnTo>
                  <a:lnTo>
                    <a:pt x="0" y="0"/>
                  </a:lnTo>
                  <a:lnTo>
                    <a:pt x="0" y="4613668"/>
                  </a:lnTo>
                  <a:close/>
                </a:path>
              </a:pathLst>
            </a:custGeom>
            <a:ln w="219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pc="405" dirty="0"/>
              <a:t>КЕЙС</a:t>
            </a:r>
            <a:r>
              <a:rPr spc="145" dirty="0"/>
              <a:t> </a:t>
            </a:r>
            <a:r>
              <a:rPr spc="-25" dirty="0"/>
              <a:t>3.1</a:t>
            </a: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2200" b="0" spc="225" dirty="0">
                <a:latin typeface="Century Gothic"/>
                <a:cs typeface="Century Gothic"/>
              </a:rPr>
              <a:t>ФИРМЕННЫЙ</a:t>
            </a:r>
            <a:r>
              <a:rPr sz="2200" b="0" spc="-25" dirty="0">
                <a:latin typeface="Century Gothic"/>
                <a:cs typeface="Century Gothic"/>
              </a:rPr>
              <a:t> </a:t>
            </a:r>
            <a:r>
              <a:rPr sz="2200" b="0" spc="190" dirty="0">
                <a:latin typeface="Century Gothic"/>
                <a:cs typeface="Century Gothic"/>
              </a:rPr>
              <a:t>ШРИФТ</a:t>
            </a:r>
            <a:endParaRPr sz="22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7232" y="2101240"/>
            <a:ext cx="4126865" cy="4169410"/>
            <a:chOff x="517232" y="2101240"/>
            <a:chExt cx="4126865" cy="41694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816" y="2107603"/>
              <a:ext cx="4100829" cy="41564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3582" y="2107590"/>
              <a:ext cx="4114165" cy="4156710"/>
            </a:xfrm>
            <a:custGeom>
              <a:avLst/>
              <a:gdLst/>
              <a:ahLst/>
              <a:cxnLst/>
              <a:rect l="l" t="t" r="r" b="b"/>
              <a:pathLst>
                <a:path w="4114165" h="4156710">
                  <a:moveTo>
                    <a:pt x="0" y="4156417"/>
                  </a:moveTo>
                  <a:lnTo>
                    <a:pt x="4114063" y="4156417"/>
                  </a:lnTo>
                  <a:lnTo>
                    <a:pt x="4114063" y="0"/>
                  </a:lnTo>
                  <a:lnTo>
                    <a:pt x="0" y="0"/>
                  </a:lnTo>
                  <a:lnTo>
                    <a:pt x="0" y="41564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24984" y="726147"/>
            <a:ext cx="2636520" cy="2680970"/>
            <a:chOff x="4824984" y="726147"/>
            <a:chExt cx="2636520" cy="26809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334" y="732497"/>
              <a:ext cx="2623692" cy="26678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31334" y="732497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24984" y="3590010"/>
            <a:ext cx="2636520" cy="2680970"/>
            <a:chOff x="4824984" y="3590010"/>
            <a:chExt cx="2636520" cy="268097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334" y="3596360"/>
              <a:ext cx="2623692" cy="26678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31334" y="3596360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556563" y="726147"/>
            <a:ext cx="2636520" cy="2680970"/>
            <a:chOff x="7556563" y="726147"/>
            <a:chExt cx="2636520" cy="268097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2913" y="732497"/>
              <a:ext cx="2623705" cy="26678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562913" y="732497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556563" y="3590010"/>
            <a:ext cx="2636520" cy="2680970"/>
            <a:chOff x="7556563" y="3590010"/>
            <a:chExt cx="2636520" cy="268097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2913" y="3596360"/>
              <a:ext cx="2623705" cy="26678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62913" y="3596360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477075"/>
            <a:ext cx="520509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95" dirty="0"/>
              <a:t> 3.2</a:t>
            </a:r>
            <a:r>
              <a:rPr sz="3500" spc="200" dirty="0"/>
              <a:t> </a:t>
            </a:r>
            <a:r>
              <a:rPr sz="3500" spc="-585" dirty="0"/>
              <a:t>|</a:t>
            </a:r>
            <a:r>
              <a:rPr sz="3500" spc="200" dirty="0"/>
              <a:t> </a:t>
            </a:r>
            <a:r>
              <a:rPr sz="2500" b="0" spc="145" dirty="0">
                <a:latin typeface="Century Gothic"/>
                <a:cs typeface="Century Gothic"/>
              </a:rPr>
              <a:t>ИЛЛЮСТРАЦИЯ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763" y="2065972"/>
            <a:ext cx="5135245" cy="4491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1809" indent="-473709">
              <a:lnSpc>
                <a:spcPts val="2840"/>
              </a:lnSpc>
              <a:buSzPct val="88888"/>
              <a:buAutoNum type="arabicPeriod"/>
              <a:tabLst>
                <a:tab pos="511809" algn="l"/>
                <a:tab pos="844550" algn="l"/>
                <a:tab pos="4412615" algn="l"/>
              </a:tabLst>
            </a:pPr>
            <a:r>
              <a:rPr sz="54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000" spc="-140" dirty="0">
                <a:solidFill>
                  <a:srgbClr val="FFFFFF"/>
                </a:solidFill>
                <a:latin typeface="Century Gothic"/>
                <a:cs typeface="Century Gothic"/>
              </a:rPr>
              <a:t>Иллю</a:t>
            </a:r>
            <a:r>
              <a:rPr sz="2000" spc="-165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2000" spc="-130" dirty="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sz="2000" spc="-140" dirty="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sz="2000" spc="-150" dirty="0">
                <a:solidFill>
                  <a:srgbClr val="FFFFFF"/>
                </a:solidFill>
                <a:latin typeface="Century Gothic"/>
                <a:cs typeface="Century Gothic"/>
              </a:rPr>
              <a:t>аци</a:t>
            </a:r>
            <a:r>
              <a:rPr sz="2000" spc="-1447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3000" b="1" spc="-127" baseline="66666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3000" b="1" spc="-135" baseline="66666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000" b="1" spc="-157" baseline="66666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000" b="1" spc="-112" baseline="66666" dirty="0">
                <a:solidFill>
                  <a:srgbClr val="FFFFFF"/>
                </a:solidFill>
                <a:latin typeface="Calibri"/>
                <a:cs typeface="Calibri"/>
              </a:rPr>
              <a:t>ТВЕ</a:t>
            </a:r>
            <a:r>
              <a:rPr sz="3000" b="1" spc="-135" baseline="66666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3000" b="1" spc="-112" baseline="66666" dirty="0">
                <a:solidFill>
                  <a:srgbClr val="FFFFFF"/>
                </a:solidFill>
                <a:latin typeface="Calibri"/>
                <a:cs typeface="Calibri"/>
              </a:rPr>
              <a:t>СТВИ</a:t>
            </a:r>
            <a:r>
              <a:rPr sz="3000" b="1" spc="-2625" baseline="66666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2000" spc="-155" dirty="0">
                <a:solidFill>
                  <a:srgbClr val="FFFFFF"/>
                </a:solidFill>
                <a:latin typeface="Century Gothic"/>
                <a:cs typeface="Century Gothic"/>
              </a:rPr>
              <a:t>д</a:t>
            </a:r>
            <a:r>
              <a:rPr sz="2000" spc="-16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2000" spc="-120" dirty="0">
                <a:solidFill>
                  <a:srgbClr val="FFFFFF"/>
                </a:solidFill>
                <a:latin typeface="Century Gothic"/>
                <a:cs typeface="Century Gothic"/>
              </a:rPr>
              <a:t>лжн</a:t>
            </a:r>
            <a:r>
              <a:rPr sz="2000" spc="-5165" dirty="0">
                <a:solidFill>
                  <a:srgbClr val="FFFFFF"/>
                </a:solidFill>
                <a:latin typeface="Century Gothic"/>
                <a:cs typeface="Century Gothic"/>
              </a:rPr>
              <a:t>ы</a:t>
            </a:r>
            <a:r>
              <a:rPr sz="3000" b="1" spc="-179" baseline="66666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000" b="1" spc="-120" baseline="66666" dirty="0">
                <a:solidFill>
                  <a:srgbClr val="FFFFFF"/>
                </a:solidFill>
                <a:latin typeface="Calibri"/>
                <a:cs typeface="Calibri"/>
              </a:rPr>
              <a:t>ОНТЕН</a:t>
            </a:r>
            <a:r>
              <a:rPr sz="3000" b="1" spc="-682" baseline="66666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000" spc="-130" dirty="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sz="2000" spc="-374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2000" spc="320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2000" spc="-3490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2000" spc="320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b="1" spc="150" baseline="66666" dirty="0">
                <a:solidFill>
                  <a:srgbClr val="FFFFFF"/>
                </a:solidFill>
                <a:latin typeface="Calibri"/>
                <a:cs typeface="Calibri"/>
              </a:rPr>
              <a:t>У:</a:t>
            </a:r>
            <a:endParaRPr sz="3000" baseline="66666">
              <a:latin typeface="Calibri"/>
              <a:cs typeface="Calibri"/>
            </a:endParaRPr>
          </a:p>
          <a:p>
            <a:pPr marL="844550">
              <a:lnSpc>
                <a:spcPts val="2060"/>
              </a:lnSpc>
            </a:pPr>
            <a:r>
              <a:rPr sz="2000" spc="80" dirty="0">
                <a:solidFill>
                  <a:srgbClr val="FFFFFF"/>
                </a:solidFill>
                <a:latin typeface="Century Gothic"/>
                <a:cs typeface="Century Gothic"/>
              </a:rPr>
              <a:t>ветствовать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тематике</a:t>
            </a: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стилю</a:t>
            </a:r>
            <a:endParaRPr sz="2000">
              <a:latin typeface="Century Gothic"/>
              <a:cs typeface="Century Gothic"/>
            </a:endParaRPr>
          </a:p>
          <a:p>
            <a:pPr marL="84455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вашего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канала.</a:t>
            </a:r>
            <a:endParaRPr sz="2000">
              <a:latin typeface="Century Gothic"/>
              <a:cs typeface="Century Gothic"/>
            </a:endParaRPr>
          </a:p>
          <a:p>
            <a:pPr marL="841375" marR="487045" indent="-795655" algn="just">
              <a:lnSpc>
                <a:spcPct val="87600"/>
              </a:lnSpc>
              <a:spcBef>
                <a:spcPts val="1785"/>
              </a:spcBef>
              <a:buSzPct val="240000"/>
              <a:buFont typeface="Calibri"/>
              <a:buAutoNum type="arabicPeriod" startAt="2"/>
              <a:tabLst>
                <a:tab pos="841375" algn="l"/>
              </a:tabLst>
            </a:pPr>
            <a:r>
              <a:rPr sz="2000" spc="-295" dirty="0">
                <a:solidFill>
                  <a:srgbClr val="FFFFFF"/>
                </a:solidFill>
                <a:latin typeface="Century Gothic"/>
                <a:cs typeface="Century Gothic"/>
              </a:rPr>
              <a:t>Важн</a:t>
            </a:r>
            <a:r>
              <a:rPr sz="2000" spc="-690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3000" b="1" spc="-532" baseline="66666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3000" b="1" spc="-569" baseline="66666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000" b="1" spc="-442" baseline="66666" dirty="0">
                <a:solidFill>
                  <a:srgbClr val="FFFFFF"/>
                </a:solidFill>
                <a:latin typeface="Calibri"/>
                <a:cs typeface="Calibri"/>
              </a:rPr>
              <a:t>Ч</a:t>
            </a:r>
            <a:r>
              <a:rPr sz="3000" b="1" spc="-450" baseline="66666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3000" b="1" spc="-465" baseline="66666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3000" b="1" spc="-442" baseline="66666" dirty="0">
                <a:solidFill>
                  <a:srgbClr val="FFFFFF"/>
                </a:solidFill>
                <a:latin typeface="Calibri"/>
                <a:cs typeface="Calibri"/>
              </a:rPr>
              <a:t>ТВ</a:t>
            </a:r>
            <a:r>
              <a:rPr sz="3000" b="1" spc="-5317" baseline="66666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000" spc="-295" dirty="0">
                <a:solidFill>
                  <a:srgbClr val="FFFFFF"/>
                </a:solidFill>
                <a:latin typeface="Century Gothic"/>
                <a:cs typeface="Century Gothic"/>
              </a:rPr>
              <a:t>выби</a:t>
            </a:r>
            <a:r>
              <a:rPr sz="2000" spc="-305" dirty="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sz="2000" spc="-295" dirty="0">
                <a:solidFill>
                  <a:srgbClr val="FFFFFF"/>
                </a:solidFill>
                <a:latin typeface="Century Gothic"/>
                <a:cs typeface="Century Gothic"/>
              </a:rPr>
              <a:t>ат</a:t>
            </a:r>
            <a:r>
              <a:rPr sz="2000" spc="-5405" dirty="0">
                <a:solidFill>
                  <a:srgbClr val="FFFFFF"/>
                </a:solidFill>
                <a:latin typeface="Century Gothic"/>
                <a:cs typeface="Century Gothic"/>
              </a:rPr>
              <a:t>ь</a:t>
            </a:r>
            <a:r>
              <a:rPr sz="3000" b="1" spc="-442" baseline="66666" dirty="0">
                <a:solidFill>
                  <a:srgbClr val="FFFFFF"/>
                </a:solidFill>
                <a:latin typeface="Calibri"/>
                <a:cs typeface="Calibri"/>
              </a:rPr>
              <a:t>ИЗОБ</a:t>
            </a:r>
            <a:r>
              <a:rPr sz="3000" b="1" spc="-2377" baseline="66666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2000" spc="-295" dirty="0">
                <a:solidFill>
                  <a:srgbClr val="FFFFFF"/>
                </a:solidFill>
                <a:latin typeface="Century Gothic"/>
                <a:cs typeface="Century Gothic"/>
              </a:rPr>
              <a:t>вы</a:t>
            </a:r>
            <a:r>
              <a:rPr sz="2000" spc="-315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2000" spc="-29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2000" spc="-335" dirty="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sz="2000" spc="-652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3000" b="1" spc="-532" baseline="66666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000" b="1" spc="-494" baseline="66666" dirty="0">
                <a:solidFill>
                  <a:srgbClr val="FFFFFF"/>
                </a:solidFill>
                <a:latin typeface="Calibri"/>
                <a:cs typeface="Calibri"/>
              </a:rPr>
              <a:t>Ж</a:t>
            </a:r>
            <a:r>
              <a:rPr sz="3000" b="1" spc="-442" baseline="66666" dirty="0">
                <a:solidFill>
                  <a:srgbClr val="FFFFFF"/>
                </a:solidFill>
                <a:latin typeface="Calibri"/>
                <a:cs typeface="Calibri"/>
              </a:rPr>
              <a:t>ЕНИЯ</a:t>
            </a:r>
            <a:r>
              <a:rPr sz="3000" b="1" spc="-5520" baseline="66666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2000" spc="-295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 качественные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Century Gothic"/>
                <a:cs typeface="Century Gothic"/>
              </a:rPr>
              <a:t>изображения </a:t>
            </a:r>
            <a:r>
              <a:rPr sz="2000" spc="-190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хорошим</a:t>
            </a:r>
            <a:r>
              <a:rPr sz="200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разрешением.</a:t>
            </a:r>
            <a:endParaRPr sz="2000">
              <a:latin typeface="Century Gothic"/>
              <a:cs typeface="Century Gothic"/>
            </a:endParaRPr>
          </a:p>
          <a:p>
            <a:pPr marL="836294" marR="166370" indent="-791845">
              <a:lnSpc>
                <a:spcPct val="87600"/>
              </a:lnSpc>
              <a:spcBef>
                <a:spcPts val="1789"/>
              </a:spcBef>
              <a:buSzPct val="240000"/>
              <a:buFont typeface="Calibri"/>
              <a:buAutoNum type="arabicPeriod" startAt="2"/>
              <a:tabLst>
                <a:tab pos="836294" algn="l"/>
              </a:tabLst>
            </a:pPr>
            <a:r>
              <a:rPr sz="2000" spc="155" dirty="0">
                <a:solidFill>
                  <a:srgbClr val="FFFFFF"/>
                </a:solidFill>
                <a:latin typeface="Century Gothic"/>
                <a:cs typeface="Century Gothic"/>
              </a:rPr>
              <a:t>П</a:t>
            </a:r>
            <a:r>
              <a:rPr sz="2000" spc="14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2000" spc="155" dirty="0">
                <a:solidFill>
                  <a:srgbClr val="FFFFFF"/>
                </a:solidFill>
                <a:latin typeface="Century Gothic"/>
                <a:cs typeface="Century Gothic"/>
              </a:rPr>
              <a:t>дби</a:t>
            </a:r>
            <a:r>
              <a:rPr sz="2000" spc="145" dirty="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sz="2000" spc="155" dirty="0">
                <a:solidFill>
                  <a:srgbClr val="FFFFFF"/>
                </a:solidFill>
                <a:latin typeface="Century Gothic"/>
                <a:cs typeface="Century Gothic"/>
              </a:rPr>
              <a:t>ай</a:t>
            </a:r>
            <a:r>
              <a:rPr sz="2000" spc="105" dirty="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sz="2000" spc="-13485" dirty="0">
                <a:solidFill>
                  <a:srgbClr val="FFFFFF"/>
                </a:solidFill>
                <a:latin typeface="Century Gothic"/>
                <a:cs typeface="Century Gothic"/>
              </a:rPr>
              <a:t>е</a:t>
            </a:r>
            <a:r>
              <a:rPr sz="3000" b="1" spc="209" baseline="66666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3000" b="1" spc="232" baseline="66666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3000" b="1" spc="217" baseline="66666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3000" b="1" spc="232" baseline="66666" dirty="0">
                <a:solidFill>
                  <a:srgbClr val="FFFFFF"/>
                </a:solidFill>
                <a:latin typeface="Calibri"/>
                <a:cs typeface="Calibri"/>
              </a:rPr>
              <a:t>ЛЬ</a:t>
            </a:r>
            <a:r>
              <a:rPr sz="3000" b="1" spc="225" baseline="6666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427" baseline="66666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3000" b="1" spc="-705" baseline="66666" dirty="0">
                <a:solidFill>
                  <a:srgbClr val="FFFFFF"/>
                </a:solidFill>
                <a:latin typeface="Calibri"/>
                <a:cs typeface="Calibri"/>
              </a:rPr>
              <a:t>ЦВЕ</a:t>
            </a:r>
            <a:r>
              <a:rPr sz="3000" b="1" spc="-3540" baseline="66666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000" spc="-605" dirty="0">
                <a:solidFill>
                  <a:srgbClr val="FFFFFF"/>
                </a:solidFill>
                <a:latin typeface="Century Gothic"/>
                <a:cs typeface="Century Gothic"/>
              </a:rPr>
              <a:t>иллю</a:t>
            </a:r>
            <a:r>
              <a:rPr sz="2000" spc="-625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2000" spc="-580" dirty="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sz="2000" spc="-590" dirty="0">
                <a:solidFill>
                  <a:srgbClr val="FFFFFF"/>
                </a:solidFill>
                <a:latin typeface="Century Gothic"/>
                <a:cs typeface="Century Gothic"/>
              </a:rPr>
              <a:t>р</a:t>
            </a:r>
            <a:r>
              <a:rPr sz="2000" spc="-635" dirty="0">
                <a:solidFill>
                  <a:srgbClr val="FFFFFF"/>
                </a:solidFill>
                <a:latin typeface="Century Gothic"/>
                <a:cs typeface="Century Gothic"/>
              </a:rPr>
              <a:t>ации</a:t>
            </a:r>
            <a:r>
              <a:rPr sz="2000" spc="-12944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3000" b="1" spc="-712" baseline="66666" dirty="0">
                <a:solidFill>
                  <a:srgbClr val="FFFFFF"/>
                </a:solidFill>
                <a:latin typeface="Calibri"/>
                <a:cs typeface="Calibri"/>
              </a:rPr>
              <a:t>ОВ</a:t>
            </a:r>
            <a:r>
              <a:rPr sz="3000" b="1" spc="-802" baseline="66666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3000" b="1" spc="-727" baseline="66666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3000" b="1" spc="240" baseline="6666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44" baseline="66666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3000" b="1" spc="352" baseline="66666" dirty="0">
                <a:solidFill>
                  <a:srgbClr val="FFFFFF"/>
                </a:solidFill>
                <a:latin typeface="Calibri"/>
                <a:cs typeface="Calibri"/>
              </a:rPr>
              <a:t>АММ</a:t>
            </a:r>
            <a:r>
              <a:rPr sz="3000" b="1" spc="-615" baseline="66666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000" spc="-226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2000" spc="235" dirty="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sz="2000" spc="22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baseline="66666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торые </a:t>
            </a:r>
            <a:r>
              <a:rPr sz="2000" spc="45" dirty="0">
                <a:solidFill>
                  <a:srgbClr val="FFFFFF"/>
                </a:solidFill>
                <a:latin typeface="Century Gothic"/>
                <a:cs typeface="Century Gothic"/>
              </a:rPr>
              <a:t>соответствуют</a:t>
            </a:r>
            <a:r>
              <a:rPr sz="2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Century Gothic"/>
                <a:cs typeface="Century Gothic"/>
              </a:rPr>
              <a:t>общему</a:t>
            </a:r>
            <a:r>
              <a:rPr sz="20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стилю</a:t>
            </a:r>
            <a:r>
              <a:rPr sz="2000" spc="5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Century Gothic"/>
                <a:cs typeface="Century Gothic"/>
              </a:rPr>
              <a:t>цветовой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Century Gothic"/>
                <a:cs typeface="Century Gothic"/>
              </a:rPr>
              <a:t>гамме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ваше-</a:t>
            </a:r>
            <a:endParaRPr sz="2000">
              <a:latin typeface="Century Gothic"/>
              <a:cs typeface="Century Gothic"/>
            </a:endParaRPr>
          </a:p>
          <a:p>
            <a:pPr marL="836294" marR="30480">
              <a:lnSpc>
                <a:spcPct val="100000"/>
              </a:lnSpc>
            </a:pP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го</a:t>
            </a:r>
            <a:r>
              <a:rPr sz="2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Century Gothic"/>
                <a:cs typeface="Century Gothic"/>
              </a:rPr>
              <a:t>канала.</a:t>
            </a:r>
            <a:r>
              <a:rPr sz="20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Это</a:t>
            </a:r>
            <a:r>
              <a:rPr sz="20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создаст</a:t>
            </a:r>
            <a:r>
              <a:rPr sz="20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Century Gothic"/>
                <a:cs typeface="Century Gothic"/>
              </a:rPr>
              <a:t>единый</a:t>
            </a:r>
            <a:r>
              <a:rPr sz="2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Century Gothic"/>
                <a:cs typeface="Century Gothic"/>
              </a:rPr>
              <a:t>и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узнаваемый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Century Gothic"/>
                <a:cs typeface="Century Gothic"/>
              </a:rPr>
              <a:t>визуальный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образ.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1680" indent="-690880">
              <a:lnSpc>
                <a:spcPts val="2840"/>
              </a:lnSpc>
              <a:buAutoNum type="arabicPeriod" startAt="4"/>
              <a:tabLst>
                <a:tab pos="741680" algn="l"/>
                <a:tab pos="3287395" algn="l"/>
                <a:tab pos="4017010" algn="l"/>
              </a:tabLst>
            </a:pPr>
            <a:r>
              <a:rPr sz="5400" b="1" spc="200" dirty="0">
                <a:latin typeface="Calibri"/>
                <a:cs typeface="Calibri"/>
              </a:rPr>
              <a:t> </a:t>
            </a:r>
            <a:r>
              <a:rPr spc="-285" dirty="0"/>
              <a:t>С</a:t>
            </a:r>
            <a:r>
              <a:rPr spc="-180" dirty="0"/>
              <a:t>треми</a:t>
            </a:r>
            <a:r>
              <a:rPr spc="-229" dirty="0"/>
              <a:t>т</a:t>
            </a:r>
            <a:r>
              <a:rPr spc="-200" dirty="0"/>
              <a:t>ес</a:t>
            </a:r>
            <a:r>
              <a:rPr spc="-12750" dirty="0"/>
              <a:t>ь</a:t>
            </a:r>
            <a:r>
              <a:rPr sz="3000" b="1" spc="-150" baseline="66666" dirty="0">
                <a:latin typeface="Calibri"/>
                <a:cs typeface="Calibri"/>
              </a:rPr>
              <a:t>О</a:t>
            </a:r>
            <a:r>
              <a:rPr sz="3000" b="1" spc="-172" baseline="66666" dirty="0">
                <a:latin typeface="Calibri"/>
                <a:cs typeface="Calibri"/>
              </a:rPr>
              <a:t>Р</a:t>
            </a:r>
            <a:r>
              <a:rPr sz="3000" b="1" spc="-150" baseline="66666" dirty="0">
                <a:latin typeface="Calibri"/>
                <a:cs typeface="Calibri"/>
              </a:rPr>
              <a:t>ИГИН</a:t>
            </a:r>
            <a:r>
              <a:rPr sz="3000" b="1" spc="-135" baseline="66666" dirty="0">
                <a:latin typeface="Calibri"/>
                <a:cs typeface="Calibri"/>
              </a:rPr>
              <a:t>А</a:t>
            </a:r>
            <a:r>
              <a:rPr sz="3000" b="1" spc="-150" baseline="66666" dirty="0">
                <a:latin typeface="Calibri"/>
                <a:cs typeface="Calibri"/>
              </a:rPr>
              <a:t>ЛЬНО</a:t>
            </a:r>
            <a:r>
              <a:rPr sz="3000" b="1" spc="-4950" baseline="66666" dirty="0">
                <a:latin typeface="Calibri"/>
                <a:cs typeface="Calibri"/>
              </a:rPr>
              <a:t>С</a:t>
            </a:r>
            <a:r>
              <a:rPr sz="2000" spc="-190" dirty="0"/>
              <a:t>исп</a:t>
            </a:r>
            <a:r>
              <a:rPr sz="2000" spc="-200" dirty="0"/>
              <a:t>о</a:t>
            </a:r>
            <a:r>
              <a:rPr sz="2000" spc="-135" dirty="0"/>
              <a:t>л</a:t>
            </a:r>
            <a:r>
              <a:rPr sz="2000" spc="-145" dirty="0"/>
              <a:t>ь</a:t>
            </a:r>
            <a:r>
              <a:rPr sz="2000" spc="-160" dirty="0"/>
              <a:t>з</a:t>
            </a:r>
            <a:r>
              <a:rPr sz="2000" spc="-10835" dirty="0"/>
              <a:t>о</a:t>
            </a:r>
            <a:r>
              <a:rPr sz="2000" spc="-135" dirty="0"/>
              <a:t>к</a:t>
            </a:r>
            <a:r>
              <a:rPr sz="2000" dirty="0"/>
              <a:t>	</a:t>
            </a:r>
            <a:r>
              <a:rPr sz="3000" b="1" spc="284" baseline="66666" dirty="0">
                <a:latin typeface="Calibri"/>
                <a:cs typeface="Calibri"/>
              </a:rPr>
              <a:t>ТЬ:</a:t>
            </a:r>
            <a:r>
              <a:rPr sz="3000" b="1" baseline="66666" dirty="0">
                <a:latin typeface="Calibri"/>
                <a:cs typeface="Calibri"/>
              </a:rPr>
              <a:t>	</a:t>
            </a:r>
            <a:r>
              <a:rPr sz="3000" b="1" baseline="66666" dirty="0"/>
              <a:t>	</a:t>
            </a:r>
            <a:r>
              <a:rPr sz="2000" spc="95" dirty="0"/>
              <a:t>-</a:t>
            </a:r>
            <a:endParaRPr sz="2000">
              <a:latin typeface="Calibri"/>
              <a:cs typeface="Calibri"/>
            </a:endParaRPr>
          </a:p>
          <a:p>
            <a:pPr marL="922655">
              <a:lnSpc>
                <a:spcPts val="2060"/>
              </a:lnSpc>
            </a:pPr>
            <a:r>
              <a:rPr spc="75" dirty="0"/>
              <a:t>ванию</a:t>
            </a:r>
            <a:r>
              <a:rPr spc="-10" dirty="0"/>
              <a:t> </a:t>
            </a:r>
            <a:r>
              <a:rPr spc="90" dirty="0"/>
              <a:t>оригинальных</a:t>
            </a:r>
            <a:r>
              <a:rPr spc="-5" dirty="0"/>
              <a:t> </a:t>
            </a:r>
            <a:r>
              <a:rPr spc="85" dirty="0"/>
              <a:t>и</a:t>
            </a:r>
          </a:p>
          <a:p>
            <a:pPr marL="922655" marR="74930">
              <a:lnSpc>
                <a:spcPct val="100000"/>
              </a:lnSpc>
            </a:pPr>
            <a:r>
              <a:rPr spc="95" dirty="0"/>
              <a:t>уникальных</a:t>
            </a:r>
            <a:r>
              <a:rPr dirty="0"/>
              <a:t> </a:t>
            </a:r>
            <a:r>
              <a:rPr spc="-10" dirty="0"/>
              <a:t>иллюстра- </a:t>
            </a:r>
            <a:r>
              <a:rPr spc="50" dirty="0"/>
              <a:t>ций,</a:t>
            </a:r>
            <a:r>
              <a:rPr spc="110" dirty="0"/>
              <a:t> </a:t>
            </a:r>
            <a:r>
              <a:rPr dirty="0"/>
              <a:t>которые</a:t>
            </a:r>
            <a:r>
              <a:rPr spc="110" dirty="0"/>
              <a:t> </a:t>
            </a:r>
            <a:r>
              <a:rPr spc="150" dirty="0"/>
              <a:t>выделят </a:t>
            </a:r>
            <a:r>
              <a:rPr dirty="0"/>
              <a:t>ваш</a:t>
            </a:r>
            <a:r>
              <a:rPr spc="-20" dirty="0"/>
              <a:t> </a:t>
            </a:r>
            <a:r>
              <a:rPr spc="80" dirty="0"/>
              <a:t>контент</a:t>
            </a:r>
            <a:r>
              <a:rPr spc="-20" dirty="0"/>
              <a:t> </a:t>
            </a:r>
            <a:r>
              <a:rPr dirty="0"/>
              <a:t>среди</a:t>
            </a:r>
            <a:r>
              <a:rPr spc="-20" dirty="0"/>
              <a:t> дру- </a:t>
            </a:r>
            <a:r>
              <a:rPr spc="145" dirty="0"/>
              <a:t>гих</a:t>
            </a:r>
            <a:r>
              <a:rPr spc="-30" dirty="0"/>
              <a:t> </a:t>
            </a:r>
            <a:r>
              <a:rPr spc="-10" dirty="0"/>
              <a:t>каналов.</a:t>
            </a:r>
          </a:p>
          <a:p>
            <a:pPr marL="857885" indent="-794385">
              <a:lnSpc>
                <a:spcPts val="2250"/>
              </a:lnSpc>
              <a:spcBef>
                <a:spcPts val="985"/>
              </a:spcBef>
              <a:buSzPct val="270000"/>
              <a:buFont typeface="Calibri"/>
              <a:buAutoNum type="arabicPeriod" startAt="5"/>
              <a:tabLst>
                <a:tab pos="857885" algn="l"/>
              </a:tabLst>
            </a:pPr>
            <a:r>
              <a:rPr spc="-10" dirty="0"/>
              <a:t>Экспериментируйте</a:t>
            </a:r>
          </a:p>
          <a:p>
            <a:pPr marL="857885">
              <a:lnSpc>
                <a:spcPts val="1150"/>
              </a:lnSpc>
            </a:pPr>
            <a:r>
              <a:rPr b="1" spc="300" dirty="0">
                <a:latin typeface="Calibri"/>
                <a:cs typeface="Calibri"/>
              </a:rPr>
              <a:t>РАЗНООБРАЗИЕ:</a:t>
            </a:r>
          </a:p>
          <a:p>
            <a:pPr marL="857885" marR="127000">
              <a:lnSpc>
                <a:spcPct val="100000"/>
              </a:lnSpc>
              <a:spcBef>
                <a:spcPts val="2400"/>
              </a:spcBef>
            </a:pPr>
            <a:r>
              <a:rPr spc="-190" dirty="0"/>
              <a:t>с</a:t>
            </a:r>
            <a:r>
              <a:rPr spc="-15" dirty="0"/>
              <a:t> </a:t>
            </a:r>
            <a:r>
              <a:rPr spc="80" dirty="0"/>
              <a:t>различными</a:t>
            </a:r>
            <a:r>
              <a:rPr spc="-15" dirty="0"/>
              <a:t> </a:t>
            </a:r>
            <a:r>
              <a:rPr spc="60" dirty="0"/>
              <a:t>стилями </a:t>
            </a:r>
            <a:r>
              <a:rPr spc="135" dirty="0"/>
              <a:t>и</a:t>
            </a:r>
            <a:r>
              <a:rPr spc="80" dirty="0"/>
              <a:t> </a:t>
            </a:r>
            <a:r>
              <a:rPr dirty="0"/>
              <a:t>типами</a:t>
            </a:r>
            <a:r>
              <a:rPr spc="85" dirty="0"/>
              <a:t> </a:t>
            </a:r>
            <a:r>
              <a:rPr spc="-10" dirty="0"/>
              <a:t>иллюстраций, </a:t>
            </a:r>
            <a:r>
              <a:rPr spc="114" dirty="0"/>
              <a:t>чтобы</a:t>
            </a:r>
            <a:r>
              <a:rPr spc="70" dirty="0"/>
              <a:t> </a:t>
            </a:r>
            <a:r>
              <a:rPr dirty="0"/>
              <a:t>создать</a:t>
            </a:r>
            <a:r>
              <a:rPr spc="70" dirty="0"/>
              <a:t> </a:t>
            </a:r>
            <a:r>
              <a:rPr spc="-10" dirty="0"/>
              <a:t>разноо- бразие.</a:t>
            </a:r>
          </a:p>
        </p:txBody>
      </p:sp>
      <p:sp>
        <p:nvSpPr>
          <p:cNvPr id="6" name="object 6"/>
          <p:cNvSpPr/>
          <p:nvPr/>
        </p:nvSpPr>
        <p:spPr>
          <a:xfrm>
            <a:off x="522000" y="1278000"/>
            <a:ext cx="9441180" cy="0"/>
          </a:xfrm>
          <a:custGeom>
            <a:avLst/>
            <a:gdLst/>
            <a:ahLst/>
            <a:cxnLst/>
            <a:rect l="l" t="t" r="r" b="b"/>
            <a:pathLst>
              <a:path w="9441180">
                <a:moveTo>
                  <a:pt x="0" y="0"/>
                </a:moveTo>
                <a:lnTo>
                  <a:pt x="9441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53542"/>
            <a:ext cx="1449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 dirty="0"/>
              <a:t>КЕЙС</a:t>
            </a:r>
            <a:r>
              <a:rPr spc="145" dirty="0"/>
              <a:t> </a:t>
            </a:r>
            <a:r>
              <a:rPr spc="105" dirty="0"/>
              <a:t>3.2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17232" y="2101240"/>
            <a:ext cx="4131945" cy="4169410"/>
            <a:chOff x="517232" y="2101240"/>
            <a:chExt cx="4131945" cy="41694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82" y="2107603"/>
              <a:ext cx="4118825" cy="41564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3582" y="2107590"/>
              <a:ext cx="4119245" cy="4156710"/>
            </a:xfrm>
            <a:custGeom>
              <a:avLst/>
              <a:gdLst/>
              <a:ahLst/>
              <a:cxnLst/>
              <a:rect l="l" t="t" r="r" b="b"/>
              <a:pathLst>
                <a:path w="4119245" h="4156710">
                  <a:moveTo>
                    <a:pt x="0" y="4156417"/>
                  </a:moveTo>
                  <a:lnTo>
                    <a:pt x="4118825" y="4156417"/>
                  </a:lnTo>
                  <a:lnTo>
                    <a:pt x="4118825" y="0"/>
                  </a:lnTo>
                  <a:lnTo>
                    <a:pt x="0" y="0"/>
                  </a:lnTo>
                  <a:lnTo>
                    <a:pt x="0" y="41564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24984" y="726147"/>
            <a:ext cx="2636520" cy="2680970"/>
            <a:chOff x="4824984" y="726147"/>
            <a:chExt cx="2636520" cy="26809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334" y="732497"/>
              <a:ext cx="2623692" cy="26678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31334" y="732497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24984" y="3590010"/>
            <a:ext cx="2636520" cy="2680970"/>
            <a:chOff x="4824984" y="3590010"/>
            <a:chExt cx="2636520" cy="268097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334" y="3596360"/>
              <a:ext cx="2623692" cy="26678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31334" y="3596360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556563" y="726147"/>
            <a:ext cx="2636520" cy="2680970"/>
            <a:chOff x="7556563" y="726147"/>
            <a:chExt cx="2636520" cy="268097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2926" y="732497"/>
              <a:ext cx="2623705" cy="26678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562913" y="732497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556563" y="3590010"/>
            <a:ext cx="2636520" cy="2680970"/>
            <a:chOff x="7556563" y="3590010"/>
            <a:chExt cx="2636520" cy="268097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2926" y="3596360"/>
              <a:ext cx="2623705" cy="26678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62913" y="3596360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1299" y="950226"/>
            <a:ext cx="3286125" cy="92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0" dirty="0">
                <a:solidFill>
                  <a:srgbClr val="FFFFFF"/>
                </a:solidFill>
                <a:latin typeface="Century Gothic"/>
                <a:cs typeface="Century Gothic"/>
              </a:rPr>
              <a:t>ИЛЛЮСТРАЦИЯ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260"/>
              </a:spcBef>
            </a:pPr>
            <a:r>
              <a:rPr sz="1800" b="1" spc="320" dirty="0">
                <a:solidFill>
                  <a:srgbClr val="FFFFFF"/>
                </a:solidFill>
                <a:latin typeface="Calibri"/>
                <a:cs typeface="Calibri"/>
              </a:rPr>
              <a:t>АКВАРЕЛЬНЫЙ</a:t>
            </a:r>
            <a:r>
              <a:rPr sz="18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95" dirty="0">
                <a:solidFill>
                  <a:srgbClr val="FFFFFF"/>
                </a:solidFill>
                <a:latin typeface="Calibri"/>
                <a:cs typeface="Calibri"/>
              </a:rPr>
              <a:t>РИСУНОК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3999" y="1476006"/>
            <a:ext cx="4122420" cy="0"/>
          </a:xfrm>
          <a:custGeom>
            <a:avLst/>
            <a:gdLst/>
            <a:ahLst/>
            <a:cxnLst/>
            <a:rect l="l" t="t" r="r" b="b"/>
            <a:pathLst>
              <a:path w="4122420">
                <a:moveTo>
                  <a:pt x="0" y="0"/>
                </a:moveTo>
                <a:lnTo>
                  <a:pt x="4122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9300" y="7112053"/>
            <a:ext cx="3357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30" dirty="0">
                <a:solidFill>
                  <a:srgbClr val="FFFFFF"/>
                </a:solidFill>
                <a:latin typeface="Calibri"/>
                <a:cs typeface="Calibri"/>
              </a:rPr>
              <a:t>УЧИТЕЛЬ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25" dirty="0">
                <a:solidFill>
                  <a:srgbClr val="FFFFFF"/>
                </a:solidFill>
                <a:latin typeface="Calibri"/>
                <a:cs typeface="Calibri"/>
              </a:rPr>
              <a:t>ИЗОБРАЗИТЕЛЬНОГО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25" dirty="0">
                <a:solidFill>
                  <a:srgbClr val="FFFFFF"/>
                </a:solidFill>
                <a:latin typeface="Calibri"/>
                <a:cs typeface="Calibri"/>
              </a:rPr>
              <a:t>ИСКУССТВА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40" dirty="0">
                <a:solidFill>
                  <a:srgbClr val="FFFFFF"/>
                </a:solidFill>
                <a:latin typeface="Calibri"/>
                <a:cs typeface="Calibri"/>
              </a:rPr>
              <a:t>НЕФЕДОВА</a:t>
            </a:r>
            <a:r>
              <a:rPr sz="800" b="1" spc="45" dirty="0">
                <a:solidFill>
                  <a:srgbClr val="FFFFFF"/>
                </a:solidFill>
                <a:latin typeface="Calibri"/>
                <a:cs typeface="Calibri"/>
              </a:rPr>
              <a:t> Н.В.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8443" y="7112053"/>
            <a:ext cx="2932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0" dirty="0">
                <a:solidFill>
                  <a:srgbClr val="FFFFFF"/>
                </a:solidFill>
                <a:latin typeface="Calibri"/>
                <a:cs typeface="Calibri"/>
              </a:rPr>
              <a:t>МБОУ</a:t>
            </a:r>
            <a:r>
              <a:rPr sz="8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25" dirty="0">
                <a:solidFill>
                  <a:srgbClr val="FFFFFF"/>
                </a:solidFill>
                <a:latin typeface="Calibri"/>
                <a:cs typeface="Calibri"/>
              </a:rPr>
              <a:t>НОВОБЫТОВСКАЯ</a:t>
            </a: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40" dirty="0">
                <a:solidFill>
                  <a:srgbClr val="FFFFFF"/>
                </a:solidFill>
                <a:latin typeface="Calibri"/>
                <a:cs typeface="Calibri"/>
              </a:rPr>
              <a:t>СОШ</a:t>
            </a: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90" dirty="0">
                <a:solidFill>
                  <a:srgbClr val="FFFFFF"/>
                </a:solidFill>
                <a:latin typeface="Calibri"/>
                <a:cs typeface="Calibri"/>
              </a:rPr>
              <a:t>(Д.КРЮКОВО,</a:t>
            </a:r>
            <a:r>
              <a:rPr sz="8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105" dirty="0">
                <a:solidFill>
                  <a:srgbClr val="FFFFFF"/>
                </a:solidFill>
                <a:latin typeface="Calibri"/>
                <a:cs typeface="Calibri"/>
              </a:rPr>
              <a:t>ДОМ</a:t>
            </a: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Calibri"/>
                <a:cs typeface="Calibri"/>
              </a:rPr>
              <a:t>17)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0384" y="757301"/>
            <a:ext cx="4319905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520" dirty="0"/>
              <a:t>ДЛЯ</a:t>
            </a:r>
            <a:r>
              <a:rPr sz="3200" spc="180" dirty="0"/>
              <a:t> </a:t>
            </a:r>
            <a:r>
              <a:rPr sz="3200" spc="465" dirty="0"/>
              <a:t>ЧЕГО </a:t>
            </a:r>
            <a:r>
              <a:rPr sz="3200" spc="535" dirty="0"/>
              <a:t>ПРЕПОДАВАТЕЛЮ </a:t>
            </a:r>
            <a:r>
              <a:rPr sz="3200" spc="575" dirty="0"/>
              <a:t>НУЖЕН</a:t>
            </a:r>
            <a:r>
              <a:rPr sz="3200" spc="195" dirty="0"/>
              <a:t> </a:t>
            </a:r>
            <a:r>
              <a:rPr sz="3200" spc="470" dirty="0"/>
              <a:t>ТЕЛЕГРАМ- </a:t>
            </a:r>
            <a:r>
              <a:rPr sz="3200" spc="509" dirty="0"/>
              <a:t>КАНАЛ?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1946389" y="3443122"/>
            <a:ext cx="7805420" cy="309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Создание</a:t>
            </a:r>
            <a:r>
              <a:rPr sz="2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телеграм-</a:t>
            </a:r>
            <a:r>
              <a:rPr sz="2000" spc="-60" dirty="0">
                <a:solidFill>
                  <a:srgbClr val="FFFFFF"/>
                </a:solidFill>
                <a:latin typeface="Century Gothic"/>
                <a:cs typeface="Century Gothic"/>
              </a:rPr>
              <a:t>канала</a:t>
            </a:r>
            <a:r>
              <a:rPr sz="2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2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учителя</a:t>
            </a:r>
            <a:r>
              <a:rPr sz="20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Century Gothic"/>
                <a:cs typeface="Century Gothic"/>
              </a:rPr>
              <a:t>изобразительного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искусства</a:t>
            </a:r>
            <a:r>
              <a:rPr sz="20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может</a:t>
            </a:r>
            <a:r>
              <a:rPr sz="2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быть</a:t>
            </a:r>
            <a:r>
              <a:rPr sz="2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Century Gothic"/>
                <a:cs typeface="Century Gothic"/>
              </a:rPr>
              <a:t>отличным</a:t>
            </a:r>
            <a:r>
              <a:rPr sz="20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Century Gothic"/>
                <a:cs typeface="Century Gothic"/>
              </a:rPr>
              <a:t>способом</a:t>
            </a:r>
            <a:r>
              <a:rPr sz="2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Century Gothic"/>
                <a:cs typeface="Century Gothic"/>
              </a:rPr>
              <a:t>поделиться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своими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 знаниями,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опытом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творческими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идеями</a:t>
            </a:r>
            <a:endParaRPr sz="2000">
              <a:latin typeface="Century Gothic"/>
              <a:cs typeface="Century Gothic"/>
            </a:endParaRPr>
          </a:p>
          <a:p>
            <a:pPr marL="12700" marR="913765">
              <a:lnSpc>
                <a:spcPct val="100000"/>
              </a:lnSpc>
            </a:pPr>
            <a:r>
              <a:rPr sz="2000" spc="-190" dirty="0">
                <a:solidFill>
                  <a:srgbClr val="FFFFFF"/>
                </a:solidFill>
                <a:latin typeface="Century Gothic"/>
                <a:cs typeface="Century Gothic"/>
              </a:rPr>
              <a:t>с</a:t>
            </a:r>
            <a:r>
              <a:rPr sz="200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широкой</a:t>
            </a:r>
            <a:r>
              <a:rPr sz="2000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аудиторией.</a:t>
            </a:r>
            <a:r>
              <a:rPr sz="2000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Century Gothic"/>
                <a:cs typeface="Century Gothic"/>
              </a:rPr>
              <a:t>Вот</a:t>
            </a:r>
            <a:r>
              <a:rPr sz="200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несколько</a:t>
            </a:r>
            <a:r>
              <a:rPr sz="2000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Century Gothic"/>
                <a:cs typeface="Century Gothic"/>
              </a:rPr>
              <a:t>причин,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почему</a:t>
            </a:r>
            <a:r>
              <a:rPr sz="2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Century Gothic"/>
                <a:cs typeface="Century Gothic"/>
              </a:rPr>
              <a:t>учитель</a:t>
            </a:r>
            <a:r>
              <a:rPr sz="2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Century Gothic"/>
                <a:cs typeface="Century Gothic"/>
              </a:rPr>
              <a:t>изобразительного</a:t>
            </a:r>
            <a:r>
              <a:rPr sz="20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искусства</a:t>
            </a:r>
            <a:r>
              <a:rPr sz="20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может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заинтересоваться</a:t>
            </a:r>
            <a:r>
              <a:rPr sz="2000" spc="3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созданием</a:t>
            </a:r>
            <a:r>
              <a:rPr sz="2000" spc="3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телеграм-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канала:</a:t>
            </a:r>
            <a:endParaRPr sz="2000">
              <a:latin typeface="Century Gothic"/>
              <a:cs typeface="Century Gothic"/>
            </a:endParaRPr>
          </a:p>
          <a:p>
            <a:pPr marL="249554" indent="-236854">
              <a:lnSpc>
                <a:spcPct val="100000"/>
              </a:lnSpc>
              <a:spcBef>
                <a:spcPts val="1415"/>
              </a:spcBef>
              <a:buAutoNum type="arabicPeriod"/>
              <a:tabLst>
                <a:tab pos="249554" algn="l"/>
              </a:tabLst>
            </a:pPr>
            <a:r>
              <a:rPr sz="2000" b="1" spc="330" dirty="0">
                <a:solidFill>
                  <a:srgbClr val="FFFFFF"/>
                </a:solidFill>
                <a:latin typeface="Calibri"/>
                <a:cs typeface="Calibri"/>
              </a:rPr>
              <a:t>ОБРАЗОВАТЕЛЬНАЯ</a:t>
            </a:r>
            <a:r>
              <a:rPr sz="20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85" dirty="0">
                <a:solidFill>
                  <a:srgbClr val="FFFFFF"/>
                </a:solidFill>
                <a:latin typeface="Calibri"/>
                <a:cs typeface="Calibri"/>
              </a:rPr>
              <a:t>ПЛАТФОРМА.</a:t>
            </a:r>
            <a:endParaRPr sz="2000">
              <a:latin typeface="Calibri"/>
              <a:cs typeface="Calibri"/>
            </a:endParaRPr>
          </a:p>
          <a:p>
            <a:pPr marL="302260" indent="-289560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302260" algn="l"/>
              </a:tabLst>
            </a:pPr>
            <a:r>
              <a:rPr sz="2000" b="1" spc="350" dirty="0">
                <a:solidFill>
                  <a:srgbClr val="FFFFFF"/>
                </a:solidFill>
                <a:latin typeface="Calibri"/>
                <a:cs typeface="Calibri"/>
              </a:rPr>
              <a:t>ПРОДВИЖЕНИЕ</a:t>
            </a:r>
            <a:r>
              <a:rPr sz="20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СВОЕГО</a:t>
            </a:r>
            <a:r>
              <a:rPr sz="20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5" dirty="0">
                <a:solidFill>
                  <a:srgbClr val="FFFFFF"/>
                </a:solidFill>
                <a:latin typeface="Calibri"/>
                <a:cs typeface="Calibri"/>
              </a:rPr>
              <a:t>ТВОРЧЕСТВА.</a:t>
            </a:r>
            <a:endParaRPr sz="20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300355" algn="l"/>
              </a:tabLst>
            </a:pPr>
            <a:r>
              <a:rPr sz="2000" b="1" spc="365" dirty="0">
                <a:solidFill>
                  <a:srgbClr val="FFFFFF"/>
                </a:solidFill>
                <a:latin typeface="Calibri"/>
                <a:cs typeface="Calibri"/>
              </a:rPr>
              <a:t>ОБЩЕНИЕ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8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FFFFFF"/>
                </a:solidFill>
                <a:latin typeface="Calibri"/>
                <a:cs typeface="Calibri"/>
              </a:rPr>
              <a:t>АУДИТОРИЕЙ.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9909" y="762000"/>
            <a:ext cx="9201785" cy="2286635"/>
            <a:chOff x="749909" y="762000"/>
            <a:chExt cx="9201785" cy="2286635"/>
          </a:xfrm>
        </p:grpSpPr>
        <p:sp>
          <p:nvSpPr>
            <p:cNvPr id="8" name="object 8"/>
            <p:cNvSpPr/>
            <p:nvPr/>
          </p:nvSpPr>
          <p:spPr>
            <a:xfrm>
              <a:off x="1785086" y="3021355"/>
              <a:ext cx="8166100" cy="0"/>
            </a:xfrm>
            <a:custGeom>
              <a:avLst/>
              <a:gdLst/>
              <a:ahLst/>
              <a:cxnLst/>
              <a:rect l="l" t="t" r="r" b="b"/>
              <a:pathLst>
                <a:path w="8166100">
                  <a:moveTo>
                    <a:pt x="0" y="0"/>
                  </a:moveTo>
                  <a:lnTo>
                    <a:pt x="8165998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959" y="781050"/>
              <a:ext cx="2248255" cy="22482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8959" y="781050"/>
              <a:ext cx="2248535" cy="2248535"/>
            </a:xfrm>
            <a:custGeom>
              <a:avLst/>
              <a:gdLst/>
              <a:ahLst/>
              <a:cxnLst/>
              <a:rect l="l" t="t" r="r" b="b"/>
              <a:pathLst>
                <a:path w="2248535" h="2248535">
                  <a:moveTo>
                    <a:pt x="1124127" y="2248255"/>
                  </a:moveTo>
                  <a:lnTo>
                    <a:pt x="1172890" y="2247217"/>
                  </a:lnTo>
                  <a:lnTo>
                    <a:pt x="1221121" y="2244129"/>
                  </a:lnTo>
                  <a:lnTo>
                    <a:pt x="1268780" y="2239034"/>
                  </a:lnTo>
                  <a:lnTo>
                    <a:pt x="1315824" y="2231975"/>
                  </a:lnTo>
                  <a:lnTo>
                    <a:pt x="1362211" y="2222993"/>
                  </a:lnTo>
                  <a:lnTo>
                    <a:pt x="1407899" y="2212131"/>
                  </a:lnTo>
                  <a:lnTo>
                    <a:pt x="1452845" y="2199431"/>
                  </a:lnTo>
                  <a:lnTo>
                    <a:pt x="1497007" y="2184935"/>
                  </a:lnTo>
                  <a:lnTo>
                    <a:pt x="1540344" y="2168685"/>
                  </a:lnTo>
                  <a:lnTo>
                    <a:pt x="1582812" y="2150724"/>
                  </a:lnTo>
                  <a:lnTo>
                    <a:pt x="1624370" y="2131093"/>
                  </a:lnTo>
                  <a:lnTo>
                    <a:pt x="1664976" y="2109834"/>
                  </a:lnTo>
                  <a:lnTo>
                    <a:pt x="1704587" y="2086991"/>
                  </a:lnTo>
                  <a:lnTo>
                    <a:pt x="1743162" y="2062605"/>
                  </a:lnTo>
                  <a:lnTo>
                    <a:pt x="1780657" y="2036718"/>
                  </a:lnTo>
                  <a:lnTo>
                    <a:pt x="1817031" y="2009372"/>
                  </a:lnTo>
                  <a:lnTo>
                    <a:pt x="1852242" y="1980610"/>
                  </a:lnTo>
                  <a:lnTo>
                    <a:pt x="1886248" y="1950474"/>
                  </a:lnTo>
                  <a:lnTo>
                    <a:pt x="1919006" y="1919006"/>
                  </a:lnTo>
                  <a:lnTo>
                    <a:pt x="1950474" y="1886248"/>
                  </a:lnTo>
                  <a:lnTo>
                    <a:pt x="1980610" y="1852242"/>
                  </a:lnTo>
                  <a:lnTo>
                    <a:pt x="2009372" y="1817031"/>
                  </a:lnTo>
                  <a:lnTo>
                    <a:pt x="2036718" y="1780657"/>
                  </a:lnTo>
                  <a:lnTo>
                    <a:pt x="2062605" y="1743162"/>
                  </a:lnTo>
                  <a:lnTo>
                    <a:pt x="2086991" y="1704587"/>
                  </a:lnTo>
                  <a:lnTo>
                    <a:pt x="2109834" y="1664976"/>
                  </a:lnTo>
                  <a:lnTo>
                    <a:pt x="2131093" y="1624370"/>
                  </a:lnTo>
                  <a:lnTo>
                    <a:pt x="2150724" y="1582812"/>
                  </a:lnTo>
                  <a:lnTo>
                    <a:pt x="2168685" y="1540344"/>
                  </a:lnTo>
                  <a:lnTo>
                    <a:pt x="2184935" y="1497007"/>
                  </a:lnTo>
                  <a:lnTo>
                    <a:pt x="2199431" y="1452845"/>
                  </a:lnTo>
                  <a:lnTo>
                    <a:pt x="2212131" y="1407899"/>
                  </a:lnTo>
                  <a:lnTo>
                    <a:pt x="2222993" y="1362211"/>
                  </a:lnTo>
                  <a:lnTo>
                    <a:pt x="2231975" y="1315824"/>
                  </a:lnTo>
                  <a:lnTo>
                    <a:pt x="2239034" y="1268780"/>
                  </a:lnTo>
                  <a:lnTo>
                    <a:pt x="2244129" y="1221121"/>
                  </a:lnTo>
                  <a:lnTo>
                    <a:pt x="2247217" y="1172890"/>
                  </a:lnTo>
                  <a:lnTo>
                    <a:pt x="2248255" y="1124127"/>
                  </a:lnTo>
                  <a:lnTo>
                    <a:pt x="2247217" y="1075365"/>
                  </a:lnTo>
                  <a:lnTo>
                    <a:pt x="2244129" y="1027133"/>
                  </a:lnTo>
                  <a:lnTo>
                    <a:pt x="2239034" y="979474"/>
                  </a:lnTo>
                  <a:lnTo>
                    <a:pt x="2231975" y="932430"/>
                  </a:lnTo>
                  <a:lnTo>
                    <a:pt x="2222993" y="886043"/>
                  </a:lnTo>
                  <a:lnTo>
                    <a:pt x="2212131" y="840356"/>
                  </a:lnTo>
                  <a:lnTo>
                    <a:pt x="2199431" y="795410"/>
                  </a:lnTo>
                  <a:lnTo>
                    <a:pt x="2184935" y="751247"/>
                  </a:lnTo>
                  <a:lnTo>
                    <a:pt x="2168685" y="707911"/>
                  </a:lnTo>
                  <a:lnTo>
                    <a:pt x="2150724" y="665443"/>
                  </a:lnTo>
                  <a:lnTo>
                    <a:pt x="2131093" y="623884"/>
                  </a:lnTo>
                  <a:lnTo>
                    <a:pt x="2109834" y="583279"/>
                  </a:lnTo>
                  <a:lnTo>
                    <a:pt x="2086991" y="543667"/>
                  </a:lnTo>
                  <a:lnTo>
                    <a:pt x="2062605" y="505093"/>
                  </a:lnTo>
                  <a:lnTo>
                    <a:pt x="2036718" y="467598"/>
                  </a:lnTo>
                  <a:lnTo>
                    <a:pt x="2009372" y="431223"/>
                  </a:lnTo>
                  <a:lnTo>
                    <a:pt x="1980610" y="396012"/>
                  </a:lnTo>
                  <a:lnTo>
                    <a:pt x="1950474" y="362007"/>
                  </a:lnTo>
                  <a:lnTo>
                    <a:pt x="1919006" y="329249"/>
                  </a:lnTo>
                  <a:lnTo>
                    <a:pt x="1886248" y="297780"/>
                  </a:lnTo>
                  <a:lnTo>
                    <a:pt x="1852242" y="267644"/>
                  </a:lnTo>
                  <a:lnTo>
                    <a:pt x="1817031" y="238882"/>
                  </a:lnTo>
                  <a:lnTo>
                    <a:pt x="1780657" y="211537"/>
                  </a:lnTo>
                  <a:lnTo>
                    <a:pt x="1743162" y="185650"/>
                  </a:lnTo>
                  <a:lnTo>
                    <a:pt x="1704587" y="161264"/>
                  </a:lnTo>
                  <a:lnTo>
                    <a:pt x="1664976" y="138420"/>
                  </a:lnTo>
                  <a:lnTo>
                    <a:pt x="1624370" y="117162"/>
                  </a:lnTo>
                  <a:lnTo>
                    <a:pt x="1582812" y="97531"/>
                  </a:lnTo>
                  <a:lnTo>
                    <a:pt x="1540344" y="79569"/>
                  </a:lnTo>
                  <a:lnTo>
                    <a:pt x="1497007" y="63319"/>
                  </a:lnTo>
                  <a:lnTo>
                    <a:pt x="1452845" y="48823"/>
                  </a:lnTo>
                  <a:lnTo>
                    <a:pt x="1407899" y="36123"/>
                  </a:lnTo>
                  <a:lnTo>
                    <a:pt x="1362211" y="25261"/>
                  </a:lnTo>
                  <a:lnTo>
                    <a:pt x="1315824" y="16279"/>
                  </a:lnTo>
                  <a:lnTo>
                    <a:pt x="1268780" y="9220"/>
                  </a:lnTo>
                  <a:lnTo>
                    <a:pt x="1221121" y="4126"/>
                  </a:lnTo>
                  <a:lnTo>
                    <a:pt x="1172890" y="1038"/>
                  </a:lnTo>
                  <a:lnTo>
                    <a:pt x="1124127" y="0"/>
                  </a:lnTo>
                  <a:lnTo>
                    <a:pt x="1075365" y="1038"/>
                  </a:lnTo>
                  <a:lnTo>
                    <a:pt x="1027133" y="4126"/>
                  </a:lnTo>
                  <a:lnTo>
                    <a:pt x="979474" y="9220"/>
                  </a:lnTo>
                  <a:lnTo>
                    <a:pt x="932430" y="16279"/>
                  </a:lnTo>
                  <a:lnTo>
                    <a:pt x="886043" y="25261"/>
                  </a:lnTo>
                  <a:lnTo>
                    <a:pt x="840356" y="36123"/>
                  </a:lnTo>
                  <a:lnTo>
                    <a:pt x="795410" y="48823"/>
                  </a:lnTo>
                  <a:lnTo>
                    <a:pt x="751247" y="63319"/>
                  </a:lnTo>
                  <a:lnTo>
                    <a:pt x="707911" y="79569"/>
                  </a:lnTo>
                  <a:lnTo>
                    <a:pt x="665443" y="97531"/>
                  </a:lnTo>
                  <a:lnTo>
                    <a:pt x="623884" y="117162"/>
                  </a:lnTo>
                  <a:lnTo>
                    <a:pt x="583279" y="138420"/>
                  </a:lnTo>
                  <a:lnTo>
                    <a:pt x="543667" y="161264"/>
                  </a:lnTo>
                  <a:lnTo>
                    <a:pt x="505093" y="185650"/>
                  </a:lnTo>
                  <a:lnTo>
                    <a:pt x="467598" y="211537"/>
                  </a:lnTo>
                  <a:lnTo>
                    <a:pt x="431223" y="238882"/>
                  </a:lnTo>
                  <a:lnTo>
                    <a:pt x="396012" y="267644"/>
                  </a:lnTo>
                  <a:lnTo>
                    <a:pt x="362007" y="297780"/>
                  </a:lnTo>
                  <a:lnTo>
                    <a:pt x="329249" y="329249"/>
                  </a:lnTo>
                  <a:lnTo>
                    <a:pt x="297780" y="362007"/>
                  </a:lnTo>
                  <a:lnTo>
                    <a:pt x="267644" y="396012"/>
                  </a:lnTo>
                  <a:lnTo>
                    <a:pt x="238882" y="431223"/>
                  </a:lnTo>
                  <a:lnTo>
                    <a:pt x="211537" y="467598"/>
                  </a:lnTo>
                  <a:lnTo>
                    <a:pt x="185650" y="505093"/>
                  </a:lnTo>
                  <a:lnTo>
                    <a:pt x="161264" y="543667"/>
                  </a:lnTo>
                  <a:lnTo>
                    <a:pt x="138420" y="583279"/>
                  </a:lnTo>
                  <a:lnTo>
                    <a:pt x="117162" y="623884"/>
                  </a:lnTo>
                  <a:lnTo>
                    <a:pt x="97531" y="665443"/>
                  </a:lnTo>
                  <a:lnTo>
                    <a:pt x="79569" y="707911"/>
                  </a:lnTo>
                  <a:lnTo>
                    <a:pt x="63319" y="751247"/>
                  </a:lnTo>
                  <a:lnTo>
                    <a:pt x="48823" y="795410"/>
                  </a:lnTo>
                  <a:lnTo>
                    <a:pt x="36123" y="840356"/>
                  </a:lnTo>
                  <a:lnTo>
                    <a:pt x="25261" y="886043"/>
                  </a:lnTo>
                  <a:lnTo>
                    <a:pt x="16279" y="932430"/>
                  </a:lnTo>
                  <a:lnTo>
                    <a:pt x="9220" y="979474"/>
                  </a:lnTo>
                  <a:lnTo>
                    <a:pt x="4126" y="1027133"/>
                  </a:lnTo>
                  <a:lnTo>
                    <a:pt x="1038" y="1075365"/>
                  </a:lnTo>
                  <a:lnTo>
                    <a:pt x="0" y="1124127"/>
                  </a:lnTo>
                  <a:lnTo>
                    <a:pt x="1038" y="1172890"/>
                  </a:lnTo>
                  <a:lnTo>
                    <a:pt x="4126" y="1221121"/>
                  </a:lnTo>
                  <a:lnTo>
                    <a:pt x="9220" y="1268780"/>
                  </a:lnTo>
                  <a:lnTo>
                    <a:pt x="16279" y="1315824"/>
                  </a:lnTo>
                  <a:lnTo>
                    <a:pt x="25261" y="1362211"/>
                  </a:lnTo>
                  <a:lnTo>
                    <a:pt x="36123" y="1407899"/>
                  </a:lnTo>
                  <a:lnTo>
                    <a:pt x="48823" y="1452845"/>
                  </a:lnTo>
                  <a:lnTo>
                    <a:pt x="63319" y="1497007"/>
                  </a:lnTo>
                  <a:lnTo>
                    <a:pt x="79569" y="1540344"/>
                  </a:lnTo>
                  <a:lnTo>
                    <a:pt x="97531" y="1582812"/>
                  </a:lnTo>
                  <a:lnTo>
                    <a:pt x="117162" y="1624370"/>
                  </a:lnTo>
                  <a:lnTo>
                    <a:pt x="138420" y="1664976"/>
                  </a:lnTo>
                  <a:lnTo>
                    <a:pt x="161264" y="1704587"/>
                  </a:lnTo>
                  <a:lnTo>
                    <a:pt x="185650" y="1743162"/>
                  </a:lnTo>
                  <a:lnTo>
                    <a:pt x="211537" y="1780657"/>
                  </a:lnTo>
                  <a:lnTo>
                    <a:pt x="238882" y="1817031"/>
                  </a:lnTo>
                  <a:lnTo>
                    <a:pt x="267644" y="1852242"/>
                  </a:lnTo>
                  <a:lnTo>
                    <a:pt x="297780" y="1886248"/>
                  </a:lnTo>
                  <a:lnTo>
                    <a:pt x="329249" y="1919006"/>
                  </a:lnTo>
                  <a:lnTo>
                    <a:pt x="362007" y="1950474"/>
                  </a:lnTo>
                  <a:lnTo>
                    <a:pt x="396012" y="1980610"/>
                  </a:lnTo>
                  <a:lnTo>
                    <a:pt x="431223" y="2009372"/>
                  </a:lnTo>
                  <a:lnTo>
                    <a:pt x="467598" y="2036718"/>
                  </a:lnTo>
                  <a:lnTo>
                    <a:pt x="505093" y="2062605"/>
                  </a:lnTo>
                  <a:lnTo>
                    <a:pt x="543667" y="2086991"/>
                  </a:lnTo>
                  <a:lnTo>
                    <a:pt x="583279" y="2109834"/>
                  </a:lnTo>
                  <a:lnTo>
                    <a:pt x="623884" y="2131093"/>
                  </a:lnTo>
                  <a:lnTo>
                    <a:pt x="665443" y="2150724"/>
                  </a:lnTo>
                  <a:lnTo>
                    <a:pt x="707911" y="2168685"/>
                  </a:lnTo>
                  <a:lnTo>
                    <a:pt x="751247" y="2184935"/>
                  </a:lnTo>
                  <a:lnTo>
                    <a:pt x="795410" y="2199431"/>
                  </a:lnTo>
                  <a:lnTo>
                    <a:pt x="840356" y="2212131"/>
                  </a:lnTo>
                  <a:lnTo>
                    <a:pt x="886043" y="2222993"/>
                  </a:lnTo>
                  <a:lnTo>
                    <a:pt x="932430" y="2231975"/>
                  </a:lnTo>
                  <a:lnTo>
                    <a:pt x="979474" y="2239034"/>
                  </a:lnTo>
                  <a:lnTo>
                    <a:pt x="1027133" y="2244129"/>
                  </a:lnTo>
                  <a:lnTo>
                    <a:pt x="1075365" y="2247217"/>
                  </a:lnTo>
                  <a:lnTo>
                    <a:pt x="1124127" y="224825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951090" y="3528009"/>
            <a:ext cx="762635" cy="620395"/>
          </a:xfrm>
          <a:custGeom>
            <a:avLst/>
            <a:gdLst/>
            <a:ahLst/>
            <a:cxnLst/>
            <a:rect l="l" t="t" r="r" b="b"/>
            <a:pathLst>
              <a:path w="762635" h="620395">
                <a:moveTo>
                  <a:pt x="762380" y="0"/>
                </a:moveTo>
                <a:lnTo>
                  <a:pt x="630745" y="0"/>
                </a:lnTo>
                <a:lnTo>
                  <a:pt x="592102" y="45615"/>
                </a:lnTo>
                <a:lnTo>
                  <a:pt x="556897" y="91791"/>
                </a:lnTo>
                <a:lnTo>
                  <a:pt x="525280" y="138263"/>
                </a:lnTo>
                <a:lnTo>
                  <a:pt x="497398" y="184769"/>
                </a:lnTo>
                <a:lnTo>
                  <a:pt x="473400" y="231044"/>
                </a:lnTo>
                <a:lnTo>
                  <a:pt x="453433" y="276826"/>
                </a:lnTo>
                <a:lnTo>
                  <a:pt x="437645" y="321850"/>
                </a:lnTo>
                <a:lnTo>
                  <a:pt x="426185" y="365854"/>
                </a:lnTo>
                <a:lnTo>
                  <a:pt x="419200" y="408573"/>
                </a:lnTo>
                <a:lnTo>
                  <a:pt x="416839" y="449745"/>
                </a:lnTo>
                <a:lnTo>
                  <a:pt x="421740" y="498525"/>
                </a:lnTo>
                <a:lnTo>
                  <a:pt x="435935" y="540144"/>
                </a:lnTo>
                <a:lnTo>
                  <a:pt x="458662" y="573839"/>
                </a:lnTo>
                <a:lnTo>
                  <a:pt x="489157" y="598850"/>
                </a:lnTo>
                <a:lnTo>
                  <a:pt x="526660" y="614415"/>
                </a:lnTo>
                <a:lnTo>
                  <a:pt x="570407" y="619772"/>
                </a:lnTo>
                <a:lnTo>
                  <a:pt x="619793" y="612840"/>
                </a:lnTo>
                <a:lnTo>
                  <a:pt x="661413" y="593272"/>
                </a:lnTo>
                <a:lnTo>
                  <a:pt x="693424" y="562911"/>
                </a:lnTo>
                <a:lnTo>
                  <a:pt x="713983" y="523598"/>
                </a:lnTo>
                <a:lnTo>
                  <a:pt x="721245" y="477177"/>
                </a:lnTo>
                <a:lnTo>
                  <a:pt x="715168" y="434287"/>
                </a:lnTo>
                <a:lnTo>
                  <a:pt x="697638" y="398636"/>
                </a:lnTo>
                <a:lnTo>
                  <a:pt x="669709" y="371541"/>
                </a:lnTo>
                <a:lnTo>
                  <a:pt x="632434" y="354318"/>
                </a:lnTo>
                <a:lnTo>
                  <a:pt x="556704" y="353771"/>
                </a:lnTo>
                <a:lnTo>
                  <a:pt x="563067" y="316073"/>
                </a:lnTo>
                <a:lnTo>
                  <a:pt x="577272" y="272269"/>
                </a:lnTo>
                <a:lnTo>
                  <a:pt x="598160" y="224480"/>
                </a:lnTo>
                <a:lnTo>
                  <a:pt x="624576" y="174828"/>
                </a:lnTo>
                <a:lnTo>
                  <a:pt x="655363" y="125432"/>
                </a:lnTo>
                <a:lnTo>
                  <a:pt x="689363" y="78415"/>
                </a:lnTo>
                <a:lnTo>
                  <a:pt x="725422" y="35897"/>
                </a:lnTo>
                <a:lnTo>
                  <a:pt x="762380" y="0"/>
                </a:lnTo>
                <a:close/>
              </a:path>
              <a:path w="762635" h="620395">
                <a:moveTo>
                  <a:pt x="586866" y="348284"/>
                </a:moveTo>
                <a:lnTo>
                  <a:pt x="578637" y="348284"/>
                </a:lnTo>
                <a:lnTo>
                  <a:pt x="567664" y="353771"/>
                </a:lnTo>
                <a:lnTo>
                  <a:pt x="628302" y="353771"/>
                </a:lnTo>
                <a:lnTo>
                  <a:pt x="586866" y="348284"/>
                </a:lnTo>
                <a:close/>
              </a:path>
              <a:path w="762635" h="620395">
                <a:moveTo>
                  <a:pt x="345541" y="0"/>
                </a:moveTo>
                <a:lnTo>
                  <a:pt x="216649" y="0"/>
                </a:lnTo>
                <a:lnTo>
                  <a:pt x="177262" y="44951"/>
                </a:lnTo>
                <a:lnTo>
                  <a:pt x="141462" y="90742"/>
                </a:lnTo>
                <a:lnTo>
                  <a:pt x="109382" y="137059"/>
                </a:lnTo>
                <a:lnTo>
                  <a:pt x="81152" y="183589"/>
                </a:lnTo>
                <a:lnTo>
                  <a:pt x="56903" y="230020"/>
                </a:lnTo>
                <a:lnTo>
                  <a:pt x="36769" y="276039"/>
                </a:lnTo>
                <a:lnTo>
                  <a:pt x="20880" y="321334"/>
                </a:lnTo>
                <a:lnTo>
                  <a:pt x="9367" y="365592"/>
                </a:lnTo>
                <a:lnTo>
                  <a:pt x="2363" y="408499"/>
                </a:lnTo>
                <a:lnTo>
                  <a:pt x="0" y="449745"/>
                </a:lnTo>
                <a:lnTo>
                  <a:pt x="4900" y="498525"/>
                </a:lnTo>
                <a:lnTo>
                  <a:pt x="19093" y="540144"/>
                </a:lnTo>
                <a:lnTo>
                  <a:pt x="41817" y="573839"/>
                </a:lnTo>
                <a:lnTo>
                  <a:pt x="72312" y="598850"/>
                </a:lnTo>
                <a:lnTo>
                  <a:pt x="109816" y="614415"/>
                </a:lnTo>
                <a:lnTo>
                  <a:pt x="153568" y="619772"/>
                </a:lnTo>
                <a:lnTo>
                  <a:pt x="202954" y="612840"/>
                </a:lnTo>
                <a:lnTo>
                  <a:pt x="244574" y="593272"/>
                </a:lnTo>
                <a:lnTo>
                  <a:pt x="276585" y="562911"/>
                </a:lnTo>
                <a:lnTo>
                  <a:pt x="297143" y="523598"/>
                </a:lnTo>
                <a:lnTo>
                  <a:pt x="304406" y="477177"/>
                </a:lnTo>
                <a:lnTo>
                  <a:pt x="298350" y="434287"/>
                </a:lnTo>
                <a:lnTo>
                  <a:pt x="280974" y="398636"/>
                </a:lnTo>
                <a:lnTo>
                  <a:pt x="253462" y="371541"/>
                </a:lnTo>
                <a:lnTo>
                  <a:pt x="216999" y="354318"/>
                </a:lnTo>
                <a:lnTo>
                  <a:pt x="139865" y="353771"/>
                </a:lnTo>
                <a:lnTo>
                  <a:pt x="146224" y="316186"/>
                </a:lnTo>
                <a:lnTo>
                  <a:pt x="160427" y="272655"/>
                </a:lnTo>
                <a:lnTo>
                  <a:pt x="181315" y="225204"/>
                </a:lnTo>
                <a:lnTo>
                  <a:pt x="207732" y="175856"/>
                </a:lnTo>
                <a:lnTo>
                  <a:pt x="238520" y="126638"/>
                </a:lnTo>
                <a:lnTo>
                  <a:pt x="272522" y="79572"/>
                </a:lnTo>
                <a:lnTo>
                  <a:pt x="308582" y="36685"/>
                </a:lnTo>
                <a:lnTo>
                  <a:pt x="345541" y="0"/>
                </a:lnTo>
                <a:close/>
              </a:path>
              <a:path w="762635" h="620395">
                <a:moveTo>
                  <a:pt x="172770" y="348284"/>
                </a:moveTo>
                <a:lnTo>
                  <a:pt x="161797" y="348284"/>
                </a:lnTo>
                <a:lnTo>
                  <a:pt x="150825" y="353771"/>
                </a:lnTo>
                <a:lnTo>
                  <a:pt x="212988" y="353771"/>
                </a:lnTo>
                <a:lnTo>
                  <a:pt x="172770" y="348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53542"/>
            <a:ext cx="1449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 dirty="0"/>
              <a:t>КЕЙС</a:t>
            </a:r>
            <a:r>
              <a:rPr spc="145" dirty="0"/>
              <a:t> </a:t>
            </a:r>
            <a:r>
              <a:rPr spc="105" dirty="0"/>
              <a:t>3.2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17232" y="2090331"/>
            <a:ext cx="4131945" cy="4169410"/>
            <a:chOff x="517232" y="2090331"/>
            <a:chExt cx="4131945" cy="41694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82" y="2096693"/>
              <a:ext cx="4118825" cy="41564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3582" y="2096681"/>
              <a:ext cx="4119245" cy="4156710"/>
            </a:xfrm>
            <a:custGeom>
              <a:avLst/>
              <a:gdLst/>
              <a:ahLst/>
              <a:cxnLst/>
              <a:rect l="l" t="t" r="r" b="b"/>
              <a:pathLst>
                <a:path w="4119245" h="4156710">
                  <a:moveTo>
                    <a:pt x="0" y="4156417"/>
                  </a:moveTo>
                  <a:lnTo>
                    <a:pt x="4118825" y="4156417"/>
                  </a:lnTo>
                  <a:lnTo>
                    <a:pt x="4118825" y="0"/>
                  </a:lnTo>
                  <a:lnTo>
                    <a:pt x="0" y="0"/>
                  </a:lnTo>
                  <a:lnTo>
                    <a:pt x="0" y="41564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24984" y="715251"/>
            <a:ext cx="2636520" cy="2680970"/>
            <a:chOff x="4824984" y="715251"/>
            <a:chExt cx="2636520" cy="26809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334" y="721601"/>
              <a:ext cx="2623692" cy="26678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31334" y="721601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24984" y="3579101"/>
            <a:ext cx="2636520" cy="2680970"/>
            <a:chOff x="4824984" y="3579101"/>
            <a:chExt cx="2636520" cy="268097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334" y="3585451"/>
              <a:ext cx="2623692" cy="26678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31334" y="3585451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556563" y="715251"/>
            <a:ext cx="2636520" cy="2680970"/>
            <a:chOff x="7556563" y="715251"/>
            <a:chExt cx="2636520" cy="268097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2926" y="721601"/>
              <a:ext cx="2623705" cy="26678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562913" y="721601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556563" y="3579101"/>
            <a:ext cx="2636520" cy="2680970"/>
            <a:chOff x="7556563" y="3579101"/>
            <a:chExt cx="2636520" cy="268097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2926" y="3585451"/>
              <a:ext cx="2623693" cy="26678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62913" y="3585451"/>
              <a:ext cx="2623820" cy="2668270"/>
            </a:xfrm>
            <a:custGeom>
              <a:avLst/>
              <a:gdLst/>
              <a:ahLst/>
              <a:cxnLst/>
              <a:rect l="l" t="t" r="r" b="b"/>
              <a:pathLst>
                <a:path w="2623820" h="2668270">
                  <a:moveTo>
                    <a:pt x="0" y="2667863"/>
                  </a:moveTo>
                  <a:lnTo>
                    <a:pt x="2623705" y="2667863"/>
                  </a:lnTo>
                  <a:lnTo>
                    <a:pt x="2623705" y="0"/>
                  </a:lnTo>
                  <a:lnTo>
                    <a:pt x="0" y="0"/>
                  </a:lnTo>
                  <a:lnTo>
                    <a:pt x="0" y="26678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1299" y="950226"/>
            <a:ext cx="3302000" cy="92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0" dirty="0">
                <a:solidFill>
                  <a:srgbClr val="FFFFFF"/>
                </a:solidFill>
                <a:latin typeface="Century Gothic"/>
                <a:cs typeface="Century Gothic"/>
              </a:rPr>
              <a:t>ИЛЛЮСТРАЦИЯ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260"/>
              </a:spcBef>
            </a:pPr>
            <a:r>
              <a:rPr sz="1800" b="1" spc="305" dirty="0">
                <a:solidFill>
                  <a:srgbClr val="FFFFFF"/>
                </a:solidFill>
                <a:latin typeface="Calibri"/>
                <a:cs typeface="Calibri"/>
              </a:rPr>
              <a:t>ФОТОГРАФИЯ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7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95" dirty="0">
                <a:solidFill>
                  <a:srgbClr val="FFFFFF"/>
                </a:solidFill>
                <a:latin typeface="Calibri"/>
                <a:cs typeface="Calibri"/>
              </a:rPr>
              <a:t>РИСУНОК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3999" y="1476006"/>
            <a:ext cx="4140200" cy="0"/>
          </a:xfrm>
          <a:custGeom>
            <a:avLst/>
            <a:gdLst/>
            <a:ahLst/>
            <a:cxnLst/>
            <a:rect l="l" t="t" r="r" b="b"/>
            <a:pathLst>
              <a:path w="4140200">
                <a:moveTo>
                  <a:pt x="0" y="0"/>
                </a:moveTo>
                <a:lnTo>
                  <a:pt x="41399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38543"/>
            <a:ext cx="236537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95" dirty="0"/>
              <a:t> 3.3</a:t>
            </a:r>
            <a:r>
              <a:rPr sz="3500" spc="200" dirty="0"/>
              <a:t> </a:t>
            </a:r>
            <a:r>
              <a:rPr sz="3500" spc="-635" dirty="0"/>
              <a:t>|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3100666" y="665543"/>
            <a:ext cx="21863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220" dirty="0">
                <a:solidFill>
                  <a:srgbClr val="FFFFFF"/>
                </a:solidFill>
                <a:latin typeface="Century Gothic"/>
                <a:cs typeface="Century Gothic"/>
              </a:rPr>
              <a:t>РЕФЕРЕНСЫ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045">
              <a:lnSpc>
                <a:spcPct val="100000"/>
              </a:lnSpc>
              <a:spcBef>
                <a:spcPts val="100"/>
              </a:spcBef>
            </a:pPr>
            <a:r>
              <a:rPr b="1" spc="400" dirty="0">
                <a:latin typeface="Calibri"/>
                <a:cs typeface="Calibri"/>
              </a:rPr>
              <a:t>РЕФЕРЕНСЫ</a:t>
            </a:r>
            <a:r>
              <a:rPr b="1" spc="95" dirty="0">
                <a:latin typeface="Calibri"/>
                <a:cs typeface="Calibri"/>
              </a:rPr>
              <a:t> </a:t>
            </a:r>
            <a:r>
              <a:rPr dirty="0"/>
              <a:t>помогают</a:t>
            </a:r>
            <a:r>
              <a:rPr spc="-10" dirty="0"/>
              <a:t> </a:t>
            </a:r>
            <a:r>
              <a:rPr spc="70" dirty="0"/>
              <a:t>определить</a:t>
            </a:r>
            <a:r>
              <a:rPr spc="-10" dirty="0"/>
              <a:t> </a:t>
            </a:r>
            <a:r>
              <a:rPr spc="80" dirty="0"/>
              <a:t>стиль</a:t>
            </a:r>
            <a:r>
              <a:rPr spc="525" dirty="0"/>
              <a:t> </a:t>
            </a:r>
            <a:r>
              <a:rPr spc="140" dirty="0"/>
              <a:t>и</a:t>
            </a:r>
            <a:r>
              <a:rPr spc="125" dirty="0"/>
              <a:t> </a:t>
            </a:r>
            <a:r>
              <a:rPr dirty="0"/>
              <a:t>настроение</a:t>
            </a:r>
            <a:r>
              <a:rPr spc="125" dirty="0"/>
              <a:t> </a:t>
            </a:r>
            <a:r>
              <a:rPr dirty="0"/>
              <a:t>изображений,</a:t>
            </a:r>
            <a:r>
              <a:rPr spc="130" dirty="0"/>
              <a:t> </a:t>
            </a:r>
            <a:r>
              <a:rPr dirty="0"/>
              <a:t>которые</a:t>
            </a:r>
            <a:r>
              <a:rPr spc="125" dirty="0"/>
              <a:t> </a:t>
            </a:r>
            <a:r>
              <a:rPr spc="225" dirty="0"/>
              <a:t>вы </a:t>
            </a:r>
            <a:r>
              <a:rPr dirty="0"/>
              <a:t>планируете</a:t>
            </a:r>
            <a:r>
              <a:rPr spc="55" dirty="0"/>
              <a:t> </a:t>
            </a:r>
            <a:r>
              <a:rPr spc="65" dirty="0"/>
              <a:t>использовать.</a:t>
            </a:r>
            <a:r>
              <a:rPr spc="55" dirty="0"/>
              <a:t> </a:t>
            </a:r>
            <a:r>
              <a:rPr spc="100" dirty="0"/>
              <a:t>Могут</a:t>
            </a:r>
            <a:r>
              <a:rPr spc="55" dirty="0"/>
              <a:t> </a:t>
            </a:r>
            <a:r>
              <a:rPr spc="145" dirty="0"/>
              <a:t>быть</a:t>
            </a:r>
            <a:r>
              <a:rPr spc="55" dirty="0"/>
              <a:t> </a:t>
            </a:r>
            <a:r>
              <a:rPr spc="-25" dirty="0"/>
              <a:t>как </a:t>
            </a:r>
            <a:r>
              <a:rPr spc="-80" dirty="0"/>
              <a:t>фотографиями</a:t>
            </a:r>
            <a:r>
              <a:rPr spc="-15" dirty="0"/>
              <a:t> </a:t>
            </a:r>
            <a:r>
              <a:rPr spc="90" dirty="0"/>
              <a:t>других</a:t>
            </a:r>
            <a:r>
              <a:rPr spc="-15" dirty="0"/>
              <a:t> </a:t>
            </a:r>
            <a:r>
              <a:rPr spc="70" dirty="0"/>
              <a:t>людей</a:t>
            </a:r>
            <a:r>
              <a:rPr spc="-15" dirty="0"/>
              <a:t> </a:t>
            </a:r>
            <a:r>
              <a:rPr spc="150" dirty="0"/>
              <a:t>или</a:t>
            </a:r>
            <a:r>
              <a:rPr spc="-10" dirty="0"/>
              <a:t> </a:t>
            </a:r>
            <a:r>
              <a:rPr spc="35" dirty="0"/>
              <a:t>объектов, </a:t>
            </a:r>
            <a:r>
              <a:rPr spc="10" dirty="0"/>
              <a:t>так</a:t>
            </a:r>
            <a:r>
              <a:rPr spc="130" dirty="0"/>
              <a:t> </a:t>
            </a:r>
            <a:r>
              <a:rPr spc="140" dirty="0"/>
              <a:t>и</a:t>
            </a:r>
            <a:r>
              <a:rPr spc="130" dirty="0"/>
              <a:t> </a:t>
            </a:r>
            <a:r>
              <a:rPr spc="10" dirty="0"/>
              <a:t>иллюстрациями,</a:t>
            </a:r>
            <a:r>
              <a:rPr spc="130" dirty="0"/>
              <a:t> </a:t>
            </a:r>
            <a:r>
              <a:rPr spc="10" dirty="0"/>
              <a:t>картинками</a:t>
            </a:r>
            <a:r>
              <a:rPr spc="130" dirty="0"/>
              <a:t> </a:t>
            </a:r>
            <a:r>
              <a:rPr spc="145" dirty="0"/>
              <a:t>из </a:t>
            </a:r>
            <a:r>
              <a:rPr dirty="0"/>
              <a:t>интернета</a:t>
            </a:r>
            <a:r>
              <a:rPr spc="65" dirty="0"/>
              <a:t> </a:t>
            </a:r>
            <a:r>
              <a:rPr spc="150" dirty="0"/>
              <a:t>или</a:t>
            </a:r>
            <a:r>
              <a:rPr spc="65" dirty="0"/>
              <a:t> </a:t>
            </a:r>
            <a:r>
              <a:rPr spc="-10" dirty="0"/>
              <a:t>даже</a:t>
            </a:r>
            <a:r>
              <a:rPr spc="65" dirty="0"/>
              <a:t> </a:t>
            </a:r>
            <a:r>
              <a:rPr spc="-10" dirty="0"/>
              <a:t>скетчами.</a:t>
            </a: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pc="-10" dirty="0"/>
          </a:p>
          <a:p>
            <a:pPr marL="12700" marR="5080">
              <a:lnSpc>
                <a:spcPct val="100000"/>
              </a:lnSpc>
            </a:pPr>
            <a:r>
              <a:rPr spc="70" dirty="0"/>
              <a:t>Использование</a:t>
            </a:r>
            <a:r>
              <a:rPr spc="-35" dirty="0"/>
              <a:t> </a:t>
            </a:r>
            <a:r>
              <a:rPr spc="-60" dirty="0"/>
              <a:t>референсов</a:t>
            </a:r>
            <a:r>
              <a:rPr spc="-35" dirty="0"/>
              <a:t> </a:t>
            </a:r>
            <a:r>
              <a:rPr dirty="0"/>
              <a:t>поможет</a:t>
            </a:r>
            <a:r>
              <a:rPr spc="-30" dirty="0"/>
              <a:t> </a:t>
            </a:r>
            <a:r>
              <a:rPr spc="-25" dirty="0"/>
              <a:t>вам </a:t>
            </a:r>
            <a:r>
              <a:rPr spc="75" dirty="0"/>
              <a:t>лучше</a:t>
            </a:r>
            <a:r>
              <a:rPr spc="15" dirty="0"/>
              <a:t> </a:t>
            </a:r>
            <a:r>
              <a:rPr spc="114" dirty="0"/>
              <a:t>понять,</a:t>
            </a:r>
            <a:r>
              <a:rPr spc="15" dirty="0"/>
              <a:t> </a:t>
            </a:r>
            <a:r>
              <a:rPr dirty="0"/>
              <a:t>какие</a:t>
            </a:r>
            <a:r>
              <a:rPr spc="15" dirty="0"/>
              <a:t> </a:t>
            </a:r>
            <a:r>
              <a:rPr dirty="0"/>
              <a:t>цвета,</a:t>
            </a:r>
            <a:r>
              <a:rPr spc="15" dirty="0"/>
              <a:t> </a:t>
            </a:r>
            <a:r>
              <a:rPr spc="65" dirty="0"/>
              <a:t>композиции</a:t>
            </a:r>
            <a:r>
              <a:rPr spc="15" dirty="0"/>
              <a:t> </a:t>
            </a:r>
            <a:r>
              <a:rPr spc="90" dirty="0"/>
              <a:t>и </a:t>
            </a:r>
            <a:r>
              <a:rPr dirty="0"/>
              <a:t>эмоции</a:t>
            </a:r>
            <a:r>
              <a:rPr spc="-65" dirty="0"/>
              <a:t> </a:t>
            </a:r>
            <a:r>
              <a:rPr spc="110" dirty="0"/>
              <a:t>должны</a:t>
            </a:r>
            <a:r>
              <a:rPr spc="-60" dirty="0"/>
              <a:t> </a:t>
            </a:r>
            <a:r>
              <a:rPr spc="65" dirty="0"/>
              <a:t>присутствовать</a:t>
            </a:r>
            <a:r>
              <a:rPr spc="-60" dirty="0"/>
              <a:t> </a:t>
            </a:r>
            <a:r>
              <a:rPr dirty="0"/>
              <a:t>на</a:t>
            </a:r>
            <a:r>
              <a:rPr spc="-60" dirty="0"/>
              <a:t> </a:t>
            </a:r>
            <a:r>
              <a:rPr spc="40" dirty="0"/>
              <a:t>ваших </a:t>
            </a:r>
            <a:r>
              <a:rPr spc="-80" dirty="0"/>
              <a:t>фотографиях.</a:t>
            </a:r>
            <a:r>
              <a:rPr spc="-60" dirty="0"/>
              <a:t> </a:t>
            </a:r>
            <a:r>
              <a:rPr spc="-40" dirty="0"/>
              <a:t>Это</a:t>
            </a:r>
            <a:r>
              <a:rPr spc="-60" dirty="0"/>
              <a:t> </a:t>
            </a:r>
            <a:r>
              <a:rPr dirty="0"/>
              <a:t>поможет</a:t>
            </a:r>
            <a:r>
              <a:rPr spc="-60" dirty="0"/>
              <a:t> </a:t>
            </a:r>
            <a:r>
              <a:rPr spc="-10" dirty="0"/>
              <a:t>вам</a:t>
            </a:r>
            <a:r>
              <a:rPr spc="-60" dirty="0"/>
              <a:t> </a:t>
            </a:r>
            <a:r>
              <a:rPr spc="-10" dirty="0"/>
              <a:t>создать </a:t>
            </a:r>
            <a:r>
              <a:rPr dirty="0"/>
              <a:t>более</a:t>
            </a:r>
            <a:r>
              <a:rPr spc="-35" dirty="0"/>
              <a:t> </a:t>
            </a:r>
            <a:r>
              <a:rPr spc="80" dirty="0"/>
              <a:t>качественный</a:t>
            </a:r>
            <a:r>
              <a:rPr spc="-35" dirty="0"/>
              <a:t> </a:t>
            </a:r>
            <a:r>
              <a:rPr spc="50" dirty="0"/>
              <a:t>контент,</a:t>
            </a:r>
            <a:r>
              <a:rPr spc="-35" dirty="0"/>
              <a:t> </a:t>
            </a:r>
            <a:r>
              <a:rPr spc="70" dirty="0"/>
              <a:t>который</a:t>
            </a:r>
            <a:r>
              <a:rPr spc="-35" dirty="0"/>
              <a:t> </a:t>
            </a:r>
            <a:r>
              <a:rPr spc="-10" dirty="0"/>
              <a:t>будет </a:t>
            </a:r>
            <a:r>
              <a:rPr spc="95" dirty="0"/>
              <a:t>привлекать</a:t>
            </a:r>
            <a:r>
              <a:rPr spc="100" dirty="0"/>
              <a:t> </a:t>
            </a:r>
            <a:r>
              <a:rPr spc="50" dirty="0"/>
              <a:t>внимание</a:t>
            </a:r>
            <a:r>
              <a:rPr spc="100" dirty="0"/>
              <a:t> </a:t>
            </a:r>
            <a:r>
              <a:rPr dirty="0"/>
              <a:t>аудитории</a:t>
            </a:r>
            <a:r>
              <a:rPr spc="100" dirty="0"/>
              <a:t> </a:t>
            </a:r>
            <a:r>
              <a:rPr spc="-10" dirty="0"/>
              <a:t>вашего </a:t>
            </a:r>
            <a:r>
              <a:rPr dirty="0"/>
              <a:t>телеграм-</a:t>
            </a:r>
            <a:r>
              <a:rPr spc="-10" dirty="0"/>
              <a:t>канала.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15645" y="1784654"/>
            <a:ext cx="3145155" cy="2002155"/>
            <a:chOff x="515645" y="1784654"/>
            <a:chExt cx="3145155" cy="20021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000" y="1791017"/>
              <a:ext cx="3131992" cy="19889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1995" y="1791004"/>
              <a:ext cx="3132455" cy="1989455"/>
            </a:xfrm>
            <a:custGeom>
              <a:avLst/>
              <a:gdLst/>
              <a:ahLst/>
              <a:cxnLst/>
              <a:rect l="l" t="t" r="r" b="b"/>
              <a:pathLst>
                <a:path w="3132454" h="1989454">
                  <a:moveTo>
                    <a:pt x="0" y="1988997"/>
                  </a:moveTo>
                  <a:lnTo>
                    <a:pt x="3131997" y="1988997"/>
                  </a:lnTo>
                  <a:lnTo>
                    <a:pt x="3131997" y="0"/>
                  </a:lnTo>
                  <a:lnTo>
                    <a:pt x="0" y="0"/>
                  </a:lnTo>
                  <a:lnTo>
                    <a:pt x="0" y="198899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15645" y="4120159"/>
            <a:ext cx="3145155" cy="2002155"/>
            <a:chOff x="515645" y="4120159"/>
            <a:chExt cx="3145155" cy="200215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000" y="4126509"/>
              <a:ext cx="3131992" cy="19889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1995" y="4126509"/>
              <a:ext cx="3132455" cy="1989455"/>
            </a:xfrm>
            <a:custGeom>
              <a:avLst/>
              <a:gdLst/>
              <a:ahLst/>
              <a:cxnLst/>
              <a:rect l="l" t="t" r="r" b="b"/>
              <a:pathLst>
                <a:path w="3132454" h="1989454">
                  <a:moveTo>
                    <a:pt x="0" y="1988997"/>
                  </a:moveTo>
                  <a:lnTo>
                    <a:pt x="3131997" y="1988997"/>
                  </a:lnTo>
                  <a:lnTo>
                    <a:pt x="3131997" y="0"/>
                  </a:lnTo>
                  <a:lnTo>
                    <a:pt x="0" y="0"/>
                  </a:lnTo>
                  <a:lnTo>
                    <a:pt x="0" y="198899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22000" y="1278000"/>
            <a:ext cx="9441180" cy="0"/>
          </a:xfrm>
          <a:custGeom>
            <a:avLst/>
            <a:gdLst/>
            <a:ahLst/>
            <a:cxnLst/>
            <a:rect l="l" t="t" r="r" b="b"/>
            <a:pathLst>
              <a:path w="9441180">
                <a:moveTo>
                  <a:pt x="0" y="0"/>
                </a:moveTo>
                <a:lnTo>
                  <a:pt x="9441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300" y="553542"/>
            <a:ext cx="144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 dirty="0"/>
              <a:t>КЕЙС</a:t>
            </a:r>
            <a:r>
              <a:rPr spc="145" dirty="0"/>
              <a:t> </a:t>
            </a:r>
            <a:r>
              <a:rPr spc="110" dirty="0"/>
              <a:t>3.3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1300" y="950226"/>
            <a:ext cx="19272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90" dirty="0">
                <a:solidFill>
                  <a:srgbClr val="FFFFFF"/>
                </a:solidFill>
                <a:latin typeface="Century Gothic"/>
                <a:cs typeface="Century Gothic"/>
              </a:rPr>
              <a:t>РЕФЕРЕНСЫ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299" y="1572983"/>
            <a:ext cx="1674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45" dirty="0">
                <a:solidFill>
                  <a:srgbClr val="FFFFFF"/>
                </a:solidFill>
                <a:latin typeface="Calibri"/>
                <a:cs typeface="Calibri"/>
              </a:rPr>
              <a:t>ГДЕ</a:t>
            </a:r>
            <a:r>
              <a:rPr sz="18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50" dirty="0">
                <a:solidFill>
                  <a:srgbClr val="FFFFFF"/>
                </a:solidFill>
                <a:latin typeface="Calibri"/>
                <a:cs typeface="Calibri"/>
              </a:rPr>
              <a:t>ИСКАТЬ?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999" y="1476006"/>
            <a:ext cx="2061210" cy="0"/>
          </a:xfrm>
          <a:custGeom>
            <a:avLst/>
            <a:gdLst/>
            <a:ahLst/>
            <a:cxnLst/>
            <a:rect l="l" t="t" r="r" b="b"/>
            <a:pathLst>
              <a:path w="2061210">
                <a:moveTo>
                  <a:pt x="0" y="0"/>
                </a:moveTo>
                <a:lnTo>
                  <a:pt x="20609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012" y="2142007"/>
            <a:ext cx="9684004" cy="541799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952000" y="612013"/>
            <a:ext cx="0" cy="1305560"/>
          </a:xfrm>
          <a:custGeom>
            <a:avLst/>
            <a:gdLst/>
            <a:ahLst/>
            <a:cxnLst/>
            <a:rect l="l" t="t" r="r" b="b"/>
            <a:pathLst>
              <a:path h="1305560">
                <a:moveTo>
                  <a:pt x="0" y="0"/>
                </a:moveTo>
                <a:lnTo>
                  <a:pt x="0" y="130500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18294" y="591172"/>
            <a:ext cx="6903720" cy="1362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290" dirty="0">
                <a:solidFill>
                  <a:srgbClr val="FFFFFF"/>
                </a:solidFill>
                <a:latin typeface="Calibri"/>
                <a:cs typeface="Calibri"/>
              </a:rPr>
              <a:t>PINTEREST</a:t>
            </a:r>
            <a:r>
              <a:rPr sz="20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—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социальная сеть, 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где</a:t>
            </a:r>
            <a:r>
              <a:rPr sz="20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можно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собирать </a:t>
            </a:r>
            <a:r>
              <a:rPr sz="2000" spc="80" dirty="0">
                <a:solidFill>
                  <a:srgbClr val="FFFFFF"/>
                </a:solidFill>
                <a:latin typeface="Century Gothic"/>
                <a:cs typeface="Century Gothic"/>
              </a:rPr>
              <a:t>коллекции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изображений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Century Gothic"/>
                <a:cs typeface="Century Gothic"/>
              </a:rPr>
              <a:t>по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разным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запросам: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стиль,</a:t>
            </a:r>
            <a:r>
              <a:rPr sz="20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Century Gothic"/>
                <a:cs typeface="Century Gothic"/>
              </a:rPr>
              <a:t>цвет</a:t>
            </a:r>
            <a:r>
              <a:rPr sz="20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Century Gothic"/>
                <a:cs typeface="Century Gothic"/>
              </a:rPr>
              <a:t>или</a:t>
            </a:r>
            <a:r>
              <a:rPr sz="20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тема.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pinterest.com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38543"/>
            <a:ext cx="24041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200" dirty="0"/>
              <a:t> </a:t>
            </a:r>
            <a:r>
              <a:rPr sz="3500" spc="295" dirty="0"/>
              <a:t>3.4</a:t>
            </a:r>
            <a:r>
              <a:rPr sz="3500" spc="204" dirty="0"/>
              <a:t> </a:t>
            </a:r>
            <a:r>
              <a:rPr sz="3500" spc="-635" dirty="0"/>
              <a:t>|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3139338" y="665543"/>
            <a:ext cx="24485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30" dirty="0">
                <a:solidFill>
                  <a:srgbClr val="FFFFFF"/>
                </a:solidFill>
                <a:latin typeface="Century Gothic"/>
                <a:cs typeface="Century Gothic"/>
              </a:rPr>
              <a:t>ФОТОГРАФИЯ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2000" y="1278000"/>
            <a:ext cx="9441180" cy="0"/>
          </a:xfrm>
          <a:custGeom>
            <a:avLst/>
            <a:gdLst/>
            <a:ahLst/>
            <a:cxnLst/>
            <a:rect l="l" t="t" r="r" b="b"/>
            <a:pathLst>
              <a:path w="9441180">
                <a:moveTo>
                  <a:pt x="0" y="0"/>
                </a:moveTo>
                <a:lnTo>
                  <a:pt x="9441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93295" y="1574774"/>
            <a:ext cx="424878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 marR="782955" indent="-23114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4960" algn="l"/>
              </a:tabLst>
            </a:pP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Используйте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0" dirty="0">
                <a:solidFill>
                  <a:srgbClr val="FFFFFF"/>
                </a:solidFill>
                <a:latin typeface="Calibri"/>
                <a:cs typeface="Calibri"/>
              </a:rPr>
              <a:t>хорошее </a:t>
            </a:r>
            <a:r>
              <a:rPr sz="2100" spc="275" dirty="0">
                <a:solidFill>
                  <a:srgbClr val="FFFFFF"/>
                </a:solidFill>
                <a:latin typeface="Calibri"/>
                <a:cs typeface="Calibri"/>
              </a:rPr>
              <a:t>освещение</a:t>
            </a:r>
            <a:endParaRPr sz="2100">
              <a:latin typeface="Calibri"/>
              <a:cs typeface="Calibri"/>
            </a:endParaRPr>
          </a:p>
          <a:p>
            <a:pPr marL="300355" marR="548005" indent="-288290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300355" algn="l"/>
              </a:tabLst>
            </a:pPr>
            <a:r>
              <a:rPr sz="2100" spc="290" dirty="0">
                <a:solidFill>
                  <a:srgbClr val="FFFFFF"/>
                </a:solidFill>
                <a:latin typeface="Calibri"/>
                <a:cs typeface="Calibri"/>
              </a:rPr>
              <a:t>Выбирайте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интересные ракурсы</a:t>
            </a:r>
            <a:endParaRPr sz="2100">
              <a:latin typeface="Calibri"/>
              <a:cs typeface="Calibri"/>
            </a:endParaRPr>
          </a:p>
          <a:p>
            <a:pPr marL="297180" indent="-284480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297180" algn="l"/>
              </a:tabLst>
            </a:pPr>
            <a:r>
              <a:rPr sz="2100" spc="260" dirty="0">
                <a:solidFill>
                  <a:srgbClr val="FFFFFF"/>
                </a:solidFill>
                <a:latin typeface="Calibri"/>
                <a:cs typeface="Calibri"/>
              </a:rPr>
              <a:t>Соблюдайте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75" dirty="0">
                <a:solidFill>
                  <a:srgbClr val="FFFFFF"/>
                </a:solidFill>
                <a:latin typeface="Calibri"/>
                <a:cs typeface="Calibri"/>
              </a:rPr>
              <a:t>единый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45" dirty="0">
                <a:solidFill>
                  <a:srgbClr val="FFFFFF"/>
                </a:solidFill>
                <a:latin typeface="Calibri"/>
                <a:cs typeface="Calibri"/>
              </a:rPr>
              <a:t>стиль</a:t>
            </a:r>
            <a:endParaRPr sz="2100">
              <a:latin typeface="Calibri"/>
              <a:cs typeface="Calibri"/>
            </a:endParaRPr>
          </a:p>
          <a:p>
            <a:pPr marL="328295" indent="-315595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328295" algn="l"/>
              </a:tabLst>
            </a:pP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Обратите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80" dirty="0">
                <a:solidFill>
                  <a:srgbClr val="FFFFFF"/>
                </a:solidFill>
                <a:latin typeface="Calibri"/>
                <a:cs typeface="Calibri"/>
              </a:rPr>
              <a:t>внимание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фон</a:t>
            </a:r>
            <a:endParaRPr sz="210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1705"/>
              </a:spcBef>
              <a:buAutoNum type="arabicPeriod"/>
              <a:tabLst>
                <a:tab pos="297815" algn="l"/>
              </a:tabLst>
            </a:pPr>
            <a:r>
              <a:rPr sz="2100" spc="275" dirty="0">
                <a:solidFill>
                  <a:srgbClr val="FFFFFF"/>
                </a:solidFill>
                <a:latin typeface="Calibri"/>
                <a:cs typeface="Calibri"/>
              </a:rPr>
              <a:t>Подбор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70" dirty="0">
                <a:solidFill>
                  <a:srgbClr val="FFFFFF"/>
                </a:solidFill>
                <a:latin typeface="Calibri"/>
                <a:cs typeface="Calibri"/>
              </a:rPr>
              <a:t>фотографий</a:t>
            </a:r>
            <a:endParaRPr sz="2100">
              <a:latin typeface="Calibri"/>
              <a:cs typeface="Calibri"/>
            </a:endParaRPr>
          </a:p>
          <a:p>
            <a:pPr marL="311785" marR="825500" indent="-299720">
              <a:lnSpc>
                <a:spcPct val="100000"/>
              </a:lnSpc>
              <a:spcBef>
                <a:spcPts val="1700"/>
              </a:spcBef>
              <a:buAutoNum type="arabicPeriod"/>
              <a:tabLst>
                <a:tab pos="311785" algn="l"/>
              </a:tabLst>
            </a:pPr>
            <a:r>
              <a:rPr sz="2100" spc="290" dirty="0">
                <a:solidFill>
                  <a:srgbClr val="FFFFFF"/>
                </a:solidFill>
                <a:latin typeface="Calibri"/>
                <a:cs typeface="Calibri"/>
              </a:rPr>
              <a:t>Применяйте</a:t>
            </a:r>
            <a:r>
              <a:rPr sz="21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60" dirty="0">
                <a:solidFill>
                  <a:srgbClr val="FFFFFF"/>
                </a:solidFill>
                <a:latin typeface="Calibri"/>
                <a:cs typeface="Calibri"/>
              </a:rPr>
              <a:t>фильтры </a:t>
            </a:r>
            <a:r>
              <a:rPr sz="2100" spc="31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235" dirty="0">
                <a:solidFill>
                  <a:srgbClr val="FFFFFF"/>
                </a:solidFill>
                <a:latin typeface="Calibri"/>
                <a:cs typeface="Calibri"/>
              </a:rPr>
              <a:t>редактирование, </a:t>
            </a:r>
            <a:r>
              <a:rPr sz="2100" spc="265" dirty="0">
                <a:solidFill>
                  <a:srgbClr val="FFFFFF"/>
                </a:solidFill>
                <a:latin typeface="Calibri"/>
                <a:cs typeface="Calibri"/>
              </a:rPr>
              <a:t>кадрирование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3999" y="1596008"/>
            <a:ext cx="2266315" cy="2419350"/>
            <a:chOff x="503999" y="1596008"/>
            <a:chExt cx="2266315" cy="24193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349" y="1602371"/>
              <a:ext cx="2253462" cy="240620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0349" y="1602358"/>
              <a:ext cx="2253615" cy="2406650"/>
            </a:xfrm>
            <a:custGeom>
              <a:avLst/>
              <a:gdLst/>
              <a:ahLst/>
              <a:cxnLst/>
              <a:rect l="l" t="t" r="r" b="b"/>
              <a:pathLst>
                <a:path w="2253615" h="2406650">
                  <a:moveTo>
                    <a:pt x="0" y="2406218"/>
                  </a:moveTo>
                  <a:lnTo>
                    <a:pt x="2253462" y="2406218"/>
                  </a:lnTo>
                  <a:lnTo>
                    <a:pt x="2253462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03999" y="4247654"/>
            <a:ext cx="2266315" cy="2419350"/>
            <a:chOff x="503999" y="4247654"/>
            <a:chExt cx="2266315" cy="24193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350" y="4254017"/>
              <a:ext cx="2253461" cy="24062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0349" y="4254004"/>
              <a:ext cx="2253615" cy="2406650"/>
            </a:xfrm>
            <a:custGeom>
              <a:avLst/>
              <a:gdLst/>
              <a:ahLst/>
              <a:cxnLst/>
              <a:rect l="l" t="t" r="r" b="b"/>
              <a:pathLst>
                <a:path w="2253615" h="2406650">
                  <a:moveTo>
                    <a:pt x="0" y="2406218"/>
                  </a:moveTo>
                  <a:lnTo>
                    <a:pt x="2253462" y="2406218"/>
                  </a:lnTo>
                  <a:lnTo>
                    <a:pt x="2253462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976333" y="1596008"/>
            <a:ext cx="2266315" cy="2419350"/>
            <a:chOff x="2976333" y="1596008"/>
            <a:chExt cx="2266315" cy="241935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2696" y="1602371"/>
              <a:ext cx="2253462" cy="240620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82683" y="1602358"/>
              <a:ext cx="2253615" cy="2406650"/>
            </a:xfrm>
            <a:custGeom>
              <a:avLst/>
              <a:gdLst/>
              <a:ahLst/>
              <a:cxnLst/>
              <a:rect l="l" t="t" r="r" b="b"/>
              <a:pathLst>
                <a:path w="2253615" h="2406650">
                  <a:moveTo>
                    <a:pt x="0" y="2406218"/>
                  </a:moveTo>
                  <a:lnTo>
                    <a:pt x="2253462" y="2406218"/>
                  </a:lnTo>
                  <a:lnTo>
                    <a:pt x="2253462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976333" y="4247654"/>
            <a:ext cx="2266315" cy="2419350"/>
            <a:chOff x="2976333" y="4247654"/>
            <a:chExt cx="2266315" cy="241935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82696" y="4254017"/>
              <a:ext cx="2253462" cy="24062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982683" y="4254004"/>
              <a:ext cx="2253615" cy="2406650"/>
            </a:xfrm>
            <a:custGeom>
              <a:avLst/>
              <a:gdLst/>
              <a:ahLst/>
              <a:cxnLst/>
              <a:rect l="l" t="t" r="r" b="b"/>
              <a:pathLst>
                <a:path w="2253615" h="2406650">
                  <a:moveTo>
                    <a:pt x="0" y="2406218"/>
                  </a:moveTo>
                  <a:lnTo>
                    <a:pt x="2253462" y="2406218"/>
                  </a:lnTo>
                  <a:lnTo>
                    <a:pt x="2253462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38543"/>
            <a:ext cx="24041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200" dirty="0"/>
              <a:t> </a:t>
            </a:r>
            <a:r>
              <a:rPr sz="3500" spc="295" dirty="0"/>
              <a:t>3.4</a:t>
            </a:r>
            <a:r>
              <a:rPr sz="3500" spc="204" dirty="0"/>
              <a:t> </a:t>
            </a:r>
            <a:r>
              <a:rPr sz="3500" spc="-635" dirty="0"/>
              <a:t>|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3139338" y="665543"/>
            <a:ext cx="24485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30" dirty="0">
                <a:solidFill>
                  <a:srgbClr val="FFFFFF"/>
                </a:solidFill>
                <a:latin typeface="Century Gothic"/>
                <a:cs typeface="Century Gothic"/>
              </a:rPr>
              <a:t>ФОТОГРАФИЯ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2000" y="1278000"/>
            <a:ext cx="9441180" cy="0"/>
          </a:xfrm>
          <a:custGeom>
            <a:avLst/>
            <a:gdLst/>
            <a:ahLst/>
            <a:cxnLst/>
            <a:rect l="l" t="t" r="r" b="b"/>
            <a:pathLst>
              <a:path w="9441180">
                <a:moveTo>
                  <a:pt x="0" y="0"/>
                </a:moveTo>
                <a:lnTo>
                  <a:pt x="9441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03999" y="1596008"/>
            <a:ext cx="2972435" cy="2419350"/>
            <a:chOff x="503999" y="1596008"/>
            <a:chExt cx="2972435" cy="24193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349" y="1602371"/>
              <a:ext cx="2959646" cy="24062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0349" y="1602358"/>
              <a:ext cx="2959735" cy="2406650"/>
            </a:xfrm>
            <a:custGeom>
              <a:avLst/>
              <a:gdLst/>
              <a:ahLst/>
              <a:cxnLst/>
              <a:rect l="l" t="t" r="r" b="b"/>
              <a:pathLst>
                <a:path w="2959735" h="2406650">
                  <a:moveTo>
                    <a:pt x="0" y="2406218"/>
                  </a:moveTo>
                  <a:lnTo>
                    <a:pt x="2959658" y="2406218"/>
                  </a:lnTo>
                  <a:lnTo>
                    <a:pt x="2959658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90651" y="1596008"/>
            <a:ext cx="2972435" cy="2419350"/>
            <a:chOff x="6990651" y="1596008"/>
            <a:chExt cx="2972435" cy="241935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7001" y="1602371"/>
              <a:ext cx="2959646" cy="240620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97001" y="1602358"/>
              <a:ext cx="2959735" cy="2406650"/>
            </a:xfrm>
            <a:custGeom>
              <a:avLst/>
              <a:gdLst/>
              <a:ahLst/>
              <a:cxnLst/>
              <a:rect l="l" t="t" r="r" b="b"/>
              <a:pathLst>
                <a:path w="2959734" h="2406650">
                  <a:moveTo>
                    <a:pt x="0" y="2406218"/>
                  </a:moveTo>
                  <a:lnTo>
                    <a:pt x="2959658" y="2406218"/>
                  </a:lnTo>
                  <a:lnTo>
                    <a:pt x="2959658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03999" y="4247654"/>
            <a:ext cx="2972435" cy="2419350"/>
            <a:chOff x="503999" y="4247654"/>
            <a:chExt cx="2972435" cy="241935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350" y="4254017"/>
              <a:ext cx="2959644" cy="24062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0349" y="4254004"/>
              <a:ext cx="2959735" cy="2406650"/>
            </a:xfrm>
            <a:custGeom>
              <a:avLst/>
              <a:gdLst/>
              <a:ahLst/>
              <a:cxnLst/>
              <a:rect l="l" t="t" r="r" b="b"/>
              <a:pathLst>
                <a:path w="2959735" h="2406650">
                  <a:moveTo>
                    <a:pt x="0" y="2406218"/>
                  </a:moveTo>
                  <a:lnTo>
                    <a:pt x="2959658" y="2406218"/>
                  </a:lnTo>
                  <a:lnTo>
                    <a:pt x="2959658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990651" y="4247654"/>
            <a:ext cx="2972435" cy="2419350"/>
            <a:chOff x="6990651" y="4247654"/>
            <a:chExt cx="2972435" cy="241935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7001" y="4254017"/>
              <a:ext cx="2959646" cy="240620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97001" y="4254004"/>
              <a:ext cx="2959735" cy="2406650"/>
            </a:xfrm>
            <a:custGeom>
              <a:avLst/>
              <a:gdLst/>
              <a:ahLst/>
              <a:cxnLst/>
              <a:rect l="l" t="t" r="r" b="b"/>
              <a:pathLst>
                <a:path w="2959734" h="2406650">
                  <a:moveTo>
                    <a:pt x="0" y="2406218"/>
                  </a:moveTo>
                  <a:lnTo>
                    <a:pt x="2959658" y="2406218"/>
                  </a:lnTo>
                  <a:lnTo>
                    <a:pt x="2959658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746779" y="1596008"/>
            <a:ext cx="2972435" cy="2419350"/>
            <a:chOff x="3746779" y="1596008"/>
            <a:chExt cx="2972435" cy="241935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3129" y="1602371"/>
              <a:ext cx="2959658" cy="240620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753129" y="1602358"/>
              <a:ext cx="2959735" cy="2406650"/>
            </a:xfrm>
            <a:custGeom>
              <a:avLst/>
              <a:gdLst/>
              <a:ahLst/>
              <a:cxnLst/>
              <a:rect l="l" t="t" r="r" b="b"/>
              <a:pathLst>
                <a:path w="2959734" h="2406650">
                  <a:moveTo>
                    <a:pt x="0" y="2406218"/>
                  </a:moveTo>
                  <a:lnTo>
                    <a:pt x="2959658" y="2406218"/>
                  </a:lnTo>
                  <a:lnTo>
                    <a:pt x="2959658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746779" y="4247654"/>
            <a:ext cx="2972435" cy="2419350"/>
            <a:chOff x="3746779" y="4247654"/>
            <a:chExt cx="2972435" cy="241935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53129" y="4254017"/>
              <a:ext cx="2959658" cy="24062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53129" y="4254004"/>
              <a:ext cx="2959735" cy="2406650"/>
            </a:xfrm>
            <a:custGeom>
              <a:avLst/>
              <a:gdLst/>
              <a:ahLst/>
              <a:cxnLst/>
              <a:rect l="l" t="t" r="r" b="b"/>
              <a:pathLst>
                <a:path w="2959734" h="2406650">
                  <a:moveTo>
                    <a:pt x="0" y="2406218"/>
                  </a:moveTo>
                  <a:lnTo>
                    <a:pt x="2959658" y="2406218"/>
                  </a:lnTo>
                  <a:lnTo>
                    <a:pt x="2959658" y="0"/>
                  </a:lnTo>
                  <a:lnTo>
                    <a:pt x="0" y="0"/>
                  </a:lnTo>
                  <a:lnTo>
                    <a:pt x="0" y="240621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900531"/>
            <a:ext cx="30035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969" dirty="0"/>
              <a:t>КЕЙС</a:t>
            </a:r>
            <a:r>
              <a:rPr sz="5600" spc="315" dirty="0"/>
              <a:t> </a:t>
            </a:r>
            <a:r>
              <a:rPr sz="5600" spc="500" dirty="0"/>
              <a:t>4.</a:t>
            </a:r>
            <a:endParaRPr sz="5600"/>
          </a:p>
        </p:txBody>
      </p:sp>
      <p:sp>
        <p:nvSpPr>
          <p:cNvPr id="4" name="object 4"/>
          <p:cNvSpPr txBox="1"/>
          <p:nvPr/>
        </p:nvSpPr>
        <p:spPr>
          <a:xfrm>
            <a:off x="491299" y="1803552"/>
            <a:ext cx="4931410" cy="466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400" dirty="0">
                <a:solidFill>
                  <a:srgbClr val="FFFFFF"/>
                </a:solidFill>
                <a:latin typeface="Century Gothic"/>
                <a:cs typeface="Century Gothic"/>
              </a:rPr>
              <a:t>ОТЗЫВЫ</a:t>
            </a:r>
            <a:r>
              <a:rPr sz="33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300" spc="275" dirty="0">
                <a:solidFill>
                  <a:srgbClr val="FFFFFF"/>
                </a:solidFill>
                <a:latin typeface="Century Gothic"/>
                <a:cs typeface="Century Gothic"/>
              </a:rPr>
              <a:t>РОДИТЕЛЕЙ</a:t>
            </a:r>
            <a:endParaRPr sz="3300">
              <a:latin typeface="Century Gothic"/>
              <a:cs typeface="Century Gothic"/>
            </a:endParaRPr>
          </a:p>
          <a:p>
            <a:pPr marL="12700" marR="62230">
              <a:lnSpc>
                <a:spcPct val="100000"/>
              </a:lnSpc>
              <a:spcBef>
                <a:spcPts val="2140"/>
              </a:spcBef>
            </a:pP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Родители</a:t>
            </a:r>
            <a:r>
              <a:rPr sz="17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будут</a:t>
            </a:r>
            <a:r>
              <a:rPr sz="17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entury Gothic"/>
                <a:cs typeface="Century Gothic"/>
              </a:rPr>
              <a:t>благодарны</a:t>
            </a:r>
            <a:r>
              <a:rPr sz="17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за</a:t>
            </a:r>
            <a:r>
              <a:rPr sz="17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возможность </a:t>
            </a:r>
            <a:r>
              <a:rPr sz="1700" spc="110" dirty="0">
                <a:solidFill>
                  <a:srgbClr val="FFFFFF"/>
                </a:solidFill>
                <a:latin typeface="Century Gothic"/>
                <a:cs typeface="Century Gothic"/>
              </a:rPr>
              <a:t>заглянуть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29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мир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своих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детей</a:t>
            </a:r>
            <a:r>
              <a:rPr sz="17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Century Gothic"/>
                <a:cs typeface="Century Gothic"/>
              </a:rPr>
              <a:t>через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entury Gothic"/>
                <a:cs typeface="Century Gothic"/>
              </a:rPr>
              <a:t>ваше </a:t>
            </a:r>
            <a:r>
              <a:rPr sz="1700" spc="90" dirty="0">
                <a:solidFill>
                  <a:srgbClr val="FFFFFF"/>
                </a:solidFill>
                <a:latin typeface="Century Gothic"/>
                <a:cs typeface="Century Gothic"/>
              </a:rPr>
              <a:t>занятие</a:t>
            </a:r>
            <a:r>
              <a:rPr sz="170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Century Gothic"/>
                <a:cs typeface="Century Gothic"/>
              </a:rPr>
              <a:t>или</a:t>
            </a:r>
            <a:r>
              <a:rPr sz="170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мероприятие.</a:t>
            </a:r>
            <a:r>
              <a:rPr sz="17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Кроме</a:t>
            </a:r>
            <a:r>
              <a:rPr sz="170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того,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такой </a:t>
            </a:r>
            <a:r>
              <a:rPr sz="1700" spc="-25" dirty="0">
                <a:solidFill>
                  <a:srgbClr val="FFFFFF"/>
                </a:solidFill>
                <a:latin typeface="Century Gothic"/>
                <a:cs typeface="Century Gothic"/>
              </a:rPr>
              <a:t>обмен</a:t>
            </a:r>
            <a:r>
              <a:rPr sz="17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Century Gothic"/>
                <a:cs typeface="Century Gothic"/>
              </a:rPr>
              <a:t>информацией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способствует 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установлению</a:t>
            </a:r>
            <a:r>
              <a:rPr sz="1700" spc="1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тесного</a:t>
            </a:r>
            <a:r>
              <a:rPr sz="1700" spc="1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контакта</a:t>
            </a:r>
            <a:r>
              <a:rPr sz="1700" spc="1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между </a:t>
            </a:r>
            <a:r>
              <a:rPr sz="1700" spc="80" dirty="0">
                <a:solidFill>
                  <a:srgbClr val="FFFFFF"/>
                </a:solidFill>
                <a:latin typeface="Century Gothic"/>
                <a:cs typeface="Century Gothic"/>
              </a:rPr>
              <a:t>учителями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родителями,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Century Gothic"/>
                <a:cs typeface="Century Gothic"/>
              </a:rPr>
              <a:t>что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важно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35" dirty="0">
                <a:solidFill>
                  <a:srgbClr val="FFFFFF"/>
                </a:solidFill>
                <a:latin typeface="Century Gothic"/>
                <a:cs typeface="Century Gothic"/>
              </a:rPr>
              <a:t>для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успешного</a:t>
            </a:r>
            <a:r>
              <a:rPr sz="17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entury Gothic"/>
                <a:cs typeface="Century Gothic"/>
              </a:rPr>
              <a:t>обучения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развития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детей.</a:t>
            </a:r>
            <a:endParaRPr sz="1700">
              <a:latin typeface="Century Gothic"/>
              <a:cs typeface="Century Gothic"/>
            </a:endParaRPr>
          </a:p>
          <a:p>
            <a:pPr marL="12700" marR="468630">
              <a:lnSpc>
                <a:spcPct val="100000"/>
              </a:lnSpc>
              <a:spcBef>
                <a:spcPts val="1700"/>
              </a:spcBef>
            </a:pPr>
            <a:r>
              <a:rPr sz="1700" spc="85" dirty="0">
                <a:solidFill>
                  <a:srgbClr val="FFFFFF"/>
                </a:solidFill>
                <a:latin typeface="Century Gothic"/>
                <a:cs typeface="Century Gothic"/>
              </a:rPr>
              <a:t>Приятные</a:t>
            </a:r>
            <a:r>
              <a:rPr sz="17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отзывы,</a:t>
            </a:r>
            <a:r>
              <a:rPr sz="17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Century Gothic"/>
                <a:cs typeface="Century Gothic"/>
              </a:rPr>
              <a:t>слова</a:t>
            </a:r>
            <a:r>
              <a:rPr sz="17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благодарности 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поддержки</a:t>
            </a:r>
            <a:r>
              <a:rPr sz="17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помогут</a:t>
            </a:r>
            <a:r>
              <a:rPr sz="17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Century Gothic"/>
                <a:cs typeface="Century Gothic"/>
              </a:rPr>
              <a:t>вам</a:t>
            </a:r>
            <a:r>
              <a:rPr sz="17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почувствовать </a:t>
            </a:r>
            <a:r>
              <a:rPr sz="1700" spc="-35" dirty="0">
                <a:solidFill>
                  <a:srgbClr val="FFFFFF"/>
                </a:solidFill>
                <a:latin typeface="Century Gothic"/>
                <a:cs typeface="Century Gothic"/>
              </a:rPr>
              <a:t>себя</a:t>
            </a:r>
            <a:r>
              <a:rPr sz="17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увереннее</a:t>
            </a:r>
            <a:r>
              <a:rPr sz="17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оценить</a:t>
            </a:r>
            <a:r>
              <a:rPr sz="17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entury Gothic"/>
                <a:cs typeface="Century Gothic"/>
              </a:rPr>
              <a:t>свою</a:t>
            </a:r>
            <a:r>
              <a:rPr sz="17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работу.</a:t>
            </a:r>
            <a:endParaRPr sz="17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1700" b="1" spc="220" dirty="0">
                <a:solidFill>
                  <a:srgbClr val="FFFFFF"/>
                </a:solidFill>
                <a:latin typeface="Calibri"/>
                <a:cs typeface="Calibri"/>
              </a:rPr>
              <a:t>ЭТО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45" dirty="0">
                <a:solidFill>
                  <a:srgbClr val="FFFFFF"/>
                </a:solidFill>
                <a:latin typeface="Calibri"/>
                <a:cs typeface="Calibri"/>
              </a:rPr>
              <a:t>ПОДТВЕРЖДЕНИЕ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120" dirty="0">
                <a:solidFill>
                  <a:srgbClr val="FFFFFF"/>
                </a:solidFill>
                <a:latin typeface="Calibri"/>
                <a:cs typeface="Calibri"/>
              </a:rPr>
              <a:t>ТОГО,</a:t>
            </a:r>
            <a:endParaRPr sz="1700">
              <a:latin typeface="Calibri"/>
              <a:cs typeface="Calibri"/>
            </a:endParaRPr>
          </a:p>
          <a:p>
            <a:pPr marL="12700" marR="508000">
              <a:lnSpc>
                <a:spcPct val="107800"/>
              </a:lnSpc>
            </a:pPr>
            <a:r>
              <a:rPr sz="1700" b="1" spc="229" dirty="0">
                <a:solidFill>
                  <a:srgbClr val="FFFFFF"/>
                </a:solidFill>
                <a:latin typeface="Calibri"/>
                <a:cs typeface="Calibri"/>
              </a:rPr>
              <a:t>ЧТО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90" dirty="0">
                <a:solidFill>
                  <a:srgbClr val="FFFFFF"/>
                </a:solidFill>
                <a:latin typeface="Calibri"/>
                <a:cs typeface="Calibri"/>
              </a:rPr>
              <a:t>ВАШ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15" dirty="0">
                <a:solidFill>
                  <a:srgbClr val="FFFFFF"/>
                </a:solidFill>
                <a:latin typeface="Calibri"/>
                <a:cs typeface="Calibri"/>
              </a:rPr>
              <a:t>ТРУД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75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20" dirty="0">
                <a:solidFill>
                  <a:srgbClr val="FFFFFF"/>
                </a:solidFill>
                <a:latin typeface="Calibri"/>
                <a:cs typeface="Calibri"/>
              </a:rPr>
              <a:t>ПРОХОДИТ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160" dirty="0">
                <a:solidFill>
                  <a:srgbClr val="FFFFFF"/>
                </a:solidFill>
                <a:latin typeface="Calibri"/>
                <a:cs typeface="Calibri"/>
              </a:rPr>
              <a:t>ДАРОМ, </a:t>
            </a:r>
            <a:r>
              <a:rPr sz="1700" b="1" spc="26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29" dirty="0">
                <a:solidFill>
                  <a:srgbClr val="FFFFFF"/>
                </a:solidFill>
                <a:latin typeface="Calibri"/>
                <a:cs typeface="Calibri"/>
              </a:rPr>
              <a:t>ЧТО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315" dirty="0">
                <a:solidFill>
                  <a:srgbClr val="FFFFFF"/>
                </a:solidFill>
                <a:latin typeface="Calibri"/>
                <a:cs typeface="Calibri"/>
              </a:rPr>
              <a:t>ВЫ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50" dirty="0">
                <a:solidFill>
                  <a:srgbClr val="FFFFFF"/>
                </a:solidFill>
                <a:latin typeface="Calibri"/>
                <a:cs typeface="Calibri"/>
              </a:rPr>
              <a:t>ДЕЛАЕТЕ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260" dirty="0">
                <a:solidFill>
                  <a:srgbClr val="FFFFFF"/>
                </a:solidFill>
                <a:latin typeface="Calibri"/>
                <a:cs typeface="Calibri"/>
              </a:rPr>
              <a:t>ВАЖНОЕ</a:t>
            </a:r>
            <a:r>
              <a:rPr sz="17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150" dirty="0">
                <a:solidFill>
                  <a:srgbClr val="FFFFFF"/>
                </a:solidFill>
                <a:latin typeface="Calibri"/>
                <a:cs typeface="Calibri"/>
              </a:rPr>
              <a:t>ДЕЛО!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77928" y="1049299"/>
            <a:ext cx="4410075" cy="1687195"/>
            <a:chOff x="5777928" y="1049299"/>
            <a:chExt cx="4410075" cy="16871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5294" y="1055649"/>
              <a:ext cx="4396359" cy="16740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84278" y="1055649"/>
              <a:ext cx="4397375" cy="1674495"/>
            </a:xfrm>
            <a:custGeom>
              <a:avLst/>
              <a:gdLst/>
              <a:ahLst/>
              <a:cxnLst/>
              <a:rect l="l" t="t" r="r" b="b"/>
              <a:pathLst>
                <a:path w="4397375" h="1674495">
                  <a:moveTo>
                    <a:pt x="108000" y="0"/>
                  </a:moveTo>
                  <a:lnTo>
                    <a:pt x="65960" y="8490"/>
                  </a:lnTo>
                  <a:lnTo>
                    <a:pt x="31630" y="31640"/>
                  </a:lnTo>
                  <a:lnTo>
                    <a:pt x="8486" y="65970"/>
                  </a:lnTo>
                  <a:lnTo>
                    <a:pt x="0" y="108000"/>
                  </a:lnTo>
                  <a:lnTo>
                    <a:pt x="0" y="1566024"/>
                  </a:lnTo>
                  <a:lnTo>
                    <a:pt x="8486" y="1608052"/>
                  </a:lnTo>
                  <a:lnTo>
                    <a:pt x="31630" y="1642378"/>
                  </a:lnTo>
                  <a:lnTo>
                    <a:pt x="65960" y="1665524"/>
                  </a:lnTo>
                  <a:lnTo>
                    <a:pt x="108000" y="1674012"/>
                  </a:lnTo>
                  <a:lnTo>
                    <a:pt x="4289374" y="1674012"/>
                  </a:lnTo>
                  <a:lnTo>
                    <a:pt x="4331414" y="1665524"/>
                  </a:lnTo>
                  <a:lnTo>
                    <a:pt x="4365744" y="1642378"/>
                  </a:lnTo>
                  <a:lnTo>
                    <a:pt x="4388888" y="1608052"/>
                  </a:lnTo>
                  <a:lnTo>
                    <a:pt x="4397375" y="1566024"/>
                  </a:lnTo>
                  <a:lnTo>
                    <a:pt x="4397375" y="108000"/>
                  </a:lnTo>
                  <a:lnTo>
                    <a:pt x="4388888" y="65970"/>
                  </a:lnTo>
                  <a:lnTo>
                    <a:pt x="4365744" y="31640"/>
                  </a:lnTo>
                  <a:lnTo>
                    <a:pt x="4331414" y="8490"/>
                  </a:lnTo>
                  <a:lnTo>
                    <a:pt x="4289374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777928" y="4257014"/>
            <a:ext cx="4410075" cy="1158240"/>
            <a:chOff x="5777928" y="4257014"/>
            <a:chExt cx="4410075" cy="11582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5294" y="4263364"/>
              <a:ext cx="4396359" cy="114531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84278" y="4263364"/>
              <a:ext cx="4397375" cy="1145540"/>
            </a:xfrm>
            <a:custGeom>
              <a:avLst/>
              <a:gdLst/>
              <a:ahLst/>
              <a:cxnLst/>
              <a:rect l="l" t="t" r="r" b="b"/>
              <a:pathLst>
                <a:path w="4397375" h="1145539">
                  <a:moveTo>
                    <a:pt x="108000" y="0"/>
                  </a:moveTo>
                  <a:lnTo>
                    <a:pt x="65960" y="8490"/>
                  </a:lnTo>
                  <a:lnTo>
                    <a:pt x="31630" y="31640"/>
                  </a:lnTo>
                  <a:lnTo>
                    <a:pt x="8486" y="65970"/>
                  </a:lnTo>
                  <a:lnTo>
                    <a:pt x="0" y="108000"/>
                  </a:lnTo>
                  <a:lnTo>
                    <a:pt x="0" y="1037310"/>
                  </a:lnTo>
                  <a:lnTo>
                    <a:pt x="8486" y="1079351"/>
                  </a:lnTo>
                  <a:lnTo>
                    <a:pt x="31630" y="1113680"/>
                  </a:lnTo>
                  <a:lnTo>
                    <a:pt x="65960" y="1136824"/>
                  </a:lnTo>
                  <a:lnTo>
                    <a:pt x="108000" y="1145311"/>
                  </a:lnTo>
                  <a:lnTo>
                    <a:pt x="4289374" y="1145311"/>
                  </a:lnTo>
                  <a:lnTo>
                    <a:pt x="4331414" y="1136824"/>
                  </a:lnTo>
                  <a:lnTo>
                    <a:pt x="4365744" y="1113680"/>
                  </a:lnTo>
                  <a:lnTo>
                    <a:pt x="4388888" y="1079351"/>
                  </a:lnTo>
                  <a:lnTo>
                    <a:pt x="4397375" y="1037310"/>
                  </a:lnTo>
                  <a:lnTo>
                    <a:pt x="4397375" y="108000"/>
                  </a:lnTo>
                  <a:lnTo>
                    <a:pt x="4388888" y="65970"/>
                  </a:lnTo>
                  <a:lnTo>
                    <a:pt x="4365744" y="31640"/>
                  </a:lnTo>
                  <a:lnTo>
                    <a:pt x="4331414" y="8490"/>
                  </a:lnTo>
                  <a:lnTo>
                    <a:pt x="4289374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767863" y="3126111"/>
            <a:ext cx="4448810" cy="803910"/>
            <a:chOff x="5767863" y="3126111"/>
            <a:chExt cx="4448810" cy="80391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4499" y="3132759"/>
              <a:ext cx="4434992" cy="7905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774512" y="3132759"/>
              <a:ext cx="4435475" cy="790575"/>
            </a:xfrm>
            <a:custGeom>
              <a:avLst/>
              <a:gdLst/>
              <a:ahLst/>
              <a:cxnLst/>
              <a:rect l="l" t="t" r="r" b="b"/>
              <a:pathLst>
                <a:path w="4435475" h="790575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682523"/>
                  </a:lnTo>
                  <a:lnTo>
                    <a:pt x="8486" y="724564"/>
                  </a:lnTo>
                  <a:lnTo>
                    <a:pt x="31630" y="758893"/>
                  </a:lnTo>
                  <a:lnTo>
                    <a:pt x="65960" y="782037"/>
                  </a:lnTo>
                  <a:lnTo>
                    <a:pt x="108000" y="790524"/>
                  </a:lnTo>
                  <a:lnTo>
                    <a:pt x="4326978" y="790524"/>
                  </a:lnTo>
                  <a:lnTo>
                    <a:pt x="4369019" y="782037"/>
                  </a:lnTo>
                  <a:lnTo>
                    <a:pt x="4403348" y="758893"/>
                  </a:lnTo>
                  <a:lnTo>
                    <a:pt x="4426493" y="724564"/>
                  </a:lnTo>
                  <a:lnTo>
                    <a:pt x="4434979" y="682523"/>
                  </a:lnTo>
                  <a:lnTo>
                    <a:pt x="4434979" y="108000"/>
                  </a:lnTo>
                  <a:lnTo>
                    <a:pt x="4426493" y="65960"/>
                  </a:lnTo>
                  <a:lnTo>
                    <a:pt x="4403348" y="31630"/>
                  </a:lnTo>
                  <a:lnTo>
                    <a:pt x="4369019" y="8486"/>
                  </a:lnTo>
                  <a:lnTo>
                    <a:pt x="4326978" y="0"/>
                  </a:lnTo>
                  <a:lnTo>
                    <a:pt x="108000" y="0"/>
                  </a:lnTo>
                  <a:close/>
                </a:path>
              </a:pathLst>
            </a:custGeom>
            <a:ln w="132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767863" y="5742095"/>
            <a:ext cx="4448810" cy="716915"/>
            <a:chOff x="5767863" y="5742095"/>
            <a:chExt cx="4448810" cy="71691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4499" y="5748744"/>
              <a:ext cx="4434992" cy="7036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74512" y="5748744"/>
              <a:ext cx="4435475" cy="704215"/>
            </a:xfrm>
            <a:custGeom>
              <a:avLst/>
              <a:gdLst/>
              <a:ahLst/>
              <a:cxnLst/>
              <a:rect l="l" t="t" r="r" b="b"/>
              <a:pathLst>
                <a:path w="4435475" h="704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595604"/>
                  </a:lnTo>
                  <a:lnTo>
                    <a:pt x="8486" y="637640"/>
                  </a:lnTo>
                  <a:lnTo>
                    <a:pt x="31630" y="671969"/>
                  </a:lnTo>
                  <a:lnTo>
                    <a:pt x="65960" y="695117"/>
                  </a:lnTo>
                  <a:lnTo>
                    <a:pt x="108000" y="703605"/>
                  </a:lnTo>
                  <a:lnTo>
                    <a:pt x="4326978" y="703605"/>
                  </a:lnTo>
                  <a:lnTo>
                    <a:pt x="4369019" y="695117"/>
                  </a:lnTo>
                  <a:lnTo>
                    <a:pt x="4403348" y="671969"/>
                  </a:lnTo>
                  <a:lnTo>
                    <a:pt x="4426493" y="637640"/>
                  </a:lnTo>
                  <a:lnTo>
                    <a:pt x="4434979" y="595604"/>
                  </a:lnTo>
                  <a:lnTo>
                    <a:pt x="4434979" y="108000"/>
                  </a:lnTo>
                  <a:lnTo>
                    <a:pt x="4426493" y="65960"/>
                  </a:lnTo>
                  <a:lnTo>
                    <a:pt x="4403348" y="31630"/>
                  </a:lnTo>
                  <a:lnTo>
                    <a:pt x="4369019" y="8486"/>
                  </a:lnTo>
                  <a:lnTo>
                    <a:pt x="4326978" y="0"/>
                  </a:lnTo>
                  <a:lnTo>
                    <a:pt x="108000" y="0"/>
                  </a:lnTo>
                  <a:close/>
                </a:path>
              </a:pathLst>
            </a:custGeom>
            <a:ln w="132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1300" y="2330259"/>
            <a:ext cx="4011929" cy="115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700" b="1" spc="595" dirty="0">
                <a:solidFill>
                  <a:srgbClr val="FFFFFF"/>
                </a:solidFill>
                <a:latin typeface="Calibri"/>
                <a:cs typeface="Calibri"/>
              </a:rPr>
              <a:t>БЛАГОДАРЮ </a:t>
            </a:r>
            <a:r>
              <a:rPr sz="3700" b="1" spc="660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3700" b="1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700" b="1" spc="520" dirty="0">
                <a:solidFill>
                  <a:srgbClr val="FFFFFF"/>
                </a:solidFill>
                <a:latin typeface="Calibri"/>
                <a:cs typeface="Calibri"/>
              </a:rPr>
              <a:t>ВНИМАНИЕ!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6001" y="12"/>
            <a:ext cx="5339715" cy="7560309"/>
          </a:xfrm>
          <a:custGeom>
            <a:avLst/>
            <a:gdLst/>
            <a:ahLst/>
            <a:cxnLst/>
            <a:rect l="l" t="t" r="r" b="b"/>
            <a:pathLst>
              <a:path w="5339715" h="7560309">
                <a:moveTo>
                  <a:pt x="5339638" y="0"/>
                </a:moveTo>
                <a:lnTo>
                  <a:pt x="0" y="0"/>
                </a:lnTo>
                <a:lnTo>
                  <a:pt x="0" y="7559992"/>
                </a:lnTo>
                <a:lnTo>
                  <a:pt x="5339638" y="7559992"/>
                </a:lnTo>
                <a:lnTo>
                  <a:pt x="5339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71815" y="703317"/>
            <a:ext cx="2311400" cy="1989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sz="1600" spc="10" dirty="0">
                <a:latin typeface="Century Gothic"/>
                <a:cs typeface="Century Gothic"/>
              </a:rPr>
              <a:t>Интересные</a:t>
            </a:r>
            <a:r>
              <a:rPr sz="1600" spc="290" dirty="0">
                <a:latin typeface="Century Gothic"/>
                <a:cs typeface="Century Gothic"/>
              </a:rPr>
              <a:t> </a:t>
            </a:r>
            <a:r>
              <a:rPr sz="1600" spc="60" dirty="0">
                <a:latin typeface="Century Gothic"/>
                <a:cs typeface="Century Gothic"/>
              </a:rPr>
              <a:t>события </a:t>
            </a:r>
            <a:r>
              <a:rPr sz="1600" spc="114" dirty="0">
                <a:latin typeface="Century Gothic"/>
                <a:cs typeface="Century Gothic"/>
              </a:rPr>
              <a:t>и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45" dirty="0">
                <a:latin typeface="Century Gothic"/>
                <a:cs typeface="Century Gothic"/>
              </a:rPr>
              <a:t>мероприятия, </a:t>
            </a:r>
            <a:r>
              <a:rPr sz="1600" spc="-10" dirty="0">
                <a:latin typeface="Century Gothic"/>
                <a:cs typeface="Century Gothic"/>
              </a:rPr>
              <a:t>проходящие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600" spc="225" dirty="0">
                <a:latin typeface="Century Gothic"/>
                <a:cs typeface="Century Gothic"/>
              </a:rPr>
              <a:t>в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50" dirty="0">
                <a:latin typeface="Century Gothic"/>
                <a:cs typeface="Century Gothic"/>
              </a:rPr>
              <a:t>изостудии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spc="45" dirty="0">
                <a:latin typeface="Century Gothic"/>
                <a:cs typeface="Century Gothic"/>
              </a:rPr>
              <a:t>«Акварель»,</a:t>
            </a:r>
            <a:r>
              <a:rPr sz="1600" spc="1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кружках</a:t>
            </a:r>
            <a:endParaRPr sz="1600">
              <a:latin typeface="Century Gothic"/>
              <a:cs typeface="Century Gothic"/>
            </a:endParaRPr>
          </a:p>
          <a:p>
            <a:pPr marL="12700" marR="445770">
              <a:lnSpc>
                <a:spcPct val="100699"/>
              </a:lnSpc>
            </a:pPr>
            <a:r>
              <a:rPr sz="1600" spc="45" dirty="0">
                <a:latin typeface="Century Gothic"/>
                <a:cs typeface="Century Gothic"/>
              </a:rPr>
              <a:t>«Музейное</a:t>
            </a:r>
            <a:r>
              <a:rPr sz="1600" spc="1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дело» </a:t>
            </a:r>
            <a:r>
              <a:rPr sz="1600" spc="114" dirty="0">
                <a:latin typeface="Century Gothic"/>
                <a:cs typeface="Century Gothic"/>
              </a:rPr>
              <a:t>и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65" dirty="0">
                <a:latin typeface="Century Gothic"/>
                <a:cs typeface="Century Gothic"/>
              </a:rPr>
              <a:t>«Волшебный </a:t>
            </a:r>
            <a:r>
              <a:rPr sz="1600" spc="-10" dirty="0">
                <a:latin typeface="Century Gothic"/>
                <a:cs typeface="Century Gothic"/>
              </a:rPr>
              <a:t>стежок»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2581" y="657098"/>
            <a:ext cx="1724621" cy="208257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60705" y="286062"/>
            <a:ext cx="3342004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390" dirty="0">
                <a:solidFill>
                  <a:srgbClr val="000000"/>
                </a:solidFill>
              </a:rPr>
              <a:t>ИНТЕРЕСНОЕ</a:t>
            </a:r>
            <a:r>
              <a:rPr sz="2150" spc="130" dirty="0">
                <a:solidFill>
                  <a:srgbClr val="000000"/>
                </a:solidFill>
              </a:rPr>
              <a:t> </a:t>
            </a:r>
            <a:r>
              <a:rPr sz="2150" spc="240" dirty="0">
                <a:solidFill>
                  <a:srgbClr val="000000"/>
                </a:solidFill>
              </a:rPr>
              <a:t>РЯДОМ!</a:t>
            </a:r>
            <a:endParaRPr sz="2150"/>
          </a:p>
        </p:txBody>
      </p:sp>
      <p:grpSp>
        <p:nvGrpSpPr>
          <p:cNvPr id="7" name="object 7"/>
          <p:cNvGrpSpPr/>
          <p:nvPr/>
        </p:nvGrpSpPr>
        <p:grpSpPr>
          <a:xfrm>
            <a:off x="5875388" y="2993008"/>
            <a:ext cx="3763010" cy="3015615"/>
            <a:chOff x="5875388" y="2993008"/>
            <a:chExt cx="3763010" cy="30156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5388" y="4121378"/>
              <a:ext cx="1818995" cy="18866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32139" y="3031287"/>
              <a:ext cx="705942" cy="70594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057757" y="3199220"/>
              <a:ext cx="441325" cy="370205"/>
            </a:xfrm>
            <a:custGeom>
              <a:avLst/>
              <a:gdLst/>
              <a:ahLst/>
              <a:cxnLst/>
              <a:rect l="l" t="t" r="r" b="b"/>
              <a:pathLst>
                <a:path w="441325" h="370204">
                  <a:moveTo>
                    <a:pt x="424638" y="0"/>
                  </a:moveTo>
                  <a:lnTo>
                    <a:pt x="411680" y="2360"/>
                  </a:lnTo>
                  <a:lnTo>
                    <a:pt x="20507" y="153274"/>
                  </a:lnTo>
                  <a:lnTo>
                    <a:pt x="5449" y="161963"/>
                  </a:lnTo>
                  <a:lnTo>
                    <a:pt x="0" y="170998"/>
                  </a:lnTo>
                  <a:lnTo>
                    <a:pt x="3623" y="179208"/>
                  </a:lnTo>
                  <a:lnTo>
                    <a:pt x="15782" y="185418"/>
                  </a:lnTo>
                  <a:lnTo>
                    <a:pt x="116062" y="216825"/>
                  </a:lnTo>
                  <a:lnTo>
                    <a:pt x="153027" y="338282"/>
                  </a:lnTo>
                  <a:lnTo>
                    <a:pt x="155062" y="343745"/>
                  </a:lnTo>
                  <a:lnTo>
                    <a:pt x="158685" y="346861"/>
                  </a:lnTo>
                  <a:lnTo>
                    <a:pt x="166023" y="347851"/>
                  </a:lnTo>
                  <a:lnTo>
                    <a:pt x="176171" y="347851"/>
                  </a:lnTo>
                  <a:lnTo>
                    <a:pt x="180565" y="343114"/>
                  </a:lnTo>
                  <a:lnTo>
                    <a:pt x="235124" y="290282"/>
                  </a:lnTo>
                  <a:lnTo>
                    <a:pt x="336559" y="365110"/>
                  </a:lnTo>
                  <a:lnTo>
                    <a:pt x="349510" y="369834"/>
                  </a:lnTo>
                  <a:lnTo>
                    <a:pt x="360205" y="368658"/>
                  </a:lnTo>
                  <a:lnTo>
                    <a:pt x="368297" y="361393"/>
                  </a:lnTo>
                  <a:lnTo>
                    <a:pt x="373440" y="347851"/>
                  </a:lnTo>
                  <a:lnTo>
                    <a:pt x="440102" y="33831"/>
                  </a:lnTo>
                  <a:lnTo>
                    <a:pt x="441039" y="16210"/>
                  </a:lnTo>
                  <a:lnTo>
                    <a:pt x="435154" y="4775"/>
                  </a:lnTo>
                  <a:lnTo>
                    <a:pt x="424638" y="0"/>
                  </a:lnTo>
                  <a:close/>
                </a:path>
              </a:pathLst>
            </a:custGeom>
            <a:solidFill>
              <a:srgbClr val="C8D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3781" y="3443516"/>
              <a:ext cx="68757" cy="1035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56940" y="3199104"/>
              <a:ext cx="441474" cy="3699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431000" y="2993008"/>
              <a:ext cx="706120" cy="706120"/>
            </a:xfrm>
            <a:custGeom>
              <a:avLst/>
              <a:gdLst/>
              <a:ahLst/>
              <a:cxnLst/>
              <a:rect l="l" t="t" r="r" b="b"/>
              <a:pathLst>
                <a:path w="706120" h="706120">
                  <a:moveTo>
                    <a:pt x="352971" y="0"/>
                  </a:moveTo>
                  <a:lnTo>
                    <a:pt x="305076" y="3222"/>
                  </a:lnTo>
                  <a:lnTo>
                    <a:pt x="259140" y="12608"/>
                  </a:lnTo>
                  <a:lnTo>
                    <a:pt x="215582" y="27737"/>
                  </a:lnTo>
                  <a:lnTo>
                    <a:pt x="174823" y="48189"/>
                  </a:lnTo>
                  <a:lnTo>
                    <a:pt x="137284" y="73544"/>
                  </a:lnTo>
                  <a:lnTo>
                    <a:pt x="103385" y="103381"/>
                  </a:lnTo>
                  <a:lnTo>
                    <a:pt x="73548" y="137279"/>
                  </a:lnTo>
                  <a:lnTo>
                    <a:pt x="48192" y="174817"/>
                  </a:lnTo>
                  <a:lnTo>
                    <a:pt x="27739" y="215576"/>
                  </a:lnTo>
                  <a:lnTo>
                    <a:pt x="12609" y="259135"/>
                  </a:lnTo>
                  <a:lnTo>
                    <a:pt x="3222" y="305074"/>
                  </a:lnTo>
                  <a:lnTo>
                    <a:pt x="0" y="352971"/>
                  </a:lnTo>
                  <a:lnTo>
                    <a:pt x="3222" y="400870"/>
                  </a:lnTo>
                  <a:lnTo>
                    <a:pt x="12609" y="446810"/>
                  </a:lnTo>
                  <a:lnTo>
                    <a:pt x="27739" y="490370"/>
                  </a:lnTo>
                  <a:lnTo>
                    <a:pt x="48192" y="531129"/>
                  </a:lnTo>
                  <a:lnTo>
                    <a:pt x="73548" y="568668"/>
                  </a:lnTo>
                  <a:lnTo>
                    <a:pt x="103385" y="602565"/>
                  </a:lnTo>
                  <a:lnTo>
                    <a:pt x="137284" y="632401"/>
                  </a:lnTo>
                  <a:lnTo>
                    <a:pt x="174823" y="657755"/>
                  </a:lnTo>
                  <a:lnTo>
                    <a:pt x="215582" y="678206"/>
                  </a:lnTo>
                  <a:lnTo>
                    <a:pt x="259140" y="693334"/>
                  </a:lnTo>
                  <a:lnTo>
                    <a:pt x="305076" y="702720"/>
                  </a:lnTo>
                  <a:lnTo>
                    <a:pt x="352971" y="705942"/>
                  </a:lnTo>
                  <a:lnTo>
                    <a:pt x="400868" y="702720"/>
                  </a:lnTo>
                  <a:lnTo>
                    <a:pt x="446806" y="693334"/>
                  </a:lnTo>
                  <a:lnTo>
                    <a:pt x="490365" y="678206"/>
                  </a:lnTo>
                  <a:lnTo>
                    <a:pt x="531124" y="657755"/>
                  </a:lnTo>
                  <a:lnTo>
                    <a:pt x="568663" y="632401"/>
                  </a:lnTo>
                  <a:lnTo>
                    <a:pt x="602561" y="602565"/>
                  </a:lnTo>
                  <a:lnTo>
                    <a:pt x="632397" y="568668"/>
                  </a:lnTo>
                  <a:lnTo>
                    <a:pt x="657752" y="531129"/>
                  </a:lnTo>
                  <a:lnTo>
                    <a:pt x="678204" y="490370"/>
                  </a:lnTo>
                  <a:lnTo>
                    <a:pt x="693334" y="446810"/>
                  </a:lnTo>
                  <a:lnTo>
                    <a:pt x="702720" y="400870"/>
                  </a:lnTo>
                  <a:lnTo>
                    <a:pt x="705942" y="352971"/>
                  </a:lnTo>
                  <a:lnTo>
                    <a:pt x="702720" y="305074"/>
                  </a:lnTo>
                  <a:lnTo>
                    <a:pt x="693334" y="259135"/>
                  </a:lnTo>
                  <a:lnTo>
                    <a:pt x="678204" y="215576"/>
                  </a:lnTo>
                  <a:lnTo>
                    <a:pt x="657752" y="174817"/>
                  </a:lnTo>
                  <a:lnTo>
                    <a:pt x="632397" y="137279"/>
                  </a:lnTo>
                  <a:lnTo>
                    <a:pt x="602561" y="103381"/>
                  </a:lnTo>
                  <a:lnTo>
                    <a:pt x="568663" y="73544"/>
                  </a:lnTo>
                  <a:lnTo>
                    <a:pt x="531124" y="48189"/>
                  </a:lnTo>
                  <a:lnTo>
                    <a:pt x="490365" y="27737"/>
                  </a:lnTo>
                  <a:lnTo>
                    <a:pt x="446806" y="12608"/>
                  </a:lnTo>
                  <a:lnTo>
                    <a:pt x="400868" y="3222"/>
                  </a:lnTo>
                  <a:lnTo>
                    <a:pt x="352971" y="0"/>
                  </a:lnTo>
                  <a:close/>
                </a:path>
              </a:pathLst>
            </a:custGeom>
            <a:solidFill>
              <a:srgbClr val="2D7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32375" y="3227111"/>
              <a:ext cx="459105" cy="271780"/>
            </a:xfrm>
            <a:custGeom>
              <a:avLst/>
              <a:gdLst/>
              <a:ahLst/>
              <a:cxnLst/>
              <a:rect l="l" t="t" r="r" b="b"/>
              <a:pathLst>
                <a:path w="459104" h="271779">
                  <a:moveTo>
                    <a:pt x="189572" y="0"/>
                  </a:moveTo>
                  <a:lnTo>
                    <a:pt x="167974" y="1733"/>
                  </a:lnTo>
                  <a:lnTo>
                    <a:pt x="157475" y="10091"/>
                  </a:lnTo>
                  <a:lnTo>
                    <a:pt x="150669" y="27403"/>
                  </a:lnTo>
                  <a:lnTo>
                    <a:pt x="161681" y="29193"/>
                  </a:lnTo>
                  <a:lnTo>
                    <a:pt x="172435" y="38407"/>
                  </a:lnTo>
                  <a:lnTo>
                    <a:pt x="179081" y="64700"/>
                  </a:lnTo>
                  <a:lnTo>
                    <a:pt x="177770" y="117725"/>
                  </a:lnTo>
                  <a:lnTo>
                    <a:pt x="175430" y="125493"/>
                  </a:lnTo>
                  <a:lnTo>
                    <a:pt x="168279" y="134315"/>
                  </a:lnTo>
                  <a:lnTo>
                    <a:pt x="155148" y="132588"/>
                  </a:lnTo>
                  <a:lnTo>
                    <a:pt x="134870" y="108708"/>
                  </a:lnTo>
                  <a:lnTo>
                    <a:pt x="125248" y="89228"/>
                  </a:lnTo>
                  <a:lnTo>
                    <a:pt x="111057" y="58843"/>
                  </a:lnTo>
                  <a:lnTo>
                    <a:pt x="96361" y="30804"/>
                  </a:lnTo>
                  <a:lnTo>
                    <a:pt x="85225" y="18361"/>
                  </a:lnTo>
                  <a:lnTo>
                    <a:pt x="58819" y="17674"/>
                  </a:lnTo>
                  <a:lnTo>
                    <a:pt x="34727" y="17640"/>
                  </a:lnTo>
                  <a:lnTo>
                    <a:pt x="15002" y="19096"/>
                  </a:lnTo>
                  <a:lnTo>
                    <a:pt x="1698" y="22882"/>
                  </a:lnTo>
                  <a:lnTo>
                    <a:pt x="0" y="36017"/>
                  </a:lnTo>
                  <a:lnTo>
                    <a:pt x="10830" y="64050"/>
                  </a:lnTo>
                  <a:lnTo>
                    <a:pt x="32332" y="104240"/>
                  </a:lnTo>
                  <a:lnTo>
                    <a:pt x="62645" y="153844"/>
                  </a:lnTo>
                  <a:lnTo>
                    <a:pt x="91355" y="194796"/>
                  </a:lnTo>
                  <a:lnTo>
                    <a:pt x="123356" y="228974"/>
                  </a:lnTo>
                  <a:lnTo>
                    <a:pt x="161116" y="254375"/>
                  </a:lnTo>
                  <a:lnTo>
                    <a:pt x="207107" y="268995"/>
                  </a:lnTo>
                  <a:lnTo>
                    <a:pt x="236216" y="270244"/>
                  </a:lnTo>
                  <a:lnTo>
                    <a:pt x="252156" y="269411"/>
                  </a:lnTo>
                  <a:lnTo>
                    <a:pt x="263533" y="266760"/>
                  </a:lnTo>
                  <a:lnTo>
                    <a:pt x="266701" y="256761"/>
                  </a:lnTo>
                  <a:lnTo>
                    <a:pt x="268469" y="237842"/>
                  </a:lnTo>
                  <a:lnTo>
                    <a:pt x="273411" y="218704"/>
                  </a:lnTo>
                  <a:lnTo>
                    <a:pt x="286101" y="208048"/>
                  </a:lnTo>
                  <a:lnTo>
                    <a:pt x="299059" y="215452"/>
                  </a:lnTo>
                  <a:lnTo>
                    <a:pt x="318158" y="234265"/>
                  </a:lnTo>
                  <a:lnTo>
                    <a:pt x="338163" y="254648"/>
                  </a:lnTo>
                  <a:lnTo>
                    <a:pt x="353843" y="266760"/>
                  </a:lnTo>
                  <a:lnTo>
                    <a:pt x="362939" y="269157"/>
                  </a:lnTo>
                  <a:lnTo>
                    <a:pt x="375309" y="270690"/>
                  </a:lnTo>
                  <a:lnTo>
                    <a:pt x="389923" y="271385"/>
                  </a:lnTo>
                  <a:lnTo>
                    <a:pt x="423292" y="271026"/>
                  </a:lnTo>
                  <a:lnTo>
                    <a:pt x="439455" y="270055"/>
                  </a:lnTo>
                  <a:lnTo>
                    <a:pt x="451745" y="266303"/>
                  </a:lnTo>
                  <a:lnTo>
                    <a:pt x="457666" y="257717"/>
                  </a:lnTo>
                  <a:lnTo>
                    <a:pt x="449095" y="230174"/>
                  </a:lnTo>
                  <a:lnTo>
                    <a:pt x="424533" y="201917"/>
                  </a:lnTo>
                  <a:lnTo>
                    <a:pt x="398478" y="176150"/>
                  </a:lnTo>
                  <a:lnTo>
                    <a:pt x="385428" y="156079"/>
                  </a:lnTo>
                  <a:lnTo>
                    <a:pt x="389299" y="142389"/>
                  </a:lnTo>
                  <a:lnTo>
                    <a:pt x="400552" y="125669"/>
                  </a:lnTo>
                  <a:lnTo>
                    <a:pt x="414966" y="107788"/>
                  </a:lnTo>
                  <a:lnTo>
                    <a:pt x="428316" y="90611"/>
                  </a:lnTo>
                  <a:lnTo>
                    <a:pt x="442002" y="70304"/>
                  </a:lnTo>
                  <a:lnTo>
                    <a:pt x="453152" y="50541"/>
                  </a:lnTo>
                  <a:lnTo>
                    <a:pt x="458657" y="33881"/>
                  </a:lnTo>
                  <a:lnTo>
                    <a:pt x="455405" y="22882"/>
                  </a:lnTo>
                  <a:lnTo>
                    <a:pt x="448310" y="20125"/>
                  </a:lnTo>
                  <a:lnTo>
                    <a:pt x="436634" y="18773"/>
                  </a:lnTo>
                  <a:lnTo>
                    <a:pt x="421929" y="18345"/>
                  </a:lnTo>
                  <a:lnTo>
                    <a:pt x="389272" y="18485"/>
                  </a:lnTo>
                  <a:lnTo>
                    <a:pt x="351450" y="26147"/>
                  </a:lnTo>
                  <a:lnTo>
                    <a:pt x="326754" y="74812"/>
                  </a:lnTo>
                  <a:lnTo>
                    <a:pt x="314444" y="96684"/>
                  </a:lnTo>
                  <a:lnTo>
                    <a:pt x="301759" y="115503"/>
                  </a:lnTo>
                  <a:lnTo>
                    <a:pt x="289719" y="128654"/>
                  </a:lnTo>
                  <a:lnTo>
                    <a:pt x="279345" y="133524"/>
                  </a:lnTo>
                  <a:lnTo>
                    <a:pt x="270741" y="125106"/>
                  </a:lnTo>
                  <a:lnTo>
                    <a:pt x="267385" y="104106"/>
                  </a:lnTo>
                  <a:lnTo>
                    <a:pt x="267186" y="76365"/>
                  </a:lnTo>
                  <a:lnTo>
                    <a:pt x="268055" y="47723"/>
                  </a:lnTo>
                  <a:lnTo>
                    <a:pt x="267750" y="32629"/>
                  </a:lnTo>
                  <a:lnTo>
                    <a:pt x="229675" y="2562"/>
                  </a:lnTo>
                  <a:lnTo>
                    <a:pt x="189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90360" y="6221361"/>
            <a:ext cx="3821429" cy="1050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1899"/>
              </a:lnSpc>
              <a:spcBef>
                <a:spcPts val="90"/>
              </a:spcBef>
            </a:pPr>
            <a:r>
              <a:rPr sz="1650" b="1" spc="305" dirty="0">
                <a:latin typeface="Calibri"/>
                <a:cs typeface="Calibri"/>
              </a:rPr>
              <a:t>СКАНИРУЙ</a:t>
            </a:r>
            <a:r>
              <a:rPr sz="1650" b="1" spc="100" dirty="0">
                <a:latin typeface="Calibri"/>
                <a:cs typeface="Calibri"/>
              </a:rPr>
              <a:t> </a:t>
            </a:r>
            <a:r>
              <a:rPr sz="1650" b="1" spc="300" dirty="0">
                <a:latin typeface="Calibri"/>
                <a:cs typeface="Calibri"/>
              </a:rPr>
              <a:t>И</a:t>
            </a:r>
            <a:r>
              <a:rPr sz="1650" b="1" spc="100" dirty="0">
                <a:latin typeface="Calibri"/>
                <a:cs typeface="Calibri"/>
              </a:rPr>
              <a:t> </a:t>
            </a:r>
            <a:r>
              <a:rPr sz="1650" b="1" spc="275" dirty="0">
                <a:latin typeface="Calibri"/>
                <a:cs typeface="Calibri"/>
              </a:rPr>
              <a:t>ПРИСОЕДИНЯЙСЯ, </a:t>
            </a:r>
            <a:r>
              <a:rPr sz="1650" b="1" spc="315" dirty="0">
                <a:latin typeface="Calibri"/>
                <a:cs typeface="Calibri"/>
              </a:rPr>
              <a:t>ЧТОБЫ</a:t>
            </a:r>
            <a:r>
              <a:rPr sz="1650" b="1" spc="110" dirty="0">
                <a:latin typeface="Calibri"/>
                <a:cs typeface="Calibri"/>
              </a:rPr>
              <a:t> </a:t>
            </a:r>
            <a:r>
              <a:rPr sz="1650" b="1" spc="290" dirty="0">
                <a:latin typeface="Calibri"/>
                <a:cs typeface="Calibri"/>
              </a:rPr>
              <a:t>УЗНАТЬ</a:t>
            </a:r>
            <a:r>
              <a:rPr sz="1650" b="1" spc="114" dirty="0">
                <a:latin typeface="Calibri"/>
                <a:cs typeface="Calibri"/>
              </a:rPr>
              <a:t> </a:t>
            </a:r>
            <a:r>
              <a:rPr sz="1650" b="1" spc="250" dirty="0">
                <a:latin typeface="Calibri"/>
                <a:cs typeface="Calibri"/>
              </a:rPr>
              <a:t>БОЛЬШЕ!</a:t>
            </a:r>
            <a:endParaRPr sz="1650">
              <a:latin typeface="Calibri"/>
              <a:cs typeface="Calibri"/>
            </a:endParaRPr>
          </a:p>
          <a:p>
            <a:pPr marL="132715" marR="125095" algn="ctr">
              <a:lnSpc>
                <a:spcPct val="101899"/>
              </a:lnSpc>
            </a:pPr>
            <a:r>
              <a:rPr sz="1650" b="1" spc="300" dirty="0">
                <a:latin typeface="Calibri"/>
                <a:cs typeface="Calibri"/>
              </a:rPr>
              <a:t>И</a:t>
            </a:r>
            <a:r>
              <a:rPr sz="1650" b="1" spc="105" dirty="0">
                <a:latin typeface="Calibri"/>
                <a:cs typeface="Calibri"/>
              </a:rPr>
              <a:t> </a:t>
            </a:r>
            <a:r>
              <a:rPr sz="1650" b="1" spc="315" dirty="0">
                <a:latin typeface="Calibri"/>
                <a:cs typeface="Calibri"/>
              </a:rPr>
              <a:t>БЫТЬ</a:t>
            </a:r>
            <a:r>
              <a:rPr sz="1650" b="1" spc="110" dirty="0">
                <a:latin typeface="Calibri"/>
                <a:cs typeface="Calibri"/>
              </a:rPr>
              <a:t> </a:t>
            </a:r>
            <a:r>
              <a:rPr sz="1650" b="1" spc="254" dirty="0">
                <a:latin typeface="Calibri"/>
                <a:cs typeface="Calibri"/>
              </a:rPr>
              <a:t>ПЕРВЫМ!</a:t>
            </a:r>
            <a:r>
              <a:rPr sz="1650" b="1" spc="105" dirty="0">
                <a:latin typeface="Calibri"/>
                <a:cs typeface="Calibri"/>
              </a:rPr>
              <a:t> </a:t>
            </a:r>
            <a:r>
              <a:rPr sz="1650" b="1" spc="290" dirty="0">
                <a:latin typeface="Calibri"/>
                <a:cs typeface="Calibri"/>
              </a:rPr>
              <a:t>ИЛИ</a:t>
            </a:r>
            <a:r>
              <a:rPr sz="1650" b="1" spc="110" dirty="0">
                <a:latin typeface="Calibri"/>
                <a:cs typeface="Calibri"/>
              </a:rPr>
              <a:t> </a:t>
            </a:r>
            <a:r>
              <a:rPr sz="1650" b="1" spc="300" dirty="0">
                <a:latin typeface="Calibri"/>
                <a:cs typeface="Calibri"/>
              </a:rPr>
              <a:t>ЗАДАЙ </a:t>
            </a:r>
            <a:r>
              <a:rPr sz="1650" b="1" spc="315" dirty="0">
                <a:latin typeface="Calibri"/>
                <a:cs typeface="Calibri"/>
              </a:rPr>
              <a:t>ВОПРОС</a:t>
            </a:r>
            <a:r>
              <a:rPr sz="1650" b="1" spc="110" dirty="0">
                <a:latin typeface="Calibri"/>
                <a:cs typeface="Calibri"/>
              </a:rPr>
              <a:t> </a:t>
            </a:r>
            <a:r>
              <a:rPr sz="1650" b="1" spc="300" dirty="0">
                <a:latin typeface="Calibri"/>
                <a:cs typeface="Calibri"/>
              </a:rPr>
              <a:t>УЧИТЕЛЮ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9439" y="3808636"/>
            <a:ext cx="117729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260" dirty="0">
                <a:latin typeface="Calibri"/>
                <a:cs typeface="Calibri"/>
              </a:rPr>
              <a:t>В</a:t>
            </a:r>
            <a:r>
              <a:rPr sz="1300" b="1" spc="80" dirty="0">
                <a:latin typeface="Calibri"/>
                <a:cs typeface="Calibri"/>
              </a:rPr>
              <a:t> </a:t>
            </a:r>
            <a:r>
              <a:rPr sz="1300" b="1" spc="210" dirty="0">
                <a:latin typeface="Calibri"/>
                <a:cs typeface="Calibri"/>
              </a:rPr>
              <a:t>КОНТАКТЕ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82537" y="3808636"/>
            <a:ext cx="117157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204" dirty="0">
                <a:latin typeface="Calibri"/>
                <a:cs typeface="Calibri"/>
              </a:rPr>
              <a:t>ТЕЛЕГРАММ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920435" y="2872727"/>
            <a:ext cx="4269105" cy="3233420"/>
            <a:chOff x="5920435" y="2872727"/>
            <a:chExt cx="4269105" cy="3233420"/>
          </a:xfrm>
        </p:grpSpPr>
        <p:sp>
          <p:nvSpPr>
            <p:cNvPr id="19" name="object 19"/>
            <p:cNvSpPr/>
            <p:nvPr/>
          </p:nvSpPr>
          <p:spPr>
            <a:xfrm>
              <a:off x="8039963" y="296854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347"/>
                  </a:lnTo>
                </a:path>
              </a:pathLst>
            </a:custGeom>
            <a:ln w="889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39963" y="3008490"/>
              <a:ext cx="0" cy="2860040"/>
            </a:xfrm>
            <a:custGeom>
              <a:avLst/>
              <a:gdLst/>
              <a:ahLst/>
              <a:cxnLst/>
              <a:rect l="l" t="t" r="r" b="b"/>
              <a:pathLst>
                <a:path h="2860040">
                  <a:moveTo>
                    <a:pt x="0" y="0"/>
                  </a:moveTo>
                  <a:lnTo>
                    <a:pt x="0" y="2859532"/>
                  </a:lnTo>
                </a:path>
              </a:pathLst>
            </a:custGeom>
            <a:ln w="8890">
              <a:solidFill>
                <a:srgbClr val="010202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39963" y="58813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347"/>
                  </a:lnTo>
                </a:path>
              </a:pathLst>
            </a:custGeom>
            <a:ln w="889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20435" y="6101295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347" y="0"/>
                  </a:lnTo>
                </a:path>
              </a:pathLst>
            </a:custGeom>
            <a:ln w="889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60490" y="6101295"/>
              <a:ext cx="4153535" cy="0"/>
            </a:xfrm>
            <a:custGeom>
              <a:avLst/>
              <a:gdLst/>
              <a:ahLst/>
              <a:cxnLst/>
              <a:rect l="l" t="t" r="r" b="b"/>
              <a:pathLst>
                <a:path w="4153534">
                  <a:moveTo>
                    <a:pt x="0" y="0"/>
                  </a:moveTo>
                  <a:lnTo>
                    <a:pt x="4153268" y="0"/>
                  </a:lnTo>
                </a:path>
              </a:pathLst>
            </a:custGeom>
            <a:ln w="8890">
              <a:solidFill>
                <a:srgbClr val="010202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27107" y="610129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3335" y="0"/>
                  </a:lnTo>
                </a:path>
              </a:pathLst>
            </a:custGeom>
            <a:ln w="889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20435" y="287717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347" y="0"/>
                  </a:lnTo>
                </a:path>
              </a:pathLst>
            </a:custGeom>
            <a:ln w="889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60490" y="2877172"/>
              <a:ext cx="4153535" cy="0"/>
            </a:xfrm>
            <a:custGeom>
              <a:avLst/>
              <a:gdLst/>
              <a:ahLst/>
              <a:cxnLst/>
              <a:rect l="l" t="t" r="r" b="b"/>
              <a:pathLst>
                <a:path w="4153534">
                  <a:moveTo>
                    <a:pt x="0" y="0"/>
                  </a:moveTo>
                  <a:lnTo>
                    <a:pt x="4153268" y="0"/>
                  </a:lnTo>
                </a:path>
              </a:pathLst>
            </a:custGeom>
            <a:ln w="8890">
              <a:solidFill>
                <a:srgbClr val="010202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27107" y="287717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3335" y="0"/>
                  </a:lnTo>
                </a:path>
              </a:pathLst>
            </a:custGeom>
            <a:ln w="889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6831" y="4056202"/>
              <a:ext cx="1862645" cy="195185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91299" y="3930001"/>
            <a:ext cx="3937635" cy="113792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900" b="1" spc="340" dirty="0">
                <a:solidFill>
                  <a:srgbClr val="FFFFFF"/>
                </a:solidFill>
                <a:latin typeface="Calibri"/>
                <a:cs typeface="Calibri"/>
              </a:rPr>
              <a:t>НЕФЕДОВА</a:t>
            </a:r>
            <a:r>
              <a:rPr sz="19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45" dirty="0">
                <a:solidFill>
                  <a:srgbClr val="FFFFFF"/>
                </a:solidFill>
                <a:latin typeface="Calibri"/>
                <a:cs typeface="Calibri"/>
              </a:rPr>
              <a:t>Н.В.</a:t>
            </a:r>
            <a:endParaRPr sz="1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30"/>
              </a:spcBef>
            </a:pPr>
            <a:r>
              <a:rPr sz="1300" spc="210" dirty="0">
                <a:solidFill>
                  <a:srgbClr val="FFFFFF"/>
                </a:solidFill>
                <a:latin typeface="Calibri"/>
                <a:cs typeface="Calibri"/>
              </a:rPr>
              <a:t>УЧИТЕЛЬ</a:t>
            </a:r>
            <a:r>
              <a:rPr sz="13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210" dirty="0">
                <a:solidFill>
                  <a:srgbClr val="FFFFFF"/>
                </a:solidFill>
                <a:latin typeface="Calibri"/>
                <a:cs typeface="Calibri"/>
              </a:rPr>
              <a:t>ИЗОБРАЗИТЕЛЬНОГО</a:t>
            </a:r>
            <a:r>
              <a:rPr sz="13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200" dirty="0">
                <a:solidFill>
                  <a:srgbClr val="FFFFFF"/>
                </a:solidFill>
                <a:latin typeface="Calibri"/>
                <a:cs typeface="Calibri"/>
              </a:rPr>
              <a:t>ИСКУССТВА </a:t>
            </a:r>
            <a:r>
              <a:rPr sz="1300" spc="195" dirty="0">
                <a:solidFill>
                  <a:srgbClr val="FFFFFF"/>
                </a:solidFill>
                <a:latin typeface="Calibri"/>
                <a:cs typeface="Calibri"/>
              </a:rPr>
              <a:t>МБОУ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225" dirty="0">
                <a:solidFill>
                  <a:srgbClr val="FFFFFF"/>
                </a:solidFill>
                <a:latin typeface="Calibri"/>
                <a:cs typeface="Calibri"/>
              </a:rPr>
              <a:t>НОВОБЫТОВСКАЯ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225" dirty="0">
                <a:solidFill>
                  <a:srgbClr val="FFFFFF"/>
                </a:solidFill>
                <a:latin typeface="Calibri"/>
                <a:cs typeface="Calibri"/>
              </a:rPr>
              <a:t>СОШ </a:t>
            </a:r>
            <a:r>
              <a:rPr sz="1300" spc="160" dirty="0">
                <a:solidFill>
                  <a:srgbClr val="FFFFFF"/>
                </a:solidFill>
                <a:latin typeface="Calibri"/>
                <a:cs typeface="Calibri"/>
              </a:rPr>
              <a:t>(Д.КРЮКОВО,</a:t>
            </a:r>
            <a:r>
              <a:rPr sz="13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85" dirty="0">
                <a:solidFill>
                  <a:srgbClr val="FFFFFF"/>
                </a:solidFill>
                <a:latin typeface="Calibri"/>
                <a:cs typeface="Calibri"/>
              </a:rPr>
              <a:t>ДОМ</a:t>
            </a:r>
            <a:r>
              <a:rPr sz="13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17)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3999" y="3761981"/>
            <a:ext cx="4002404" cy="0"/>
          </a:xfrm>
          <a:custGeom>
            <a:avLst/>
            <a:gdLst/>
            <a:ahLst/>
            <a:cxnLst/>
            <a:rect l="l" t="t" r="r" b="b"/>
            <a:pathLst>
              <a:path w="4002404">
                <a:moveTo>
                  <a:pt x="0" y="0"/>
                </a:moveTo>
                <a:lnTo>
                  <a:pt x="400199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999" y="12"/>
            <a:ext cx="10179050" cy="7560309"/>
            <a:chOff x="512999" y="12"/>
            <a:chExt cx="10179050" cy="7560309"/>
          </a:xfrm>
        </p:grpSpPr>
        <p:sp>
          <p:nvSpPr>
            <p:cNvPr id="3" name="object 3"/>
            <p:cNvSpPr/>
            <p:nvPr/>
          </p:nvSpPr>
          <p:spPr>
            <a:xfrm>
              <a:off x="512999" y="6905657"/>
              <a:ext cx="9675495" cy="0"/>
            </a:xfrm>
            <a:custGeom>
              <a:avLst/>
              <a:gdLst/>
              <a:ahLst/>
              <a:cxnLst/>
              <a:rect l="l" t="t" r="r" b="b"/>
              <a:pathLst>
                <a:path w="9675495">
                  <a:moveTo>
                    <a:pt x="0" y="0"/>
                  </a:moveTo>
                  <a:lnTo>
                    <a:pt x="967499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7171" y="12"/>
              <a:ext cx="5024818" cy="75599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300" y="643551"/>
            <a:ext cx="4507865" cy="239839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5600" spc="969" dirty="0"/>
              <a:t>КЕЙС</a:t>
            </a:r>
            <a:r>
              <a:rPr sz="5600" spc="315" dirty="0"/>
              <a:t> </a:t>
            </a:r>
            <a:r>
              <a:rPr sz="5600" spc="-375" dirty="0"/>
              <a:t>1.</a:t>
            </a:r>
            <a:endParaRPr sz="5600"/>
          </a:p>
          <a:p>
            <a:pPr marL="12700" marR="5080">
              <a:lnSpc>
                <a:spcPct val="100000"/>
              </a:lnSpc>
              <a:spcBef>
                <a:spcPts val="1305"/>
              </a:spcBef>
            </a:pPr>
            <a:r>
              <a:rPr sz="3600" b="0" spc="215" dirty="0">
                <a:latin typeface="Century Gothic"/>
                <a:cs typeface="Century Gothic"/>
              </a:rPr>
              <a:t>КАК</a:t>
            </a:r>
            <a:r>
              <a:rPr sz="3600" b="0" spc="-55" dirty="0">
                <a:latin typeface="Century Gothic"/>
                <a:cs typeface="Century Gothic"/>
              </a:rPr>
              <a:t> </a:t>
            </a:r>
            <a:r>
              <a:rPr sz="3600" b="0" spc="225" dirty="0">
                <a:latin typeface="Century Gothic"/>
                <a:cs typeface="Century Gothic"/>
              </a:rPr>
              <a:t>НАСТРОИТЬ </a:t>
            </a:r>
            <a:r>
              <a:rPr sz="3600" b="0" spc="300" dirty="0">
                <a:latin typeface="Century Gothic"/>
                <a:cs typeface="Century Gothic"/>
              </a:rPr>
              <a:t>ТЕЛЕГРАМ-</a:t>
            </a:r>
            <a:r>
              <a:rPr sz="3600" b="0" spc="190" dirty="0">
                <a:latin typeface="Century Gothic"/>
                <a:cs typeface="Century Gothic"/>
              </a:rPr>
              <a:t>КАНАЛ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1299" y="3543172"/>
            <a:ext cx="35058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FFFFFF"/>
                </a:solidFill>
                <a:latin typeface="Century Gothic"/>
                <a:cs typeface="Century Gothic"/>
              </a:rPr>
              <a:t>Смайлы,</a:t>
            </a:r>
            <a:r>
              <a:rPr sz="20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блокировка </a:t>
            </a:r>
            <a:r>
              <a:rPr sz="2000" dirty="0">
                <a:solidFill>
                  <a:srgbClr val="FFFFFF"/>
                </a:solidFill>
                <a:latin typeface="Century Gothic"/>
                <a:cs typeface="Century Gothic"/>
              </a:rPr>
              <a:t>комментариев,</a:t>
            </a:r>
            <a:r>
              <a:rPr sz="20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entury Gothic"/>
                <a:cs typeface="Century Gothic"/>
              </a:rPr>
              <a:t>установка </a:t>
            </a:r>
            <a:r>
              <a:rPr sz="2000" spc="-55" dirty="0">
                <a:solidFill>
                  <a:srgbClr val="FFFFFF"/>
                </a:solidFill>
                <a:latin typeface="Century Gothic"/>
                <a:cs typeface="Century Gothic"/>
              </a:rPr>
              <a:t>аватара,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Century Gothic"/>
                <a:cs typeface="Century Gothic"/>
              </a:rPr>
              <a:t>где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Century Gothic"/>
                <a:cs typeface="Century Gothic"/>
              </a:rPr>
              <a:t>найти</a:t>
            </a:r>
            <a:r>
              <a:rPr sz="20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Century Gothic"/>
                <a:cs typeface="Century Gothic"/>
              </a:rPr>
              <a:t>QR-</a:t>
            </a:r>
            <a:r>
              <a:rPr sz="2000" spc="-25" dirty="0">
                <a:solidFill>
                  <a:srgbClr val="FFFFFF"/>
                </a:solidFill>
                <a:latin typeface="Century Gothic"/>
                <a:cs typeface="Century Gothic"/>
              </a:rPr>
              <a:t>код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999" y="1224000"/>
            <a:ext cx="10179050" cy="6336030"/>
            <a:chOff x="512999" y="1224000"/>
            <a:chExt cx="10179050" cy="6336030"/>
          </a:xfrm>
        </p:grpSpPr>
        <p:sp>
          <p:nvSpPr>
            <p:cNvPr id="3" name="object 3"/>
            <p:cNvSpPr/>
            <p:nvPr/>
          </p:nvSpPr>
          <p:spPr>
            <a:xfrm>
              <a:off x="512999" y="6905658"/>
              <a:ext cx="9675495" cy="0"/>
            </a:xfrm>
            <a:custGeom>
              <a:avLst/>
              <a:gdLst/>
              <a:ahLst/>
              <a:cxnLst/>
              <a:rect l="l" t="t" r="r" b="b"/>
              <a:pathLst>
                <a:path w="9675495">
                  <a:moveTo>
                    <a:pt x="0" y="0"/>
                  </a:moveTo>
                  <a:lnTo>
                    <a:pt x="967499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2000" y="1433652"/>
              <a:ext cx="9666605" cy="0"/>
            </a:xfrm>
            <a:custGeom>
              <a:avLst/>
              <a:gdLst/>
              <a:ahLst/>
              <a:cxnLst/>
              <a:rect l="l" t="t" r="r" b="b"/>
              <a:pathLst>
                <a:path w="9666605">
                  <a:moveTo>
                    <a:pt x="0" y="0"/>
                  </a:moveTo>
                  <a:lnTo>
                    <a:pt x="966599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8000" y="1224000"/>
              <a:ext cx="6474002" cy="63360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210" dirty="0"/>
              <a:t> </a:t>
            </a:r>
            <a:r>
              <a:rPr sz="3500" spc="-305" dirty="0"/>
              <a:t>1.1</a:t>
            </a:r>
            <a:r>
              <a:rPr sz="3500" spc="210" dirty="0"/>
              <a:t> </a:t>
            </a:r>
            <a:r>
              <a:rPr sz="3500" spc="-585" dirty="0"/>
              <a:t>|</a:t>
            </a:r>
            <a:r>
              <a:rPr sz="3500" spc="360" dirty="0"/>
              <a:t> </a:t>
            </a:r>
            <a:r>
              <a:rPr sz="2700" b="0" spc="105" dirty="0">
                <a:latin typeface="Century Gothic"/>
                <a:cs typeface="Century Gothic"/>
              </a:rPr>
              <a:t>УСТАНОВКА</a:t>
            </a:r>
            <a:r>
              <a:rPr sz="2700" b="0" spc="-35" dirty="0">
                <a:latin typeface="Century Gothic"/>
                <a:cs typeface="Century Gothic"/>
              </a:rPr>
              <a:t> </a:t>
            </a:r>
            <a:r>
              <a:rPr sz="2700" b="0" spc="120" dirty="0">
                <a:latin typeface="Century Gothic"/>
                <a:cs typeface="Century Gothic"/>
              </a:rPr>
              <a:t>АВАТАРА</a:t>
            </a:r>
            <a:r>
              <a:rPr sz="2700" b="0" spc="-35" dirty="0">
                <a:latin typeface="Century Gothic"/>
                <a:cs typeface="Century Gothic"/>
              </a:rPr>
              <a:t> </a:t>
            </a:r>
            <a:r>
              <a:rPr sz="2700" b="0" spc="220" dirty="0">
                <a:latin typeface="Century Gothic"/>
                <a:cs typeface="Century Gothic"/>
              </a:rPr>
              <a:t>И</a:t>
            </a:r>
            <a:r>
              <a:rPr sz="2700" b="0" spc="-35" dirty="0">
                <a:latin typeface="Century Gothic"/>
                <a:cs typeface="Century Gothic"/>
              </a:rPr>
              <a:t> </a:t>
            </a:r>
            <a:r>
              <a:rPr sz="2700" b="0" spc="135" dirty="0">
                <a:latin typeface="Century Gothic"/>
                <a:cs typeface="Century Gothic"/>
              </a:rPr>
              <a:t>ОПИСАНИЯ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9300" y="1655371"/>
            <a:ext cx="4849495" cy="504571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000" b="1" spc="325" dirty="0">
                <a:solidFill>
                  <a:srgbClr val="FFFFFF"/>
                </a:solidFill>
                <a:latin typeface="Calibri"/>
                <a:cs typeface="Calibri"/>
              </a:rPr>
              <a:t>УСТАНОВКА</a:t>
            </a:r>
            <a:r>
              <a:rPr sz="20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АВАТАРА</a:t>
            </a:r>
            <a:endParaRPr sz="2000">
              <a:latin typeface="Calibri"/>
              <a:cs typeface="Calibri"/>
            </a:endParaRPr>
          </a:p>
          <a:p>
            <a:pPr marL="12700" marR="173990">
              <a:lnSpc>
                <a:spcPct val="100000"/>
              </a:lnSpc>
              <a:spcBef>
                <a:spcPts val="790"/>
              </a:spcBef>
            </a:pPr>
            <a:r>
              <a:rPr sz="1700" spc="155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170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установки</a:t>
            </a:r>
            <a:r>
              <a:rPr sz="17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55" dirty="0">
                <a:solidFill>
                  <a:srgbClr val="FFFFFF"/>
                </a:solidFill>
                <a:latin typeface="Century Gothic"/>
                <a:cs typeface="Century Gothic"/>
              </a:rPr>
              <a:t>аватара</a:t>
            </a:r>
            <a:r>
              <a:rPr sz="170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вашего</a:t>
            </a:r>
            <a:r>
              <a:rPr sz="17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телеграм- </a:t>
            </a:r>
            <a:r>
              <a:rPr sz="1700" spc="-35" dirty="0">
                <a:solidFill>
                  <a:srgbClr val="FFFFFF"/>
                </a:solidFill>
                <a:latin typeface="Century Gothic"/>
                <a:cs typeface="Century Gothic"/>
              </a:rPr>
              <a:t>канала,</a:t>
            </a:r>
            <a:r>
              <a:rPr sz="17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Century Gothic"/>
                <a:cs typeface="Century Gothic"/>
              </a:rPr>
              <a:t>зайдите</a:t>
            </a:r>
            <a:r>
              <a:rPr sz="17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29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7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настройки</a:t>
            </a:r>
            <a:r>
              <a:rPr sz="17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канала, 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выберите</a:t>
            </a:r>
            <a:r>
              <a:rPr sz="17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раздел</a:t>
            </a:r>
            <a:r>
              <a:rPr sz="17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i="1" u="sng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“Редактировать”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700" spc="114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далее</a:t>
            </a:r>
            <a:r>
              <a:rPr sz="17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i="1" u="sng" spc="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“Изменить</a:t>
            </a:r>
            <a:r>
              <a:rPr sz="1700" b="1" i="1" u="sng" spc="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фото</a:t>
            </a:r>
            <a:r>
              <a:rPr sz="1700" b="1" i="1" u="sng" spc="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i="1" u="sng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профиля”</a:t>
            </a:r>
            <a:r>
              <a:rPr sz="1700" spc="17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7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Здесь</a:t>
            </a:r>
            <a:r>
              <a:rPr sz="17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10" dirty="0">
                <a:solidFill>
                  <a:srgbClr val="FFFFFF"/>
                </a:solidFill>
                <a:latin typeface="Century Gothic"/>
                <a:cs typeface="Century Gothic"/>
              </a:rPr>
              <a:t>вы</a:t>
            </a:r>
            <a:r>
              <a:rPr sz="17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Century Gothic"/>
                <a:cs typeface="Century Gothic"/>
              </a:rPr>
              <a:t>сможете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Century Gothic"/>
                <a:cs typeface="Century Gothic"/>
              </a:rPr>
              <a:t>загрузить</a:t>
            </a:r>
            <a:r>
              <a:rPr sz="17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изображение,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которое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будет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использоваться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29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 качестве аватара.</a:t>
            </a:r>
            <a:endParaRPr sz="1700">
              <a:latin typeface="Century Gothic"/>
              <a:cs typeface="Century Gothic"/>
            </a:endParaRPr>
          </a:p>
          <a:p>
            <a:pPr marL="12700" marR="1791970">
              <a:lnSpc>
                <a:spcPct val="105000"/>
              </a:lnSpc>
              <a:spcBef>
                <a:spcPts val="1925"/>
              </a:spcBef>
            </a:pPr>
            <a:r>
              <a:rPr sz="2000" b="1" spc="290" dirty="0">
                <a:solidFill>
                  <a:srgbClr val="FFFFFF"/>
                </a:solidFill>
                <a:latin typeface="Calibri"/>
                <a:cs typeface="Calibri"/>
              </a:rPr>
              <a:t>QR-</a:t>
            </a:r>
            <a:r>
              <a:rPr sz="2000" b="1" spc="285" dirty="0">
                <a:solidFill>
                  <a:srgbClr val="FFFFFF"/>
                </a:solidFill>
                <a:latin typeface="Calibri"/>
                <a:cs typeface="Calibri"/>
              </a:rPr>
              <a:t>КОД</a:t>
            </a:r>
            <a:r>
              <a:rPr sz="20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0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ВАШЕГО </a:t>
            </a:r>
            <a:r>
              <a:rPr sz="2000" b="1" spc="305" dirty="0">
                <a:solidFill>
                  <a:srgbClr val="FFFFFF"/>
                </a:solidFill>
                <a:latin typeface="Calibri"/>
                <a:cs typeface="Calibri"/>
              </a:rPr>
              <a:t>ТЕЛЕГРАМ-</a:t>
            </a:r>
            <a:r>
              <a:rPr sz="2000" b="1" spc="325" dirty="0">
                <a:solidFill>
                  <a:srgbClr val="FFFFFF"/>
                </a:solidFill>
                <a:latin typeface="Calibri"/>
                <a:cs typeface="Calibri"/>
              </a:rPr>
              <a:t>КАНАЛА</a:t>
            </a:r>
            <a:endParaRPr sz="2000">
              <a:latin typeface="Calibri"/>
              <a:cs typeface="Calibri"/>
            </a:endParaRPr>
          </a:p>
          <a:p>
            <a:pPr marL="12700" marR="789305">
              <a:lnSpc>
                <a:spcPct val="100000"/>
              </a:lnSpc>
              <a:spcBef>
                <a:spcPts val="790"/>
              </a:spcBef>
            </a:pP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Зайдите</a:t>
            </a:r>
            <a:r>
              <a:rPr sz="17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29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7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настройки</a:t>
            </a:r>
            <a:r>
              <a:rPr sz="17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канала, 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выберите</a:t>
            </a:r>
            <a:r>
              <a:rPr sz="17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раздел</a:t>
            </a:r>
            <a:r>
              <a:rPr sz="17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i="1" u="sng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“Редактировать”</a:t>
            </a:r>
            <a:r>
              <a:rPr sz="17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далее</a:t>
            </a:r>
            <a:r>
              <a:rPr sz="17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i="1" u="sng" spc="1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“QR-</a:t>
            </a:r>
            <a:r>
              <a:rPr sz="1700" b="1" i="1" u="sng" spc="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код”</a:t>
            </a:r>
            <a:r>
              <a:rPr sz="1700" spc="12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700">
              <a:latin typeface="Century Gothic"/>
              <a:cs typeface="Century Gothic"/>
            </a:endParaRPr>
          </a:p>
          <a:p>
            <a:pPr marL="12700" marR="833755">
              <a:lnSpc>
                <a:spcPct val="100000"/>
              </a:lnSpc>
              <a:spcBef>
                <a:spcPts val="565"/>
              </a:spcBef>
            </a:pP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Здесь </a:t>
            </a:r>
            <a:r>
              <a:rPr sz="1700" spc="210" dirty="0">
                <a:solidFill>
                  <a:srgbClr val="FFFFFF"/>
                </a:solidFill>
                <a:latin typeface="Century Gothic"/>
                <a:cs typeface="Century Gothic"/>
              </a:rPr>
              <a:t>вы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Century Gothic"/>
                <a:cs typeface="Century Gothic"/>
              </a:rPr>
              <a:t>сможете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entury Gothic"/>
                <a:cs typeface="Century Gothic"/>
              </a:rPr>
              <a:t>увидеть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QR-</a:t>
            </a:r>
            <a:r>
              <a:rPr sz="1700" spc="-20" dirty="0">
                <a:solidFill>
                  <a:srgbClr val="FFFFFF"/>
                </a:solidFill>
                <a:latin typeface="Century Gothic"/>
                <a:cs typeface="Century Gothic"/>
              </a:rPr>
              <a:t>код, </a:t>
            </a:r>
            <a:r>
              <a:rPr sz="1700" spc="55" dirty="0">
                <a:solidFill>
                  <a:srgbClr val="FFFFFF"/>
                </a:solidFill>
                <a:latin typeface="Century Gothic"/>
                <a:cs typeface="Century Gothic"/>
              </a:rPr>
              <a:t>который</a:t>
            </a:r>
            <a:r>
              <a:rPr sz="17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можно</a:t>
            </a:r>
            <a:r>
              <a:rPr sz="17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Century Gothic"/>
                <a:cs typeface="Century Gothic"/>
              </a:rPr>
              <a:t>использовать</a:t>
            </a:r>
            <a:r>
              <a:rPr sz="17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35" dirty="0">
                <a:solidFill>
                  <a:srgbClr val="FFFFFF"/>
                </a:solidFill>
                <a:latin typeface="Century Gothic"/>
                <a:cs typeface="Century Gothic"/>
              </a:rPr>
              <a:t>для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быстрого</a:t>
            </a:r>
            <a:r>
              <a:rPr sz="17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доступа</a:t>
            </a:r>
            <a:r>
              <a:rPr sz="17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35" dirty="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sz="17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entury Gothic"/>
                <a:cs typeface="Century Gothic"/>
              </a:rPr>
              <a:t>вашему</a:t>
            </a:r>
            <a:r>
              <a:rPr sz="17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каналу.</a:t>
            </a:r>
            <a:endParaRPr sz="17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93555" y="4428007"/>
            <a:ext cx="5228590" cy="2148205"/>
            <a:chOff x="693555" y="4428007"/>
            <a:chExt cx="5228590" cy="2148205"/>
          </a:xfrm>
        </p:grpSpPr>
        <p:sp>
          <p:nvSpPr>
            <p:cNvPr id="4" name="object 4"/>
            <p:cNvSpPr/>
            <p:nvPr/>
          </p:nvSpPr>
          <p:spPr>
            <a:xfrm>
              <a:off x="699905" y="4434357"/>
              <a:ext cx="5215890" cy="2135505"/>
            </a:xfrm>
            <a:custGeom>
              <a:avLst/>
              <a:gdLst/>
              <a:ahLst/>
              <a:cxnLst/>
              <a:rect l="l" t="t" r="r" b="b"/>
              <a:pathLst>
                <a:path w="5215890" h="2135504">
                  <a:moveTo>
                    <a:pt x="485574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1775294"/>
                  </a:lnTo>
                  <a:lnTo>
                    <a:pt x="3286" y="1824146"/>
                  </a:lnTo>
                  <a:lnTo>
                    <a:pt x="12859" y="1871000"/>
                  </a:lnTo>
                  <a:lnTo>
                    <a:pt x="28290" y="1915427"/>
                  </a:lnTo>
                  <a:lnTo>
                    <a:pt x="49149" y="1956999"/>
                  </a:lnTo>
                  <a:lnTo>
                    <a:pt x="75009" y="1995286"/>
                  </a:lnTo>
                  <a:lnTo>
                    <a:pt x="105440" y="2029860"/>
                  </a:lnTo>
                  <a:lnTo>
                    <a:pt x="140012" y="2060291"/>
                  </a:lnTo>
                  <a:lnTo>
                    <a:pt x="178298" y="2086151"/>
                  </a:lnTo>
                  <a:lnTo>
                    <a:pt x="219868" y="2107011"/>
                  </a:lnTo>
                  <a:lnTo>
                    <a:pt x="264293" y="2122442"/>
                  </a:lnTo>
                  <a:lnTo>
                    <a:pt x="311145" y="2132015"/>
                  </a:lnTo>
                  <a:lnTo>
                    <a:pt x="359994" y="2135301"/>
                  </a:lnTo>
                  <a:lnTo>
                    <a:pt x="4855743" y="2135301"/>
                  </a:lnTo>
                  <a:lnTo>
                    <a:pt x="4904592" y="2132015"/>
                  </a:lnTo>
                  <a:lnTo>
                    <a:pt x="4951444" y="2122442"/>
                  </a:lnTo>
                  <a:lnTo>
                    <a:pt x="4995871" y="2107011"/>
                  </a:lnTo>
                  <a:lnTo>
                    <a:pt x="5037442" y="2086151"/>
                  </a:lnTo>
                  <a:lnTo>
                    <a:pt x="5075729" y="2060291"/>
                  </a:lnTo>
                  <a:lnTo>
                    <a:pt x="5110303" y="2029860"/>
                  </a:lnTo>
                  <a:lnTo>
                    <a:pt x="5140735" y="1995286"/>
                  </a:lnTo>
                  <a:lnTo>
                    <a:pt x="5166597" y="1956999"/>
                  </a:lnTo>
                  <a:lnTo>
                    <a:pt x="5187458" y="1915427"/>
                  </a:lnTo>
                  <a:lnTo>
                    <a:pt x="5202889" y="1871000"/>
                  </a:lnTo>
                  <a:lnTo>
                    <a:pt x="5212463" y="1824146"/>
                  </a:lnTo>
                  <a:lnTo>
                    <a:pt x="5215750" y="1775294"/>
                  </a:lnTo>
                  <a:lnTo>
                    <a:pt x="5215750" y="359994"/>
                  </a:lnTo>
                  <a:lnTo>
                    <a:pt x="5212463" y="311145"/>
                  </a:lnTo>
                  <a:lnTo>
                    <a:pt x="5202889" y="264293"/>
                  </a:lnTo>
                  <a:lnTo>
                    <a:pt x="5187458" y="219868"/>
                  </a:lnTo>
                  <a:lnTo>
                    <a:pt x="5166597" y="178298"/>
                  </a:lnTo>
                  <a:lnTo>
                    <a:pt x="5140735" y="140012"/>
                  </a:lnTo>
                  <a:lnTo>
                    <a:pt x="5110303" y="105440"/>
                  </a:lnTo>
                  <a:lnTo>
                    <a:pt x="5075729" y="75009"/>
                  </a:lnTo>
                  <a:lnTo>
                    <a:pt x="5037442" y="49149"/>
                  </a:lnTo>
                  <a:lnTo>
                    <a:pt x="4995871" y="28290"/>
                  </a:lnTo>
                  <a:lnTo>
                    <a:pt x="4951444" y="12859"/>
                  </a:lnTo>
                  <a:lnTo>
                    <a:pt x="4904592" y="3286"/>
                  </a:lnTo>
                  <a:lnTo>
                    <a:pt x="4855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9905" y="4434357"/>
              <a:ext cx="5215890" cy="2135505"/>
            </a:xfrm>
            <a:custGeom>
              <a:avLst/>
              <a:gdLst/>
              <a:ahLst/>
              <a:cxnLst/>
              <a:rect l="l" t="t" r="r" b="b"/>
              <a:pathLst>
                <a:path w="5215890" h="2135504">
                  <a:moveTo>
                    <a:pt x="359994" y="0"/>
                  </a:move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1775294"/>
                  </a:lnTo>
                  <a:lnTo>
                    <a:pt x="3286" y="1824146"/>
                  </a:lnTo>
                  <a:lnTo>
                    <a:pt x="12859" y="1871000"/>
                  </a:lnTo>
                  <a:lnTo>
                    <a:pt x="28290" y="1915427"/>
                  </a:lnTo>
                  <a:lnTo>
                    <a:pt x="49149" y="1956999"/>
                  </a:lnTo>
                  <a:lnTo>
                    <a:pt x="75009" y="1995286"/>
                  </a:lnTo>
                  <a:lnTo>
                    <a:pt x="105440" y="2029860"/>
                  </a:lnTo>
                  <a:lnTo>
                    <a:pt x="140012" y="2060291"/>
                  </a:lnTo>
                  <a:lnTo>
                    <a:pt x="178298" y="2086151"/>
                  </a:lnTo>
                  <a:lnTo>
                    <a:pt x="219868" y="2107011"/>
                  </a:lnTo>
                  <a:lnTo>
                    <a:pt x="264293" y="2122442"/>
                  </a:lnTo>
                  <a:lnTo>
                    <a:pt x="311145" y="2132015"/>
                  </a:lnTo>
                  <a:lnTo>
                    <a:pt x="359994" y="2135301"/>
                  </a:lnTo>
                  <a:lnTo>
                    <a:pt x="4855743" y="2135301"/>
                  </a:lnTo>
                  <a:lnTo>
                    <a:pt x="4904592" y="2132015"/>
                  </a:lnTo>
                  <a:lnTo>
                    <a:pt x="4951444" y="2122442"/>
                  </a:lnTo>
                  <a:lnTo>
                    <a:pt x="4995871" y="2107011"/>
                  </a:lnTo>
                  <a:lnTo>
                    <a:pt x="5037442" y="2086151"/>
                  </a:lnTo>
                  <a:lnTo>
                    <a:pt x="5075729" y="2060291"/>
                  </a:lnTo>
                  <a:lnTo>
                    <a:pt x="5110303" y="2029860"/>
                  </a:lnTo>
                  <a:lnTo>
                    <a:pt x="5140735" y="1995286"/>
                  </a:lnTo>
                  <a:lnTo>
                    <a:pt x="5166597" y="1956999"/>
                  </a:lnTo>
                  <a:lnTo>
                    <a:pt x="5187458" y="1915427"/>
                  </a:lnTo>
                  <a:lnTo>
                    <a:pt x="5202889" y="1871000"/>
                  </a:lnTo>
                  <a:lnTo>
                    <a:pt x="5212463" y="1824146"/>
                  </a:lnTo>
                  <a:lnTo>
                    <a:pt x="5215750" y="1775294"/>
                  </a:lnTo>
                  <a:lnTo>
                    <a:pt x="5215750" y="359994"/>
                  </a:lnTo>
                  <a:lnTo>
                    <a:pt x="5212463" y="311145"/>
                  </a:lnTo>
                  <a:lnTo>
                    <a:pt x="5202889" y="264293"/>
                  </a:lnTo>
                  <a:lnTo>
                    <a:pt x="5187458" y="219868"/>
                  </a:lnTo>
                  <a:lnTo>
                    <a:pt x="5166597" y="178298"/>
                  </a:lnTo>
                  <a:lnTo>
                    <a:pt x="5140735" y="140012"/>
                  </a:lnTo>
                  <a:lnTo>
                    <a:pt x="5110303" y="105440"/>
                  </a:lnTo>
                  <a:lnTo>
                    <a:pt x="5075729" y="75009"/>
                  </a:lnTo>
                  <a:lnTo>
                    <a:pt x="5037442" y="49149"/>
                  </a:lnTo>
                  <a:lnTo>
                    <a:pt x="4995871" y="28290"/>
                  </a:lnTo>
                  <a:lnTo>
                    <a:pt x="4951444" y="12859"/>
                  </a:lnTo>
                  <a:lnTo>
                    <a:pt x="4904592" y="3286"/>
                  </a:lnTo>
                  <a:lnTo>
                    <a:pt x="4855743" y="0"/>
                  </a:lnTo>
                  <a:lnTo>
                    <a:pt x="359994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751" y="4616195"/>
              <a:ext cx="850836" cy="849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4729" y="4662449"/>
              <a:ext cx="711238" cy="7112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4254" y="4616195"/>
              <a:ext cx="849007" cy="8691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444" y="4662449"/>
              <a:ext cx="711238" cy="7299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8595" y="5525592"/>
              <a:ext cx="869143" cy="8673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5788" y="5572264"/>
              <a:ext cx="729119" cy="7291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00011" y="5596511"/>
              <a:ext cx="680612" cy="6805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46844" y="5847981"/>
              <a:ext cx="387350" cy="291465"/>
            </a:xfrm>
            <a:custGeom>
              <a:avLst/>
              <a:gdLst/>
              <a:ahLst/>
              <a:cxnLst/>
              <a:rect l="l" t="t" r="r" b="b"/>
              <a:pathLst>
                <a:path w="387350" h="291464">
                  <a:moveTo>
                    <a:pt x="136677" y="115824"/>
                  </a:moveTo>
                  <a:lnTo>
                    <a:pt x="136194" y="114134"/>
                  </a:lnTo>
                  <a:lnTo>
                    <a:pt x="136194" y="113880"/>
                  </a:lnTo>
                  <a:lnTo>
                    <a:pt x="135953" y="113639"/>
                  </a:lnTo>
                  <a:lnTo>
                    <a:pt x="135826" y="113880"/>
                  </a:lnTo>
                  <a:lnTo>
                    <a:pt x="131800" y="129832"/>
                  </a:lnTo>
                  <a:lnTo>
                    <a:pt x="123278" y="143065"/>
                  </a:lnTo>
                  <a:lnTo>
                    <a:pt x="111302" y="151955"/>
                  </a:lnTo>
                  <a:lnTo>
                    <a:pt x="111048" y="151955"/>
                  </a:lnTo>
                  <a:lnTo>
                    <a:pt x="97180" y="155079"/>
                  </a:lnTo>
                  <a:lnTo>
                    <a:pt x="83070" y="151955"/>
                  </a:lnTo>
                  <a:lnTo>
                    <a:pt x="71247" y="143332"/>
                  </a:lnTo>
                  <a:lnTo>
                    <a:pt x="62687" y="130352"/>
                  </a:lnTo>
                  <a:lnTo>
                    <a:pt x="58407" y="114134"/>
                  </a:lnTo>
                  <a:lnTo>
                    <a:pt x="57924" y="115824"/>
                  </a:lnTo>
                  <a:lnTo>
                    <a:pt x="57924" y="123088"/>
                  </a:lnTo>
                  <a:lnTo>
                    <a:pt x="58280" y="124548"/>
                  </a:lnTo>
                  <a:lnTo>
                    <a:pt x="62611" y="140982"/>
                  </a:lnTo>
                  <a:lnTo>
                    <a:pt x="62687" y="141287"/>
                  </a:lnTo>
                  <a:lnTo>
                    <a:pt x="71145" y="154203"/>
                  </a:lnTo>
                  <a:lnTo>
                    <a:pt x="71247" y="154355"/>
                  </a:lnTo>
                  <a:lnTo>
                    <a:pt x="83070" y="163068"/>
                  </a:lnTo>
                  <a:lnTo>
                    <a:pt x="97180" y="166230"/>
                  </a:lnTo>
                  <a:lnTo>
                    <a:pt x="111213" y="163068"/>
                  </a:lnTo>
                  <a:lnTo>
                    <a:pt x="111353" y="163068"/>
                  </a:lnTo>
                  <a:lnTo>
                    <a:pt x="122097" y="155079"/>
                  </a:lnTo>
                  <a:lnTo>
                    <a:pt x="123278" y="154203"/>
                  </a:lnTo>
                  <a:lnTo>
                    <a:pt x="131800" y="140982"/>
                  </a:lnTo>
                  <a:lnTo>
                    <a:pt x="135826" y="125031"/>
                  </a:lnTo>
                  <a:lnTo>
                    <a:pt x="135953" y="124548"/>
                  </a:lnTo>
                  <a:lnTo>
                    <a:pt x="135953" y="124790"/>
                  </a:lnTo>
                  <a:lnTo>
                    <a:pt x="136194" y="125031"/>
                  </a:lnTo>
                  <a:lnTo>
                    <a:pt x="136309" y="124548"/>
                  </a:lnTo>
                  <a:lnTo>
                    <a:pt x="136677" y="123088"/>
                  </a:lnTo>
                  <a:lnTo>
                    <a:pt x="136677" y="115824"/>
                  </a:lnTo>
                  <a:close/>
                </a:path>
                <a:path w="387350" h="291464">
                  <a:moveTo>
                    <a:pt x="146608" y="66890"/>
                  </a:moveTo>
                  <a:lnTo>
                    <a:pt x="139103" y="55257"/>
                  </a:lnTo>
                  <a:lnTo>
                    <a:pt x="134975" y="49199"/>
                  </a:lnTo>
                  <a:lnTo>
                    <a:pt x="130136" y="43370"/>
                  </a:lnTo>
                  <a:lnTo>
                    <a:pt x="129895" y="43370"/>
                  </a:lnTo>
                  <a:lnTo>
                    <a:pt x="124320" y="38519"/>
                  </a:lnTo>
                  <a:lnTo>
                    <a:pt x="86956" y="15989"/>
                  </a:lnTo>
                  <a:lnTo>
                    <a:pt x="49872" y="6807"/>
                  </a:lnTo>
                  <a:lnTo>
                    <a:pt x="33426" y="3517"/>
                  </a:lnTo>
                  <a:lnTo>
                    <a:pt x="10426" y="0"/>
                  </a:lnTo>
                  <a:lnTo>
                    <a:pt x="6794" y="1701"/>
                  </a:lnTo>
                  <a:lnTo>
                    <a:pt x="3162" y="4114"/>
                  </a:lnTo>
                  <a:lnTo>
                    <a:pt x="0" y="6781"/>
                  </a:lnTo>
                  <a:lnTo>
                    <a:pt x="495" y="8966"/>
                  </a:lnTo>
                  <a:lnTo>
                    <a:pt x="11582" y="11201"/>
                  </a:lnTo>
                  <a:lnTo>
                    <a:pt x="31369" y="14287"/>
                  </a:lnTo>
                  <a:lnTo>
                    <a:pt x="49872" y="17957"/>
                  </a:lnTo>
                  <a:lnTo>
                    <a:pt x="86956" y="27139"/>
                  </a:lnTo>
                  <a:lnTo>
                    <a:pt x="121348" y="47688"/>
                  </a:lnTo>
                  <a:lnTo>
                    <a:pt x="144424" y="68351"/>
                  </a:lnTo>
                  <a:lnTo>
                    <a:pt x="146608" y="66890"/>
                  </a:lnTo>
                  <a:close/>
                </a:path>
                <a:path w="387350" h="291464">
                  <a:moveTo>
                    <a:pt x="284975" y="291007"/>
                  </a:moveTo>
                  <a:lnTo>
                    <a:pt x="283514" y="286397"/>
                  </a:lnTo>
                  <a:lnTo>
                    <a:pt x="279895" y="277685"/>
                  </a:lnTo>
                  <a:lnTo>
                    <a:pt x="277952" y="276948"/>
                  </a:lnTo>
                  <a:lnTo>
                    <a:pt x="277952" y="276707"/>
                  </a:lnTo>
                  <a:lnTo>
                    <a:pt x="271399" y="273799"/>
                  </a:lnTo>
                  <a:lnTo>
                    <a:pt x="259537" y="267995"/>
                  </a:lnTo>
                  <a:lnTo>
                    <a:pt x="251294" y="265074"/>
                  </a:lnTo>
                  <a:lnTo>
                    <a:pt x="244030" y="260477"/>
                  </a:lnTo>
                  <a:lnTo>
                    <a:pt x="236270" y="258775"/>
                  </a:lnTo>
                  <a:lnTo>
                    <a:pt x="225450" y="255054"/>
                  </a:lnTo>
                  <a:lnTo>
                    <a:pt x="214820" y="252730"/>
                  </a:lnTo>
                  <a:lnTo>
                    <a:pt x="204368" y="251498"/>
                  </a:lnTo>
                  <a:lnTo>
                    <a:pt x="194106" y="251028"/>
                  </a:lnTo>
                  <a:lnTo>
                    <a:pt x="174371" y="253034"/>
                  </a:lnTo>
                  <a:lnTo>
                    <a:pt x="132092" y="266674"/>
                  </a:lnTo>
                  <a:lnTo>
                    <a:pt x="101790" y="291007"/>
                  </a:lnTo>
                  <a:lnTo>
                    <a:pt x="132092" y="277825"/>
                  </a:lnTo>
                  <a:lnTo>
                    <a:pt x="153822" y="269659"/>
                  </a:lnTo>
                  <a:lnTo>
                    <a:pt x="174371" y="264185"/>
                  </a:lnTo>
                  <a:lnTo>
                    <a:pt x="194106" y="262178"/>
                  </a:lnTo>
                  <a:lnTo>
                    <a:pt x="204368" y="262610"/>
                  </a:lnTo>
                  <a:lnTo>
                    <a:pt x="214820" y="263779"/>
                  </a:lnTo>
                  <a:lnTo>
                    <a:pt x="225450" y="266090"/>
                  </a:lnTo>
                  <a:lnTo>
                    <a:pt x="236270" y="269925"/>
                  </a:lnTo>
                  <a:lnTo>
                    <a:pt x="244030" y="271614"/>
                  </a:lnTo>
                  <a:lnTo>
                    <a:pt x="251294" y="276225"/>
                  </a:lnTo>
                  <a:lnTo>
                    <a:pt x="259537" y="279133"/>
                  </a:lnTo>
                  <a:lnTo>
                    <a:pt x="265353" y="281800"/>
                  </a:lnTo>
                  <a:lnTo>
                    <a:pt x="271399" y="284949"/>
                  </a:lnTo>
                  <a:lnTo>
                    <a:pt x="277952" y="287858"/>
                  </a:lnTo>
                  <a:lnTo>
                    <a:pt x="277952" y="288099"/>
                  </a:lnTo>
                  <a:lnTo>
                    <a:pt x="281343" y="289547"/>
                  </a:lnTo>
                  <a:lnTo>
                    <a:pt x="283768" y="290271"/>
                  </a:lnTo>
                  <a:lnTo>
                    <a:pt x="284251" y="290766"/>
                  </a:lnTo>
                  <a:lnTo>
                    <a:pt x="284975" y="291007"/>
                  </a:lnTo>
                  <a:close/>
                </a:path>
                <a:path w="387350" h="291464">
                  <a:moveTo>
                    <a:pt x="329793" y="115824"/>
                  </a:moveTo>
                  <a:lnTo>
                    <a:pt x="329311" y="114134"/>
                  </a:lnTo>
                  <a:lnTo>
                    <a:pt x="324916" y="130352"/>
                  </a:lnTo>
                  <a:lnTo>
                    <a:pt x="316331" y="143332"/>
                  </a:lnTo>
                  <a:lnTo>
                    <a:pt x="304495" y="151955"/>
                  </a:lnTo>
                  <a:lnTo>
                    <a:pt x="290296" y="155079"/>
                  </a:lnTo>
                  <a:lnTo>
                    <a:pt x="276225" y="151955"/>
                  </a:lnTo>
                  <a:lnTo>
                    <a:pt x="264477" y="143332"/>
                  </a:lnTo>
                  <a:lnTo>
                    <a:pt x="256006" y="130352"/>
                  </a:lnTo>
                  <a:lnTo>
                    <a:pt x="251764" y="114134"/>
                  </a:lnTo>
                  <a:lnTo>
                    <a:pt x="251282" y="115824"/>
                  </a:lnTo>
                  <a:lnTo>
                    <a:pt x="251282" y="123088"/>
                  </a:lnTo>
                  <a:lnTo>
                    <a:pt x="256006" y="141287"/>
                  </a:lnTo>
                  <a:lnTo>
                    <a:pt x="264477" y="154355"/>
                  </a:lnTo>
                  <a:lnTo>
                    <a:pt x="276225" y="163068"/>
                  </a:lnTo>
                  <a:lnTo>
                    <a:pt x="290296" y="166230"/>
                  </a:lnTo>
                  <a:lnTo>
                    <a:pt x="304634" y="163029"/>
                  </a:lnTo>
                  <a:lnTo>
                    <a:pt x="316522" y="154203"/>
                  </a:lnTo>
                  <a:lnTo>
                    <a:pt x="325043" y="140982"/>
                  </a:lnTo>
                  <a:lnTo>
                    <a:pt x="329793" y="122847"/>
                  </a:lnTo>
                  <a:lnTo>
                    <a:pt x="329793" y="119214"/>
                  </a:lnTo>
                  <a:lnTo>
                    <a:pt x="329793" y="115824"/>
                  </a:lnTo>
                  <a:close/>
                </a:path>
                <a:path w="387350" h="291464">
                  <a:moveTo>
                    <a:pt x="386981" y="6781"/>
                  </a:moveTo>
                  <a:lnTo>
                    <a:pt x="383832" y="4114"/>
                  </a:lnTo>
                  <a:lnTo>
                    <a:pt x="380441" y="1930"/>
                  </a:lnTo>
                  <a:lnTo>
                    <a:pt x="376809" y="0"/>
                  </a:lnTo>
                  <a:lnTo>
                    <a:pt x="353593" y="3517"/>
                  </a:lnTo>
                  <a:lnTo>
                    <a:pt x="337096" y="6807"/>
                  </a:lnTo>
                  <a:lnTo>
                    <a:pt x="327825" y="8089"/>
                  </a:lnTo>
                  <a:lnTo>
                    <a:pt x="291084" y="20294"/>
                  </a:lnTo>
                  <a:lnTo>
                    <a:pt x="256616" y="43853"/>
                  </a:lnTo>
                  <a:lnTo>
                    <a:pt x="244017" y="61544"/>
                  </a:lnTo>
                  <a:lnTo>
                    <a:pt x="240385" y="66878"/>
                  </a:lnTo>
                  <a:lnTo>
                    <a:pt x="242557" y="68326"/>
                  </a:lnTo>
                  <a:lnTo>
                    <a:pt x="249758" y="60934"/>
                  </a:lnTo>
                  <a:lnTo>
                    <a:pt x="257492" y="54038"/>
                  </a:lnTo>
                  <a:lnTo>
                    <a:pt x="291084" y="31445"/>
                  </a:lnTo>
                  <a:lnTo>
                    <a:pt x="327825" y="19240"/>
                  </a:lnTo>
                  <a:lnTo>
                    <a:pt x="337096" y="17957"/>
                  </a:lnTo>
                  <a:lnTo>
                    <a:pt x="355612" y="14287"/>
                  </a:lnTo>
                  <a:lnTo>
                    <a:pt x="375399" y="11201"/>
                  </a:lnTo>
                  <a:lnTo>
                    <a:pt x="386499" y="8966"/>
                  </a:lnTo>
                  <a:lnTo>
                    <a:pt x="386981" y="6781"/>
                  </a:lnTo>
                  <a:close/>
                </a:path>
              </a:pathLst>
            </a:custGeom>
            <a:solidFill>
              <a:srgbClr val="FFAA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04312" y="5912599"/>
              <a:ext cx="78740" cy="94615"/>
            </a:xfrm>
            <a:custGeom>
              <a:avLst/>
              <a:gdLst/>
              <a:ahLst/>
              <a:cxnLst/>
              <a:rect l="l" t="t" r="r" b="b"/>
              <a:pathLst>
                <a:path w="78739" h="94614">
                  <a:moveTo>
                    <a:pt x="39243" y="0"/>
                  </a:moveTo>
                  <a:lnTo>
                    <a:pt x="23965" y="3700"/>
                  </a:lnTo>
                  <a:lnTo>
                    <a:pt x="11491" y="13792"/>
                  </a:lnTo>
                  <a:lnTo>
                    <a:pt x="3083" y="28760"/>
                  </a:lnTo>
                  <a:lnTo>
                    <a:pt x="0" y="47091"/>
                  </a:lnTo>
                  <a:lnTo>
                    <a:pt x="3083" y="65422"/>
                  </a:lnTo>
                  <a:lnTo>
                    <a:pt x="11491" y="80390"/>
                  </a:lnTo>
                  <a:lnTo>
                    <a:pt x="23965" y="90482"/>
                  </a:lnTo>
                  <a:lnTo>
                    <a:pt x="39243" y="94183"/>
                  </a:lnTo>
                  <a:lnTo>
                    <a:pt x="54515" y="90482"/>
                  </a:lnTo>
                  <a:lnTo>
                    <a:pt x="66989" y="80390"/>
                  </a:lnTo>
                  <a:lnTo>
                    <a:pt x="75401" y="65422"/>
                  </a:lnTo>
                  <a:lnTo>
                    <a:pt x="78486" y="47091"/>
                  </a:lnTo>
                  <a:lnTo>
                    <a:pt x="75401" y="28760"/>
                  </a:lnTo>
                  <a:lnTo>
                    <a:pt x="66989" y="13792"/>
                  </a:lnTo>
                  <a:lnTo>
                    <a:pt x="54515" y="3700"/>
                  </a:lnTo>
                  <a:lnTo>
                    <a:pt x="39243" y="0"/>
                  </a:lnTo>
                  <a:close/>
                </a:path>
              </a:pathLst>
            </a:custGeom>
            <a:solidFill>
              <a:srgbClr val="935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04312" y="5912599"/>
              <a:ext cx="78740" cy="53340"/>
            </a:xfrm>
            <a:custGeom>
              <a:avLst/>
              <a:gdLst/>
              <a:ahLst/>
              <a:cxnLst/>
              <a:rect l="l" t="t" r="r" b="b"/>
              <a:pathLst>
                <a:path w="78739" h="53339">
                  <a:moveTo>
                    <a:pt x="39319" y="0"/>
                  </a:moveTo>
                  <a:lnTo>
                    <a:pt x="24051" y="3708"/>
                  </a:lnTo>
                  <a:lnTo>
                    <a:pt x="11549" y="13822"/>
                  </a:lnTo>
                  <a:lnTo>
                    <a:pt x="3102" y="28819"/>
                  </a:lnTo>
                  <a:lnTo>
                    <a:pt x="0" y="47180"/>
                  </a:lnTo>
                  <a:lnTo>
                    <a:pt x="0" y="51117"/>
                  </a:lnTo>
                  <a:lnTo>
                    <a:pt x="495" y="53073"/>
                  </a:lnTo>
                  <a:lnTo>
                    <a:pt x="4693" y="36776"/>
                  </a:lnTo>
                  <a:lnTo>
                    <a:pt x="13268" y="23682"/>
                  </a:lnTo>
                  <a:lnTo>
                    <a:pt x="25162" y="14964"/>
                  </a:lnTo>
                  <a:lnTo>
                    <a:pt x="39319" y="11798"/>
                  </a:lnTo>
                  <a:lnTo>
                    <a:pt x="53468" y="14964"/>
                  </a:lnTo>
                  <a:lnTo>
                    <a:pt x="65358" y="23682"/>
                  </a:lnTo>
                  <a:lnTo>
                    <a:pt x="73932" y="36776"/>
                  </a:lnTo>
                  <a:lnTo>
                    <a:pt x="78130" y="53073"/>
                  </a:lnTo>
                  <a:lnTo>
                    <a:pt x="78625" y="51117"/>
                  </a:lnTo>
                  <a:lnTo>
                    <a:pt x="78625" y="47180"/>
                  </a:lnTo>
                  <a:lnTo>
                    <a:pt x="75523" y="28819"/>
                  </a:lnTo>
                  <a:lnTo>
                    <a:pt x="67078" y="13822"/>
                  </a:lnTo>
                  <a:lnTo>
                    <a:pt x="54579" y="3708"/>
                  </a:lnTo>
                  <a:lnTo>
                    <a:pt x="39319" y="0"/>
                  </a:lnTo>
                  <a:close/>
                </a:path>
              </a:pathLst>
            </a:custGeom>
            <a:solidFill>
              <a:srgbClr val="8C4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97530" y="5912599"/>
              <a:ext cx="78740" cy="94615"/>
            </a:xfrm>
            <a:custGeom>
              <a:avLst/>
              <a:gdLst/>
              <a:ahLst/>
              <a:cxnLst/>
              <a:rect l="l" t="t" r="r" b="b"/>
              <a:pathLst>
                <a:path w="78739" h="94614">
                  <a:moveTo>
                    <a:pt x="39243" y="0"/>
                  </a:moveTo>
                  <a:lnTo>
                    <a:pt x="23965" y="3700"/>
                  </a:lnTo>
                  <a:lnTo>
                    <a:pt x="11491" y="13792"/>
                  </a:lnTo>
                  <a:lnTo>
                    <a:pt x="3083" y="28760"/>
                  </a:lnTo>
                  <a:lnTo>
                    <a:pt x="0" y="47091"/>
                  </a:lnTo>
                  <a:lnTo>
                    <a:pt x="3083" y="65422"/>
                  </a:lnTo>
                  <a:lnTo>
                    <a:pt x="11491" y="80390"/>
                  </a:lnTo>
                  <a:lnTo>
                    <a:pt x="23965" y="90482"/>
                  </a:lnTo>
                  <a:lnTo>
                    <a:pt x="39243" y="94183"/>
                  </a:lnTo>
                  <a:lnTo>
                    <a:pt x="54520" y="90482"/>
                  </a:lnTo>
                  <a:lnTo>
                    <a:pt x="66994" y="80390"/>
                  </a:lnTo>
                  <a:lnTo>
                    <a:pt x="75402" y="65422"/>
                  </a:lnTo>
                  <a:lnTo>
                    <a:pt x="78486" y="47091"/>
                  </a:lnTo>
                  <a:lnTo>
                    <a:pt x="75402" y="28760"/>
                  </a:lnTo>
                  <a:lnTo>
                    <a:pt x="66994" y="13792"/>
                  </a:lnTo>
                  <a:lnTo>
                    <a:pt x="54520" y="3700"/>
                  </a:lnTo>
                  <a:lnTo>
                    <a:pt x="39243" y="0"/>
                  </a:lnTo>
                  <a:close/>
                </a:path>
              </a:pathLst>
            </a:custGeom>
            <a:solidFill>
              <a:srgbClr val="935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97530" y="5912599"/>
              <a:ext cx="78740" cy="53340"/>
            </a:xfrm>
            <a:custGeom>
              <a:avLst/>
              <a:gdLst/>
              <a:ahLst/>
              <a:cxnLst/>
              <a:rect l="l" t="t" r="r" b="b"/>
              <a:pathLst>
                <a:path w="78739" h="53339">
                  <a:moveTo>
                    <a:pt x="39319" y="0"/>
                  </a:moveTo>
                  <a:lnTo>
                    <a:pt x="24051" y="3708"/>
                  </a:lnTo>
                  <a:lnTo>
                    <a:pt x="11549" y="13822"/>
                  </a:lnTo>
                  <a:lnTo>
                    <a:pt x="3102" y="28819"/>
                  </a:lnTo>
                  <a:lnTo>
                    <a:pt x="0" y="47180"/>
                  </a:lnTo>
                  <a:lnTo>
                    <a:pt x="0" y="51117"/>
                  </a:lnTo>
                  <a:lnTo>
                    <a:pt x="495" y="53073"/>
                  </a:lnTo>
                  <a:lnTo>
                    <a:pt x="4693" y="36776"/>
                  </a:lnTo>
                  <a:lnTo>
                    <a:pt x="13268" y="23682"/>
                  </a:lnTo>
                  <a:lnTo>
                    <a:pt x="25162" y="14964"/>
                  </a:lnTo>
                  <a:lnTo>
                    <a:pt x="39319" y="11798"/>
                  </a:lnTo>
                  <a:lnTo>
                    <a:pt x="53468" y="14964"/>
                  </a:lnTo>
                  <a:lnTo>
                    <a:pt x="65360" y="23682"/>
                  </a:lnTo>
                  <a:lnTo>
                    <a:pt x="73937" y="36776"/>
                  </a:lnTo>
                  <a:lnTo>
                    <a:pt x="78143" y="53073"/>
                  </a:lnTo>
                  <a:lnTo>
                    <a:pt x="78625" y="51117"/>
                  </a:lnTo>
                  <a:lnTo>
                    <a:pt x="78625" y="47180"/>
                  </a:lnTo>
                  <a:lnTo>
                    <a:pt x="75523" y="28819"/>
                  </a:lnTo>
                  <a:lnTo>
                    <a:pt x="67078" y="13822"/>
                  </a:lnTo>
                  <a:lnTo>
                    <a:pt x="54579" y="3708"/>
                  </a:lnTo>
                  <a:lnTo>
                    <a:pt x="39319" y="0"/>
                  </a:lnTo>
                  <a:close/>
                </a:path>
              </a:pathLst>
            </a:custGeom>
            <a:solidFill>
              <a:srgbClr val="8C4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48216" y="6058115"/>
              <a:ext cx="183515" cy="73660"/>
            </a:xfrm>
            <a:custGeom>
              <a:avLst/>
              <a:gdLst/>
              <a:ahLst/>
              <a:cxnLst/>
              <a:rect l="l" t="t" r="r" b="b"/>
              <a:pathLst>
                <a:path w="183514" h="73660">
                  <a:moveTo>
                    <a:pt x="91465" y="0"/>
                  </a:moveTo>
                  <a:lnTo>
                    <a:pt x="46279" y="13264"/>
                  </a:lnTo>
                  <a:lnTo>
                    <a:pt x="13034" y="45091"/>
                  </a:lnTo>
                  <a:lnTo>
                    <a:pt x="0" y="73380"/>
                  </a:lnTo>
                  <a:lnTo>
                    <a:pt x="25498" y="62172"/>
                  </a:lnTo>
                  <a:lnTo>
                    <a:pt x="49026" y="53054"/>
                  </a:lnTo>
                  <a:lnTo>
                    <a:pt x="71085" y="46927"/>
                  </a:lnTo>
                  <a:lnTo>
                    <a:pt x="92176" y="44691"/>
                  </a:lnTo>
                  <a:lnTo>
                    <a:pt x="102492" y="45090"/>
                  </a:lnTo>
                  <a:lnTo>
                    <a:pt x="112964" y="46256"/>
                  </a:lnTo>
                  <a:lnTo>
                    <a:pt x="123625" y="48541"/>
                  </a:lnTo>
                  <a:lnTo>
                    <a:pt x="134505" y="52298"/>
                  </a:lnTo>
                  <a:lnTo>
                    <a:pt x="142201" y="54102"/>
                  </a:lnTo>
                  <a:lnTo>
                    <a:pt x="149352" y="58699"/>
                  </a:lnTo>
                  <a:lnTo>
                    <a:pt x="157632" y="61658"/>
                  </a:lnTo>
                  <a:lnTo>
                    <a:pt x="176168" y="70654"/>
                  </a:lnTo>
                  <a:lnTo>
                    <a:pt x="183121" y="73380"/>
                  </a:lnTo>
                  <a:lnTo>
                    <a:pt x="180630" y="65975"/>
                  </a:lnTo>
                  <a:lnTo>
                    <a:pt x="177676" y="58772"/>
                  </a:lnTo>
                  <a:lnTo>
                    <a:pt x="156108" y="26641"/>
                  </a:lnTo>
                  <a:lnTo>
                    <a:pt x="123036" y="5319"/>
                  </a:lnTo>
                  <a:lnTo>
                    <a:pt x="107473" y="1253"/>
                  </a:lnTo>
                  <a:lnTo>
                    <a:pt x="91465" y="0"/>
                  </a:lnTo>
                  <a:close/>
                </a:path>
              </a:pathLst>
            </a:custGeom>
            <a:solidFill>
              <a:srgbClr val="935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48241" y="6058166"/>
              <a:ext cx="183515" cy="73660"/>
            </a:xfrm>
            <a:custGeom>
              <a:avLst/>
              <a:gdLst/>
              <a:ahLst/>
              <a:cxnLst/>
              <a:rect l="l" t="t" r="r" b="b"/>
              <a:pathLst>
                <a:path w="183514" h="73660">
                  <a:moveTo>
                    <a:pt x="91401" y="0"/>
                  </a:moveTo>
                  <a:lnTo>
                    <a:pt x="46240" y="13135"/>
                  </a:lnTo>
                  <a:lnTo>
                    <a:pt x="13039" y="44994"/>
                  </a:lnTo>
                  <a:lnTo>
                    <a:pt x="0" y="73278"/>
                  </a:lnTo>
                  <a:lnTo>
                    <a:pt x="6959" y="70294"/>
                  </a:lnTo>
                  <a:lnTo>
                    <a:pt x="12330" y="60971"/>
                  </a:lnTo>
                  <a:lnTo>
                    <a:pt x="18657" y="52346"/>
                  </a:lnTo>
                  <a:lnTo>
                    <a:pt x="60326" y="20988"/>
                  </a:lnTo>
                  <a:lnTo>
                    <a:pt x="91401" y="14655"/>
                  </a:lnTo>
                  <a:lnTo>
                    <a:pt x="107413" y="15898"/>
                  </a:lnTo>
                  <a:lnTo>
                    <a:pt x="150279" y="36258"/>
                  </a:lnTo>
                  <a:lnTo>
                    <a:pt x="174624" y="66827"/>
                  </a:lnTo>
                  <a:lnTo>
                    <a:pt x="176123" y="70548"/>
                  </a:lnTo>
                  <a:lnTo>
                    <a:pt x="183070" y="73278"/>
                  </a:lnTo>
                  <a:lnTo>
                    <a:pt x="161212" y="32381"/>
                  </a:lnTo>
                  <a:lnTo>
                    <a:pt x="122983" y="5280"/>
                  </a:lnTo>
                  <a:lnTo>
                    <a:pt x="107413" y="1244"/>
                  </a:lnTo>
                  <a:lnTo>
                    <a:pt x="91401" y="0"/>
                  </a:lnTo>
                  <a:close/>
                </a:path>
              </a:pathLst>
            </a:custGeom>
            <a:solidFill>
              <a:srgbClr val="8C4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86836" y="5832055"/>
              <a:ext cx="146685" cy="76835"/>
            </a:xfrm>
            <a:custGeom>
              <a:avLst/>
              <a:gdLst/>
              <a:ahLst/>
              <a:cxnLst/>
              <a:rect l="l" t="t" r="r" b="b"/>
              <a:pathLst>
                <a:path w="146685" h="76835">
                  <a:moveTo>
                    <a:pt x="103759" y="0"/>
                  </a:moveTo>
                  <a:lnTo>
                    <a:pt x="60401" y="13969"/>
                  </a:lnTo>
                  <a:lnTo>
                    <a:pt x="25504" y="40905"/>
                  </a:lnTo>
                  <a:lnTo>
                    <a:pt x="0" y="75450"/>
                  </a:lnTo>
                  <a:lnTo>
                    <a:pt x="2070" y="76834"/>
                  </a:lnTo>
                  <a:lnTo>
                    <a:pt x="9326" y="69432"/>
                  </a:lnTo>
                  <a:lnTo>
                    <a:pt x="17046" y="62542"/>
                  </a:lnTo>
                  <a:lnTo>
                    <a:pt x="50641" y="39874"/>
                  </a:lnTo>
                  <a:lnTo>
                    <a:pt x="87329" y="27711"/>
                  </a:lnTo>
                  <a:lnTo>
                    <a:pt x="96638" y="26444"/>
                  </a:lnTo>
                  <a:lnTo>
                    <a:pt x="115080" y="22802"/>
                  </a:lnTo>
                  <a:lnTo>
                    <a:pt x="134902" y="19764"/>
                  </a:lnTo>
                  <a:lnTo>
                    <a:pt x="145859" y="17564"/>
                  </a:lnTo>
                  <a:lnTo>
                    <a:pt x="146532" y="15176"/>
                  </a:lnTo>
                  <a:lnTo>
                    <a:pt x="137029" y="8683"/>
                  </a:lnTo>
                  <a:lnTo>
                    <a:pt x="126531" y="3883"/>
                  </a:lnTo>
                  <a:lnTo>
                    <a:pt x="115341" y="935"/>
                  </a:lnTo>
                  <a:lnTo>
                    <a:pt x="103759" y="0"/>
                  </a:lnTo>
                  <a:close/>
                </a:path>
              </a:pathLst>
            </a:custGeom>
            <a:solidFill>
              <a:srgbClr val="935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86938" y="5832093"/>
              <a:ext cx="146685" cy="76835"/>
            </a:xfrm>
            <a:custGeom>
              <a:avLst/>
              <a:gdLst/>
              <a:ahLst/>
              <a:cxnLst/>
              <a:rect l="l" t="t" r="r" b="b"/>
              <a:pathLst>
                <a:path w="146685" h="76835">
                  <a:moveTo>
                    <a:pt x="103593" y="0"/>
                  </a:moveTo>
                  <a:lnTo>
                    <a:pt x="60375" y="13906"/>
                  </a:lnTo>
                  <a:lnTo>
                    <a:pt x="25434" y="40770"/>
                  </a:lnTo>
                  <a:lnTo>
                    <a:pt x="0" y="75272"/>
                  </a:lnTo>
                  <a:lnTo>
                    <a:pt x="1993" y="76758"/>
                  </a:lnTo>
                  <a:lnTo>
                    <a:pt x="14507" y="58888"/>
                  </a:lnTo>
                  <a:lnTo>
                    <a:pt x="27801" y="43878"/>
                  </a:lnTo>
                  <a:lnTo>
                    <a:pt x="60375" y="19380"/>
                  </a:lnTo>
                  <a:lnTo>
                    <a:pt x="103593" y="5461"/>
                  </a:lnTo>
                  <a:lnTo>
                    <a:pt x="114127" y="6181"/>
                  </a:lnTo>
                  <a:lnTo>
                    <a:pt x="124334" y="8599"/>
                  </a:lnTo>
                  <a:lnTo>
                    <a:pt x="133981" y="12552"/>
                  </a:lnTo>
                  <a:lnTo>
                    <a:pt x="142836" y="17881"/>
                  </a:lnTo>
                  <a:lnTo>
                    <a:pt x="143827" y="17881"/>
                  </a:lnTo>
                  <a:lnTo>
                    <a:pt x="145821" y="17386"/>
                  </a:lnTo>
                  <a:lnTo>
                    <a:pt x="146316" y="15151"/>
                  </a:lnTo>
                  <a:lnTo>
                    <a:pt x="136917" y="8660"/>
                  </a:lnTo>
                  <a:lnTo>
                    <a:pt x="126445" y="3846"/>
                  </a:lnTo>
                  <a:lnTo>
                    <a:pt x="115228" y="897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8C4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46311" y="5832055"/>
              <a:ext cx="146685" cy="76835"/>
            </a:xfrm>
            <a:custGeom>
              <a:avLst/>
              <a:gdLst/>
              <a:ahLst/>
              <a:cxnLst/>
              <a:rect l="l" t="t" r="r" b="b"/>
              <a:pathLst>
                <a:path w="146685" h="76835">
                  <a:moveTo>
                    <a:pt x="42773" y="0"/>
                  </a:moveTo>
                  <a:lnTo>
                    <a:pt x="31196" y="935"/>
                  </a:lnTo>
                  <a:lnTo>
                    <a:pt x="20005" y="3883"/>
                  </a:lnTo>
                  <a:lnTo>
                    <a:pt x="9505" y="8683"/>
                  </a:lnTo>
                  <a:lnTo>
                    <a:pt x="0" y="15176"/>
                  </a:lnTo>
                  <a:lnTo>
                    <a:pt x="673" y="17564"/>
                  </a:lnTo>
                  <a:lnTo>
                    <a:pt x="11629" y="19764"/>
                  </a:lnTo>
                  <a:lnTo>
                    <a:pt x="31451" y="22802"/>
                  </a:lnTo>
                  <a:lnTo>
                    <a:pt x="49894" y="26444"/>
                  </a:lnTo>
                  <a:lnTo>
                    <a:pt x="86964" y="35611"/>
                  </a:lnTo>
                  <a:lnTo>
                    <a:pt x="121398" y="56169"/>
                  </a:lnTo>
                  <a:lnTo>
                    <a:pt x="144462" y="76834"/>
                  </a:lnTo>
                  <a:lnTo>
                    <a:pt x="146532" y="75450"/>
                  </a:lnTo>
                  <a:lnTo>
                    <a:pt x="121027" y="40905"/>
                  </a:lnTo>
                  <a:lnTo>
                    <a:pt x="86131" y="13969"/>
                  </a:lnTo>
                  <a:lnTo>
                    <a:pt x="54370" y="932"/>
                  </a:lnTo>
                  <a:lnTo>
                    <a:pt x="42773" y="0"/>
                  </a:lnTo>
                  <a:close/>
                </a:path>
              </a:pathLst>
            </a:custGeom>
            <a:solidFill>
              <a:srgbClr val="935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46425" y="5832093"/>
              <a:ext cx="146685" cy="76835"/>
            </a:xfrm>
            <a:custGeom>
              <a:avLst/>
              <a:gdLst/>
              <a:ahLst/>
              <a:cxnLst/>
              <a:rect l="l" t="t" r="r" b="b"/>
              <a:pathLst>
                <a:path w="146685" h="76835">
                  <a:moveTo>
                    <a:pt x="42722" y="0"/>
                  </a:moveTo>
                  <a:lnTo>
                    <a:pt x="31087" y="897"/>
                  </a:lnTo>
                  <a:lnTo>
                    <a:pt x="19870" y="3846"/>
                  </a:lnTo>
                  <a:lnTo>
                    <a:pt x="9398" y="8660"/>
                  </a:lnTo>
                  <a:lnTo>
                    <a:pt x="0" y="15151"/>
                  </a:lnTo>
                  <a:lnTo>
                    <a:pt x="495" y="17386"/>
                  </a:lnTo>
                  <a:lnTo>
                    <a:pt x="2489" y="17881"/>
                  </a:lnTo>
                  <a:lnTo>
                    <a:pt x="3479" y="17881"/>
                  </a:lnTo>
                  <a:lnTo>
                    <a:pt x="12335" y="12552"/>
                  </a:lnTo>
                  <a:lnTo>
                    <a:pt x="21982" y="8599"/>
                  </a:lnTo>
                  <a:lnTo>
                    <a:pt x="32188" y="6181"/>
                  </a:lnTo>
                  <a:lnTo>
                    <a:pt x="42722" y="5461"/>
                  </a:lnTo>
                  <a:lnTo>
                    <a:pt x="54265" y="6376"/>
                  </a:lnTo>
                  <a:lnTo>
                    <a:pt x="103217" y="30592"/>
                  </a:lnTo>
                  <a:lnTo>
                    <a:pt x="131809" y="58888"/>
                  </a:lnTo>
                  <a:lnTo>
                    <a:pt x="144322" y="76758"/>
                  </a:lnTo>
                  <a:lnTo>
                    <a:pt x="146316" y="75272"/>
                  </a:lnTo>
                  <a:lnTo>
                    <a:pt x="120881" y="40770"/>
                  </a:lnTo>
                  <a:lnTo>
                    <a:pt x="85940" y="13906"/>
                  </a:lnTo>
                  <a:lnTo>
                    <a:pt x="54265" y="915"/>
                  </a:lnTo>
                  <a:lnTo>
                    <a:pt x="42722" y="0"/>
                  </a:lnTo>
                  <a:close/>
                </a:path>
              </a:pathLst>
            </a:custGeom>
            <a:solidFill>
              <a:srgbClr val="8C4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88929" y="4616195"/>
              <a:ext cx="861822" cy="86182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736160" y="4662461"/>
              <a:ext cx="722630" cy="722630"/>
            </a:xfrm>
            <a:custGeom>
              <a:avLst/>
              <a:gdLst/>
              <a:ahLst/>
              <a:cxnLst/>
              <a:rect l="l" t="t" r="r" b="b"/>
              <a:pathLst>
                <a:path w="722629" h="722629">
                  <a:moveTo>
                    <a:pt x="361226" y="0"/>
                  </a:moveTo>
                  <a:lnTo>
                    <a:pt x="312208" y="3297"/>
                  </a:lnTo>
                  <a:lnTo>
                    <a:pt x="265196" y="12903"/>
                  </a:lnTo>
                  <a:lnTo>
                    <a:pt x="220618" y="28386"/>
                  </a:lnTo>
                  <a:lnTo>
                    <a:pt x="178906" y="49316"/>
                  </a:lnTo>
                  <a:lnTo>
                    <a:pt x="140489" y="75264"/>
                  </a:lnTo>
                  <a:lnTo>
                    <a:pt x="105798" y="105798"/>
                  </a:lnTo>
                  <a:lnTo>
                    <a:pt x="75264" y="140489"/>
                  </a:lnTo>
                  <a:lnTo>
                    <a:pt x="49316" y="178906"/>
                  </a:lnTo>
                  <a:lnTo>
                    <a:pt x="28386" y="220618"/>
                  </a:lnTo>
                  <a:lnTo>
                    <a:pt x="12903" y="265196"/>
                  </a:lnTo>
                  <a:lnTo>
                    <a:pt x="3297" y="312208"/>
                  </a:lnTo>
                  <a:lnTo>
                    <a:pt x="0" y="361226"/>
                  </a:lnTo>
                  <a:lnTo>
                    <a:pt x="3297" y="410243"/>
                  </a:lnTo>
                  <a:lnTo>
                    <a:pt x="12903" y="457255"/>
                  </a:lnTo>
                  <a:lnTo>
                    <a:pt x="28386" y="501833"/>
                  </a:lnTo>
                  <a:lnTo>
                    <a:pt x="49316" y="543545"/>
                  </a:lnTo>
                  <a:lnTo>
                    <a:pt x="75264" y="581962"/>
                  </a:lnTo>
                  <a:lnTo>
                    <a:pt x="105798" y="616653"/>
                  </a:lnTo>
                  <a:lnTo>
                    <a:pt x="140489" y="647187"/>
                  </a:lnTo>
                  <a:lnTo>
                    <a:pt x="178906" y="673135"/>
                  </a:lnTo>
                  <a:lnTo>
                    <a:pt x="220618" y="694065"/>
                  </a:lnTo>
                  <a:lnTo>
                    <a:pt x="265196" y="709549"/>
                  </a:lnTo>
                  <a:lnTo>
                    <a:pt x="312208" y="719154"/>
                  </a:lnTo>
                  <a:lnTo>
                    <a:pt x="361226" y="722452"/>
                  </a:lnTo>
                  <a:lnTo>
                    <a:pt x="410240" y="719154"/>
                  </a:lnTo>
                  <a:lnTo>
                    <a:pt x="457251" y="709549"/>
                  </a:lnTo>
                  <a:lnTo>
                    <a:pt x="501828" y="694065"/>
                  </a:lnTo>
                  <a:lnTo>
                    <a:pt x="543540" y="673135"/>
                  </a:lnTo>
                  <a:lnTo>
                    <a:pt x="581957" y="647187"/>
                  </a:lnTo>
                  <a:lnTo>
                    <a:pt x="616648" y="616653"/>
                  </a:lnTo>
                  <a:lnTo>
                    <a:pt x="647183" y="581962"/>
                  </a:lnTo>
                  <a:lnTo>
                    <a:pt x="673132" y="543545"/>
                  </a:lnTo>
                  <a:lnTo>
                    <a:pt x="694064" y="501833"/>
                  </a:lnTo>
                  <a:lnTo>
                    <a:pt x="709548" y="457255"/>
                  </a:lnTo>
                  <a:lnTo>
                    <a:pt x="719154" y="410243"/>
                  </a:lnTo>
                  <a:lnTo>
                    <a:pt x="722452" y="361226"/>
                  </a:lnTo>
                  <a:lnTo>
                    <a:pt x="719154" y="312208"/>
                  </a:lnTo>
                  <a:lnTo>
                    <a:pt x="709548" y="265196"/>
                  </a:lnTo>
                  <a:lnTo>
                    <a:pt x="694064" y="220618"/>
                  </a:lnTo>
                  <a:lnTo>
                    <a:pt x="673132" y="178906"/>
                  </a:lnTo>
                  <a:lnTo>
                    <a:pt x="647183" y="140489"/>
                  </a:lnTo>
                  <a:lnTo>
                    <a:pt x="616648" y="105798"/>
                  </a:lnTo>
                  <a:lnTo>
                    <a:pt x="581957" y="75264"/>
                  </a:lnTo>
                  <a:lnTo>
                    <a:pt x="543540" y="49316"/>
                  </a:lnTo>
                  <a:lnTo>
                    <a:pt x="501828" y="28386"/>
                  </a:lnTo>
                  <a:lnTo>
                    <a:pt x="457251" y="12903"/>
                  </a:lnTo>
                  <a:lnTo>
                    <a:pt x="410240" y="3297"/>
                  </a:lnTo>
                  <a:lnTo>
                    <a:pt x="361226" y="0"/>
                  </a:lnTo>
                  <a:close/>
                </a:path>
              </a:pathLst>
            </a:custGeom>
            <a:solidFill>
              <a:srgbClr val="F99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60289" y="4686578"/>
              <a:ext cx="674370" cy="674370"/>
            </a:xfrm>
            <a:custGeom>
              <a:avLst/>
              <a:gdLst/>
              <a:ahLst/>
              <a:cxnLst/>
              <a:rect l="l" t="t" r="r" b="b"/>
              <a:pathLst>
                <a:path w="674370" h="674370">
                  <a:moveTo>
                    <a:pt x="347916" y="0"/>
                  </a:moveTo>
                  <a:lnTo>
                    <a:pt x="302083" y="1690"/>
                  </a:lnTo>
                  <a:lnTo>
                    <a:pt x="256889" y="9504"/>
                  </a:lnTo>
                  <a:lnTo>
                    <a:pt x="214168" y="22981"/>
                  </a:lnTo>
                  <a:lnTo>
                    <a:pt x="174277" y="41680"/>
                  </a:lnTo>
                  <a:lnTo>
                    <a:pt x="137575" y="65160"/>
                  </a:lnTo>
                  <a:lnTo>
                    <a:pt x="104419" y="92978"/>
                  </a:lnTo>
                  <a:lnTo>
                    <a:pt x="75167" y="124694"/>
                  </a:lnTo>
                  <a:lnTo>
                    <a:pt x="50178" y="159866"/>
                  </a:lnTo>
                  <a:lnTo>
                    <a:pt x="29808" y="198053"/>
                  </a:lnTo>
                  <a:lnTo>
                    <a:pt x="14417" y="238814"/>
                  </a:lnTo>
                  <a:lnTo>
                    <a:pt x="4361" y="281707"/>
                  </a:lnTo>
                  <a:lnTo>
                    <a:pt x="0" y="326290"/>
                  </a:lnTo>
                  <a:lnTo>
                    <a:pt x="1690" y="372123"/>
                  </a:lnTo>
                  <a:lnTo>
                    <a:pt x="9504" y="417317"/>
                  </a:lnTo>
                  <a:lnTo>
                    <a:pt x="22981" y="460038"/>
                  </a:lnTo>
                  <a:lnTo>
                    <a:pt x="41680" y="499929"/>
                  </a:lnTo>
                  <a:lnTo>
                    <a:pt x="65160" y="536631"/>
                  </a:lnTo>
                  <a:lnTo>
                    <a:pt x="92978" y="569787"/>
                  </a:lnTo>
                  <a:lnTo>
                    <a:pt x="124694" y="599039"/>
                  </a:lnTo>
                  <a:lnTo>
                    <a:pt x="159866" y="624029"/>
                  </a:lnTo>
                  <a:lnTo>
                    <a:pt x="198053" y="644398"/>
                  </a:lnTo>
                  <a:lnTo>
                    <a:pt x="238814" y="659790"/>
                  </a:lnTo>
                  <a:lnTo>
                    <a:pt x="281707" y="669845"/>
                  </a:lnTo>
                  <a:lnTo>
                    <a:pt x="326290" y="674207"/>
                  </a:lnTo>
                  <a:lnTo>
                    <a:pt x="372123" y="672516"/>
                  </a:lnTo>
                  <a:lnTo>
                    <a:pt x="417317" y="664702"/>
                  </a:lnTo>
                  <a:lnTo>
                    <a:pt x="460037" y="651225"/>
                  </a:lnTo>
                  <a:lnTo>
                    <a:pt x="499927" y="632526"/>
                  </a:lnTo>
                  <a:lnTo>
                    <a:pt x="536628" y="609047"/>
                  </a:lnTo>
                  <a:lnTo>
                    <a:pt x="569782" y="581228"/>
                  </a:lnTo>
                  <a:lnTo>
                    <a:pt x="599033" y="549512"/>
                  </a:lnTo>
                  <a:lnTo>
                    <a:pt x="624021" y="514340"/>
                  </a:lnTo>
                  <a:lnTo>
                    <a:pt x="644389" y="476153"/>
                  </a:lnTo>
                  <a:lnTo>
                    <a:pt x="659779" y="435392"/>
                  </a:lnTo>
                  <a:lnTo>
                    <a:pt x="669833" y="392499"/>
                  </a:lnTo>
                  <a:lnTo>
                    <a:pt x="674194" y="347916"/>
                  </a:lnTo>
                  <a:lnTo>
                    <a:pt x="672504" y="302083"/>
                  </a:lnTo>
                  <a:lnTo>
                    <a:pt x="664690" y="256889"/>
                  </a:lnTo>
                  <a:lnTo>
                    <a:pt x="651213" y="214168"/>
                  </a:lnTo>
                  <a:lnTo>
                    <a:pt x="632515" y="174277"/>
                  </a:lnTo>
                  <a:lnTo>
                    <a:pt x="609037" y="137575"/>
                  </a:lnTo>
                  <a:lnTo>
                    <a:pt x="581220" y="104419"/>
                  </a:lnTo>
                  <a:lnTo>
                    <a:pt x="549506" y="75167"/>
                  </a:lnTo>
                  <a:lnTo>
                    <a:pt x="514335" y="50178"/>
                  </a:lnTo>
                  <a:lnTo>
                    <a:pt x="476150" y="29808"/>
                  </a:lnTo>
                  <a:lnTo>
                    <a:pt x="435390" y="14417"/>
                  </a:lnTo>
                  <a:lnTo>
                    <a:pt x="392498" y="4361"/>
                  </a:lnTo>
                  <a:lnTo>
                    <a:pt x="347916" y="0"/>
                  </a:lnTo>
                  <a:close/>
                </a:path>
              </a:pathLst>
            </a:custGeom>
            <a:solidFill>
              <a:srgbClr val="F9B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60556" y="4686519"/>
              <a:ext cx="674370" cy="352425"/>
            </a:xfrm>
            <a:custGeom>
              <a:avLst/>
              <a:gdLst/>
              <a:ahLst/>
              <a:cxnLst/>
              <a:rect l="l" t="t" r="r" b="b"/>
              <a:pathLst>
                <a:path w="674370" h="352425">
                  <a:moveTo>
                    <a:pt x="347617" y="0"/>
                  </a:moveTo>
                  <a:lnTo>
                    <a:pt x="301764" y="1710"/>
                  </a:lnTo>
                  <a:lnTo>
                    <a:pt x="254277" y="10041"/>
                  </a:lnTo>
                  <a:lnTo>
                    <a:pt x="209560" y="24618"/>
                  </a:lnTo>
                  <a:lnTo>
                    <a:pt x="168025" y="44927"/>
                  </a:lnTo>
                  <a:lnTo>
                    <a:pt x="130087" y="70452"/>
                  </a:lnTo>
                  <a:lnTo>
                    <a:pt x="96160" y="100680"/>
                  </a:lnTo>
                  <a:lnTo>
                    <a:pt x="66658" y="135095"/>
                  </a:lnTo>
                  <a:lnTo>
                    <a:pt x="41994" y="173182"/>
                  </a:lnTo>
                  <a:lnTo>
                    <a:pt x="22582" y="214428"/>
                  </a:lnTo>
                  <a:lnTo>
                    <a:pt x="8837" y="258316"/>
                  </a:lnTo>
                  <a:lnTo>
                    <a:pt x="1171" y="304333"/>
                  </a:lnTo>
                  <a:lnTo>
                    <a:pt x="0" y="351964"/>
                  </a:lnTo>
                  <a:lnTo>
                    <a:pt x="5445" y="303359"/>
                  </a:lnTo>
                  <a:lnTo>
                    <a:pt x="17632" y="256880"/>
                  </a:lnTo>
                  <a:lnTo>
                    <a:pt x="36091" y="213103"/>
                  </a:lnTo>
                  <a:lnTo>
                    <a:pt x="60358" y="172600"/>
                  </a:lnTo>
                  <a:lnTo>
                    <a:pt x="89965" y="135946"/>
                  </a:lnTo>
                  <a:lnTo>
                    <a:pt x="124445" y="103716"/>
                  </a:lnTo>
                  <a:lnTo>
                    <a:pt x="163331" y="76483"/>
                  </a:lnTo>
                  <a:lnTo>
                    <a:pt x="206158" y="54823"/>
                  </a:lnTo>
                  <a:lnTo>
                    <a:pt x="252458" y="39308"/>
                  </a:lnTo>
                  <a:lnTo>
                    <a:pt x="301764" y="30514"/>
                  </a:lnTo>
                  <a:lnTo>
                    <a:pt x="347617" y="28798"/>
                  </a:lnTo>
                  <a:lnTo>
                    <a:pt x="392209" y="33134"/>
                  </a:lnTo>
                  <a:lnTo>
                    <a:pt x="435102" y="43166"/>
                  </a:lnTo>
                  <a:lnTo>
                    <a:pt x="475857" y="58535"/>
                  </a:lnTo>
                  <a:lnTo>
                    <a:pt x="514034" y="78885"/>
                  </a:lnTo>
                  <a:lnTo>
                    <a:pt x="549194" y="103858"/>
                  </a:lnTo>
                  <a:lnTo>
                    <a:pt x="580897" y="133098"/>
                  </a:lnTo>
                  <a:lnTo>
                    <a:pt x="608705" y="166247"/>
                  </a:lnTo>
                  <a:lnTo>
                    <a:pt x="632179" y="202948"/>
                  </a:lnTo>
                  <a:lnTo>
                    <a:pt x="650878" y="242844"/>
                  </a:lnTo>
                  <a:lnTo>
                    <a:pt x="664364" y="285578"/>
                  </a:lnTo>
                  <a:lnTo>
                    <a:pt x="672198" y="330793"/>
                  </a:lnTo>
                  <a:lnTo>
                    <a:pt x="673671" y="351468"/>
                  </a:lnTo>
                  <a:lnTo>
                    <a:pt x="673993" y="339137"/>
                  </a:lnTo>
                  <a:lnTo>
                    <a:pt x="664364" y="256840"/>
                  </a:lnTo>
                  <a:lnTo>
                    <a:pt x="650878" y="214140"/>
                  </a:lnTo>
                  <a:lnTo>
                    <a:pt x="632179" y="174262"/>
                  </a:lnTo>
                  <a:lnTo>
                    <a:pt x="608705" y="137565"/>
                  </a:lnTo>
                  <a:lnTo>
                    <a:pt x="580897" y="104410"/>
                  </a:lnTo>
                  <a:lnTo>
                    <a:pt x="549194" y="75156"/>
                  </a:lnTo>
                  <a:lnTo>
                    <a:pt x="514034" y="50163"/>
                  </a:lnTo>
                  <a:lnTo>
                    <a:pt x="475857" y="29791"/>
                  </a:lnTo>
                  <a:lnTo>
                    <a:pt x="435102" y="14400"/>
                  </a:lnTo>
                  <a:lnTo>
                    <a:pt x="392209" y="4349"/>
                  </a:lnTo>
                  <a:lnTo>
                    <a:pt x="347617" y="0"/>
                  </a:lnTo>
                  <a:close/>
                </a:path>
              </a:pathLst>
            </a:custGeom>
            <a:solidFill>
              <a:srgbClr val="FCC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60171" y="5009311"/>
              <a:ext cx="674370" cy="351790"/>
            </a:xfrm>
            <a:custGeom>
              <a:avLst/>
              <a:gdLst/>
              <a:ahLst/>
              <a:cxnLst/>
              <a:rect l="l" t="t" r="r" b="b"/>
              <a:pathLst>
                <a:path w="674370" h="351789">
                  <a:moveTo>
                    <a:pt x="674132" y="0"/>
                  </a:moveTo>
                  <a:lnTo>
                    <a:pt x="668673" y="48470"/>
                  </a:lnTo>
                  <a:lnTo>
                    <a:pt x="656454" y="94841"/>
                  </a:lnTo>
                  <a:lnTo>
                    <a:pt x="637949" y="138535"/>
                  </a:lnTo>
                  <a:lnTo>
                    <a:pt x="613635" y="178975"/>
                  </a:lnTo>
                  <a:lnTo>
                    <a:pt x="583986" y="215584"/>
                  </a:lnTo>
                  <a:lnTo>
                    <a:pt x="549478" y="247784"/>
                  </a:lnTo>
                  <a:lnTo>
                    <a:pt x="510587" y="274998"/>
                  </a:lnTo>
                  <a:lnTo>
                    <a:pt x="467788" y="296649"/>
                  </a:lnTo>
                  <a:lnTo>
                    <a:pt x="421556" y="312160"/>
                  </a:lnTo>
                  <a:lnTo>
                    <a:pt x="372367" y="320954"/>
                  </a:lnTo>
                  <a:lnTo>
                    <a:pt x="326513" y="322665"/>
                  </a:lnTo>
                  <a:lnTo>
                    <a:pt x="281909" y="318316"/>
                  </a:lnTo>
                  <a:lnTo>
                    <a:pt x="238997" y="308266"/>
                  </a:lnTo>
                  <a:lnTo>
                    <a:pt x="198218" y="292877"/>
                  </a:lnTo>
                  <a:lnTo>
                    <a:pt x="160013" y="272506"/>
                  </a:lnTo>
                  <a:lnTo>
                    <a:pt x="124822" y="247515"/>
                  </a:lnTo>
                  <a:lnTo>
                    <a:pt x="93088" y="218262"/>
                  </a:lnTo>
                  <a:lnTo>
                    <a:pt x="65250" y="185108"/>
                  </a:lnTo>
                  <a:lnTo>
                    <a:pt x="41751" y="148413"/>
                  </a:lnTo>
                  <a:lnTo>
                    <a:pt x="23031" y="108536"/>
                  </a:lnTo>
                  <a:lnTo>
                    <a:pt x="9531" y="65836"/>
                  </a:lnTo>
                  <a:lnTo>
                    <a:pt x="1693" y="20675"/>
                  </a:lnTo>
                  <a:lnTo>
                    <a:pt x="461" y="7137"/>
                  </a:lnTo>
                  <a:lnTo>
                    <a:pt x="461" y="482"/>
                  </a:lnTo>
                  <a:lnTo>
                    <a:pt x="0" y="12574"/>
                  </a:lnTo>
                  <a:lnTo>
                    <a:pt x="9531" y="94628"/>
                  </a:lnTo>
                  <a:lnTo>
                    <a:pt x="23031" y="137327"/>
                  </a:lnTo>
                  <a:lnTo>
                    <a:pt x="41751" y="177206"/>
                  </a:lnTo>
                  <a:lnTo>
                    <a:pt x="65250" y="213902"/>
                  </a:lnTo>
                  <a:lnTo>
                    <a:pt x="93088" y="247058"/>
                  </a:lnTo>
                  <a:lnTo>
                    <a:pt x="124822" y="276312"/>
                  </a:lnTo>
                  <a:lnTo>
                    <a:pt x="160013" y="301305"/>
                  </a:lnTo>
                  <a:lnTo>
                    <a:pt x="198218" y="321677"/>
                  </a:lnTo>
                  <a:lnTo>
                    <a:pt x="238997" y="337068"/>
                  </a:lnTo>
                  <a:lnTo>
                    <a:pt x="281909" y="347118"/>
                  </a:lnTo>
                  <a:lnTo>
                    <a:pt x="326513" y="351468"/>
                  </a:lnTo>
                  <a:lnTo>
                    <a:pt x="372367" y="349757"/>
                  </a:lnTo>
                  <a:lnTo>
                    <a:pt x="419740" y="341378"/>
                  </a:lnTo>
                  <a:lnTo>
                    <a:pt x="464376" y="326784"/>
                  </a:lnTo>
                  <a:lnTo>
                    <a:pt x="505858" y="306486"/>
                  </a:lnTo>
                  <a:lnTo>
                    <a:pt x="543770" y="280993"/>
                  </a:lnTo>
                  <a:lnTo>
                    <a:pt x="577694" y="250818"/>
                  </a:lnTo>
                  <a:lnTo>
                    <a:pt x="607213" y="216470"/>
                  </a:lnTo>
                  <a:lnTo>
                    <a:pt x="631909" y="178459"/>
                  </a:lnTo>
                  <a:lnTo>
                    <a:pt x="651367" y="137296"/>
                  </a:lnTo>
                  <a:lnTo>
                    <a:pt x="665168" y="93491"/>
                  </a:lnTo>
                  <a:lnTo>
                    <a:pt x="672895" y="47556"/>
                  </a:lnTo>
                  <a:lnTo>
                    <a:pt x="674132" y="0"/>
                  </a:lnTo>
                  <a:close/>
                </a:path>
              </a:pathLst>
            </a:custGeom>
            <a:solidFill>
              <a:srgbClr val="F4B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55311" y="5096720"/>
              <a:ext cx="284480" cy="75565"/>
            </a:xfrm>
            <a:custGeom>
              <a:avLst/>
              <a:gdLst/>
              <a:ahLst/>
              <a:cxnLst/>
              <a:rect l="l" t="t" r="r" b="b"/>
              <a:pathLst>
                <a:path w="284479" h="75564">
                  <a:moveTo>
                    <a:pt x="193947" y="0"/>
                  </a:moveTo>
                  <a:lnTo>
                    <a:pt x="155047" y="4139"/>
                  </a:lnTo>
                  <a:lnTo>
                    <a:pt x="117609" y="13387"/>
                  </a:lnTo>
                  <a:lnTo>
                    <a:pt x="81708" y="26255"/>
                  </a:lnTo>
                  <a:lnTo>
                    <a:pt x="31146" y="51824"/>
                  </a:lnTo>
                  <a:lnTo>
                    <a:pt x="0" y="72865"/>
                  </a:lnTo>
                  <a:lnTo>
                    <a:pt x="1612" y="75278"/>
                  </a:lnTo>
                  <a:lnTo>
                    <a:pt x="35218" y="59932"/>
                  </a:lnTo>
                  <a:lnTo>
                    <a:pt x="69724" y="47288"/>
                  </a:lnTo>
                  <a:lnTo>
                    <a:pt x="104852" y="37600"/>
                  </a:lnTo>
                  <a:lnTo>
                    <a:pt x="140322" y="31120"/>
                  </a:lnTo>
                  <a:lnTo>
                    <a:pt x="158166" y="29787"/>
                  </a:lnTo>
                  <a:lnTo>
                    <a:pt x="175855" y="29794"/>
                  </a:lnTo>
                  <a:lnTo>
                    <a:pt x="193398" y="30318"/>
                  </a:lnTo>
                  <a:lnTo>
                    <a:pt x="210807" y="30535"/>
                  </a:lnTo>
                  <a:lnTo>
                    <a:pt x="228328" y="31244"/>
                  </a:lnTo>
                  <a:lnTo>
                    <a:pt x="245922" y="32831"/>
                  </a:lnTo>
                  <a:lnTo>
                    <a:pt x="282867" y="37012"/>
                  </a:lnTo>
                  <a:lnTo>
                    <a:pt x="284137" y="34396"/>
                  </a:lnTo>
                  <a:lnTo>
                    <a:pt x="268628" y="22523"/>
                  </a:lnTo>
                  <a:lnTo>
                    <a:pt x="251399" y="13051"/>
                  </a:lnTo>
                  <a:lnTo>
                    <a:pt x="232909" y="6050"/>
                  </a:lnTo>
                  <a:lnTo>
                    <a:pt x="213614" y="1592"/>
                  </a:lnTo>
                  <a:lnTo>
                    <a:pt x="193947" y="0"/>
                  </a:lnTo>
                  <a:close/>
                </a:path>
              </a:pathLst>
            </a:custGeom>
            <a:solidFill>
              <a:srgbClr val="935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55260" y="5096726"/>
              <a:ext cx="284480" cy="75565"/>
            </a:xfrm>
            <a:custGeom>
              <a:avLst/>
              <a:gdLst/>
              <a:ahLst/>
              <a:cxnLst/>
              <a:rect l="l" t="t" r="r" b="b"/>
              <a:pathLst>
                <a:path w="284479" h="75564">
                  <a:moveTo>
                    <a:pt x="193944" y="0"/>
                  </a:moveTo>
                  <a:lnTo>
                    <a:pt x="155015" y="4264"/>
                  </a:lnTo>
                  <a:lnTo>
                    <a:pt x="117650" y="13418"/>
                  </a:lnTo>
                  <a:lnTo>
                    <a:pt x="64465" y="33832"/>
                  </a:lnTo>
                  <a:lnTo>
                    <a:pt x="15253" y="61899"/>
                  </a:lnTo>
                  <a:lnTo>
                    <a:pt x="0" y="72833"/>
                  </a:lnTo>
                  <a:lnTo>
                    <a:pt x="1701" y="75259"/>
                  </a:lnTo>
                  <a:lnTo>
                    <a:pt x="16484" y="67995"/>
                  </a:lnTo>
                  <a:lnTo>
                    <a:pt x="24231" y="64845"/>
                  </a:lnTo>
                  <a:lnTo>
                    <a:pt x="64465" y="42556"/>
                  </a:lnTo>
                  <a:lnTo>
                    <a:pt x="117650" y="22036"/>
                  </a:lnTo>
                  <a:lnTo>
                    <a:pt x="155015" y="12774"/>
                  </a:lnTo>
                  <a:lnTo>
                    <a:pt x="193944" y="8685"/>
                  </a:lnTo>
                  <a:lnTo>
                    <a:pt x="213728" y="10324"/>
                  </a:lnTo>
                  <a:lnTo>
                    <a:pt x="230340" y="13999"/>
                  </a:lnTo>
                  <a:lnTo>
                    <a:pt x="246500" y="19560"/>
                  </a:lnTo>
                  <a:lnTo>
                    <a:pt x="261841" y="26983"/>
                  </a:lnTo>
                  <a:lnTo>
                    <a:pt x="275996" y="36245"/>
                  </a:lnTo>
                  <a:lnTo>
                    <a:pt x="282778" y="36981"/>
                  </a:lnTo>
                  <a:lnTo>
                    <a:pt x="251431" y="13167"/>
                  </a:lnTo>
                  <a:lnTo>
                    <a:pt x="213728" y="1599"/>
                  </a:lnTo>
                  <a:lnTo>
                    <a:pt x="193944" y="0"/>
                  </a:lnTo>
                  <a:close/>
                </a:path>
              </a:pathLst>
            </a:custGeom>
            <a:solidFill>
              <a:srgbClr val="8C4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52034" y="4909197"/>
              <a:ext cx="78384" cy="9390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68620" y="4909197"/>
              <a:ext cx="78384" cy="939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88929" y="5503633"/>
              <a:ext cx="894753" cy="88926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736160" y="5578932"/>
              <a:ext cx="722630" cy="722630"/>
            </a:xfrm>
            <a:custGeom>
              <a:avLst/>
              <a:gdLst/>
              <a:ahLst/>
              <a:cxnLst/>
              <a:rect l="l" t="t" r="r" b="b"/>
              <a:pathLst>
                <a:path w="722629" h="722629">
                  <a:moveTo>
                    <a:pt x="361226" y="0"/>
                  </a:moveTo>
                  <a:lnTo>
                    <a:pt x="312208" y="3297"/>
                  </a:lnTo>
                  <a:lnTo>
                    <a:pt x="265196" y="12903"/>
                  </a:lnTo>
                  <a:lnTo>
                    <a:pt x="220618" y="28386"/>
                  </a:lnTo>
                  <a:lnTo>
                    <a:pt x="178906" y="49316"/>
                  </a:lnTo>
                  <a:lnTo>
                    <a:pt x="140489" y="75264"/>
                  </a:lnTo>
                  <a:lnTo>
                    <a:pt x="105798" y="105798"/>
                  </a:lnTo>
                  <a:lnTo>
                    <a:pt x="75264" y="140489"/>
                  </a:lnTo>
                  <a:lnTo>
                    <a:pt x="49316" y="178906"/>
                  </a:lnTo>
                  <a:lnTo>
                    <a:pt x="28386" y="220618"/>
                  </a:lnTo>
                  <a:lnTo>
                    <a:pt x="12903" y="265196"/>
                  </a:lnTo>
                  <a:lnTo>
                    <a:pt x="3297" y="312208"/>
                  </a:lnTo>
                  <a:lnTo>
                    <a:pt x="0" y="361226"/>
                  </a:lnTo>
                  <a:lnTo>
                    <a:pt x="3297" y="410243"/>
                  </a:lnTo>
                  <a:lnTo>
                    <a:pt x="12903" y="457255"/>
                  </a:lnTo>
                  <a:lnTo>
                    <a:pt x="28386" y="501833"/>
                  </a:lnTo>
                  <a:lnTo>
                    <a:pt x="49316" y="543545"/>
                  </a:lnTo>
                  <a:lnTo>
                    <a:pt x="75264" y="581962"/>
                  </a:lnTo>
                  <a:lnTo>
                    <a:pt x="105798" y="616653"/>
                  </a:lnTo>
                  <a:lnTo>
                    <a:pt x="140489" y="647187"/>
                  </a:lnTo>
                  <a:lnTo>
                    <a:pt x="178906" y="673135"/>
                  </a:lnTo>
                  <a:lnTo>
                    <a:pt x="220618" y="694065"/>
                  </a:lnTo>
                  <a:lnTo>
                    <a:pt x="265196" y="709549"/>
                  </a:lnTo>
                  <a:lnTo>
                    <a:pt x="312208" y="719154"/>
                  </a:lnTo>
                  <a:lnTo>
                    <a:pt x="361226" y="722452"/>
                  </a:lnTo>
                  <a:lnTo>
                    <a:pt x="410240" y="719154"/>
                  </a:lnTo>
                  <a:lnTo>
                    <a:pt x="457251" y="709549"/>
                  </a:lnTo>
                  <a:lnTo>
                    <a:pt x="501828" y="694065"/>
                  </a:lnTo>
                  <a:lnTo>
                    <a:pt x="543540" y="673135"/>
                  </a:lnTo>
                  <a:lnTo>
                    <a:pt x="581957" y="647187"/>
                  </a:lnTo>
                  <a:lnTo>
                    <a:pt x="616648" y="616653"/>
                  </a:lnTo>
                  <a:lnTo>
                    <a:pt x="647183" y="581962"/>
                  </a:lnTo>
                  <a:lnTo>
                    <a:pt x="673132" y="543545"/>
                  </a:lnTo>
                  <a:lnTo>
                    <a:pt x="694064" y="501833"/>
                  </a:lnTo>
                  <a:lnTo>
                    <a:pt x="709548" y="457255"/>
                  </a:lnTo>
                  <a:lnTo>
                    <a:pt x="719154" y="410243"/>
                  </a:lnTo>
                  <a:lnTo>
                    <a:pt x="722452" y="361226"/>
                  </a:lnTo>
                  <a:lnTo>
                    <a:pt x="719154" y="312208"/>
                  </a:lnTo>
                  <a:lnTo>
                    <a:pt x="709548" y="265196"/>
                  </a:lnTo>
                  <a:lnTo>
                    <a:pt x="694064" y="220618"/>
                  </a:lnTo>
                  <a:lnTo>
                    <a:pt x="673132" y="178906"/>
                  </a:lnTo>
                  <a:lnTo>
                    <a:pt x="647183" y="140489"/>
                  </a:lnTo>
                  <a:lnTo>
                    <a:pt x="616648" y="105798"/>
                  </a:lnTo>
                  <a:lnTo>
                    <a:pt x="581957" y="75264"/>
                  </a:lnTo>
                  <a:lnTo>
                    <a:pt x="543540" y="49316"/>
                  </a:lnTo>
                  <a:lnTo>
                    <a:pt x="501828" y="28386"/>
                  </a:lnTo>
                  <a:lnTo>
                    <a:pt x="457251" y="12903"/>
                  </a:lnTo>
                  <a:lnTo>
                    <a:pt x="410240" y="3297"/>
                  </a:lnTo>
                  <a:lnTo>
                    <a:pt x="361226" y="0"/>
                  </a:lnTo>
                  <a:close/>
                </a:path>
              </a:pathLst>
            </a:custGeom>
            <a:solidFill>
              <a:srgbClr val="F99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60289" y="5603060"/>
              <a:ext cx="674370" cy="674370"/>
            </a:xfrm>
            <a:custGeom>
              <a:avLst/>
              <a:gdLst/>
              <a:ahLst/>
              <a:cxnLst/>
              <a:rect l="l" t="t" r="r" b="b"/>
              <a:pathLst>
                <a:path w="674370" h="674370">
                  <a:moveTo>
                    <a:pt x="347916" y="0"/>
                  </a:moveTo>
                  <a:lnTo>
                    <a:pt x="302083" y="1690"/>
                  </a:lnTo>
                  <a:lnTo>
                    <a:pt x="256889" y="9504"/>
                  </a:lnTo>
                  <a:lnTo>
                    <a:pt x="214168" y="22981"/>
                  </a:lnTo>
                  <a:lnTo>
                    <a:pt x="174277" y="41680"/>
                  </a:lnTo>
                  <a:lnTo>
                    <a:pt x="137575" y="65160"/>
                  </a:lnTo>
                  <a:lnTo>
                    <a:pt x="104419" y="92978"/>
                  </a:lnTo>
                  <a:lnTo>
                    <a:pt x="75167" y="124694"/>
                  </a:lnTo>
                  <a:lnTo>
                    <a:pt x="50178" y="159866"/>
                  </a:lnTo>
                  <a:lnTo>
                    <a:pt x="29808" y="198053"/>
                  </a:lnTo>
                  <a:lnTo>
                    <a:pt x="14417" y="238814"/>
                  </a:lnTo>
                  <a:lnTo>
                    <a:pt x="4361" y="281707"/>
                  </a:lnTo>
                  <a:lnTo>
                    <a:pt x="0" y="326290"/>
                  </a:lnTo>
                  <a:lnTo>
                    <a:pt x="1690" y="372123"/>
                  </a:lnTo>
                  <a:lnTo>
                    <a:pt x="9504" y="417317"/>
                  </a:lnTo>
                  <a:lnTo>
                    <a:pt x="22981" y="460038"/>
                  </a:lnTo>
                  <a:lnTo>
                    <a:pt x="41680" y="499929"/>
                  </a:lnTo>
                  <a:lnTo>
                    <a:pt x="65160" y="536631"/>
                  </a:lnTo>
                  <a:lnTo>
                    <a:pt x="92978" y="569787"/>
                  </a:lnTo>
                  <a:lnTo>
                    <a:pt x="124694" y="599039"/>
                  </a:lnTo>
                  <a:lnTo>
                    <a:pt x="159866" y="624029"/>
                  </a:lnTo>
                  <a:lnTo>
                    <a:pt x="198053" y="644398"/>
                  </a:lnTo>
                  <a:lnTo>
                    <a:pt x="238814" y="659790"/>
                  </a:lnTo>
                  <a:lnTo>
                    <a:pt x="281707" y="669845"/>
                  </a:lnTo>
                  <a:lnTo>
                    <a:pt x="326290" y="674207"/>
                  </a:lnTo>
                  <a:lnTo>
                    <a:pt x="372123" y="672516"/>
                  </a:lnTo>
                  <a:lnTo>
                    <a:pt x="417317" y="664702"/>
                  </a:lnTo>
                  <a:lnTo>
                    <a:pt x="460037" y="651225"/>
                  </a:lnTo>
                  <a:lnTo>
                    <a:pt x="499927" y="632526"/>
                  </a:lnTo>
                  <a:lnTo>
                    <a:pt x="536628" y="609047"/>
                  </a:lnTo>
                  <a:lnTo>
                    <a:pt x="569782" y="581228"/>
                  </a:lnTo>
                  <a:lnTo>
                    <a:pt x="599033" y="549512"/>
                  </a:lnTo>
                  <a:lnTo>
                    <a:pt x="624021" y="514340"/>
                  </a:lnTo>
                  <a:lnTo>
                    <a:pt x="644389" y="476153"/>
                  </a:lnTo>
                  <a:lnTo>
                    <a:pt x="659779" y="435392"/>
                  </a:lnTo>
                  <a:lnTo>
                    <a:pt x="669833" y="392499"/>
                  </a:lnTo>
                  <a:lnTo>
                    <a:pt x="674194" y="347916"/>
                  </a:lnTo>
                  <a:lnTo>
                    <a:pt x="672504" y="302083"/>
                  </a:lnTo>
                  <a:lnTo>
                    <a:pt x="664690" y="256889"/>
                  </a:lnTo>
                  <a:lnTo>
                    <a:pt x="651213" y="214168"/>
                  </a:lnTo>
                  <a:lnTo>
                    <a:pt x="632515" y="174277"/>
                  </a:lnTo>
                  <a:lnTo>
                    <a:pt x="609037" y="137575"/>
                  </a:lnTo>
                  <a:lnTo>
                    <a:pt x="581220" y="104419"/>
                  </a:lnTo>
                  <a:lnTo>
                    <a:pt x="549506" y="75167"/>
                  </a:lnTo>
                  <a:lnTo>
                    <a:pt x="514335" y="50178"/>
                  </a:lnTo>
                  <a:lnTo>
                    <a:pt x="476150" y="29808"/>
                  </a:lnTo>
                  <a:lnTo>
                    <a:pt x="435390" y="14417"/>
                  </a:lnTo>
                  <a:lnTo>
                    <a:pt x="392498" y="4361"/>
                  </a:lnTo>
                  <a:lnTo>
                    <a:pt x="347916" y="0"/>
                  </a:lnTo>
                  <a:close/>
                </a:path>
              </a:pathLst>
            </a:custGeom>
            <a:solidFill>
              <a:srgbClr val="F9B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60556" y="5603002"/>
              <a:ext cx="674370" cy="352425"/>
            </a:xfrm>
            <a:custGeom>
              <a:avLst/>
              <a:gdLst/>
              <a:ahLst/>
              <a:cxnLst/>
              <a:rect l="l" t="t" r="r" b="b"/>
              <a:pathLst>
                <a:path w="674370" h="352425">
                  <a:moveTo>
                    <a:pt x="347617" y="0"/>
                  </a:moveTo>
                  <a:lnTo>
                    <a:pt x="301764" y="1710"/>
                  </a:lnTo>
                  <a:lnTo>
                    <a:pt x="254277" y="10041"/>
                  </a:lnTo>
                  <a:lnTo>
                    <a:pt x="209560" y="24618"/>
                  </a:lnTo>
                  <a:lnTo>
                    <a:pt x="168025" y="44927"/>
                  </a:lnTo>
                  <a:lnTo>
                    <a:pt x="130087" y="70452"/>
                  </a:lnTo>
                  <a:lnTo>
                    <a:pt x="96160" y="100679"/>
                  </a:lnTo>
                  <a:lnTo>
                    <a:pt x="66658" y="135093"/>
                  </a:lnTo>
                  <a:lnTo>
                    <a:pt x="41994" y="173179"/>
                  </a:lnTo>
                  <a:lnTo>
                    <a:pt x="22582" y="214423"/>
                  </a:lnTo>
                  <a:lnTo>
                    <a:pt x="8837" y="258309"/>
                  </a:lnTo>
                  <a:lnTo>
                    <a:pt x="1171" y="304324"/>
                  </a:lnTo>
                  <a:lnTo>
                    <a:pt x="0" y="351951"/>
                  </a:lnTo>
                  <a:lnTo>
                    <a:pt x="5445" y="303353"/>
                  </a:lnTo>
                  <a:lnTo>
                    <a:pt x="17632" y="256879"/>
                  </a:lnTo>
                  <a:lnTo>
                    <a:pt x="36091" y="213104"/>
                  </a:lnTo>
                  <a:lnTo>
                    <a:pt x="60358" y="172603"/>
                  </a:lnTo>
                  <a:lnTo>
                    <a:pt x="89965" y="135949"/>
                  </a:lnTo>
                  <a:lnTo>
                    <a:pt x="124445" y="103719"/>
                  </a:lnTo>
                  <a:lnTo>
                    <a:pt x="163331" y="76486"/>
                  </a:lnTo>
                  <a:lnTo>
                    <a:pt x="206158" y="54824"/>
                  </a:lnTo>
                  <a:lnTo>
                    <a:pt x="252458" y="39309"/>
                  </a:lnTo>
                  <a:lnTo>
                    <a:pt x="301764" y="30514"/>
                  </a:lnTo>
                  <a:lnTo>
                    <a:pt x="347617" y="28798"/>
                  </a:lnTo>
                  <a:lnTo>
                    <a:pt x="392209" y="33135"/>
                  </a:lnTo>
                  <a:lnTo>
                    <a:pt x="435102" y="43166"/>
                  </a:lnTo>
                  <a:lnTo>
                    <a:pt x="475857" y="58535"/>
                  </a:lnTo>
                  <a:lnTo>
                    <a:pt x="514034" y="78885"/>
                  </a:lnTo>
                  <a:lnTo>
                    <a:pt x="549194" y="103858"/>
                  </a:lnTo>
                  <a:lnTo>
                    <a:pt x="580897" y="133098"/>
                  </a:lnTo>
                  <a:lnTo>
                    <a:pt x="608705" y="166247"/>
                  </a:lnTo>
                  <a:lnTo>
                    <a:pt x="632179" y="202948"/>
                  </a:lnTo>
                  <a:lnTo>
                    <a:pt x="650878" y="242844"/>
                  </a:lnTo>
                  <a:lnTo>
                    <a:pt x="664364" y="285578"/>
                  </a:lnTo>
                  <a:lnTo>
                    <a:pt x="672198" y="330793"/>
                  </a:lnTo>
                  <a:lnTo>
                    <a:pt x="673671" y="351468"/>
                  </a:lnTo>
                  <a:lnTo>
                    <a:pt x="673993" y="339137"/>
                  </a:lnTo>
                  <a:lnTo>
                    <a:pt x="664364" y="256838"/>
                  </a:lnTo>
                  <a:lnTo>
                    <a:pt x="650878" y="214136"/>
                  </a:lnTo>
                  <a:lnTo>
                    <a:pt x="632179" y="174257"/>
                  </a:lnTo>
                  <a:lnTo>
                    <a:pt x="608705" y="137560"/>
                  </a:lnTo>
                  <a:lnTo>
                    <a:pt x="580897" y="104405"/>
                  </a:lnTo>
                  <a:lnTo>
                    <a:pt x="549194" y="75151"/>
                  </a:lnTo>
                  <a:lnTo>
                    <a:pt x="514034" y="50159"/>
                  </a:lnTo>
                  <a:lnTo>
                    <a:pt x="475857" y="29788"/>
                  </a:lnTo>
                  <a:lnTo>
                    <a:pt x="435102" y="14398"/>
                  </a:lnTo>
                  <a:lnTo>
                    <a:pt x="392209" y="4349"/>
                  </a:lnTo>
                  <a:lnTo>
                    <a:pt x="347617" y="0"/>
                  </a:lnTo>
                  <a:close/>
                </a:path>
              </a:pathLst>
            </a:custGeom>
            <a:solidFill>
              <a:srgbClr val="FCC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60171" y="5925794"/>
              <a:ext cx="674370" cy="351790"/>
            </a:xfrm>
            <a:custGeom>
              <a:avLst/>
              <a:gdLst/>
              <a:ahLst/>
              <a:cxnLst/>
              <a:rect l="l" t="t" r="r" b="b"/>
              <a:pathLst>
                <a:path w="674370" h="351789">
                  <a:moveTo>
                    <a:pt x="674132" y="0"/>
                  </a:moveTo>
                  <a:lnTo>
                    <a:pt x="668673" y="48467"/>
                  </a:lnTo>
                  <a:lnTo>
                    <a:pt x="656454" y="94836"/>
                  </a:lnTo>
                  <a:lnTo>
                    <a:pt x="637949" y="138529"/>
                  </a:lnTo>
                  <a:lnTo>
                    <a:pt x="613635" y="178970"/>
                  </a:lnTo>
                  <a:lnTo>
                    <a:pt x="583986" y="215579"/>
                  </a:lnTo>
                  <a:lnTo>
                    <a:pt x="549478" y="247780"/>
                  </a:lnTo>
                  <a:lnTo>
                    <a:pt x="510587" y="274995"/>
                  </a:lnTo>
                  <a:lnTo>
                    <a:pt x="467788" y="296648"/>
                  </a:lnTo>
                  <a:lnTo>
                    <a:pt x="421556" y="312160"/>
                  </a:lnTo>
                  <a:lnTo>
                    <a:pt x="372367" y="320954"/>
                  </a:lnTo>
                  <a:lnTo>
                    <a:pt x="326513" y="322665"/>
                  </a:lnTo>
                  <a:lnTo>
                    <a:pt x="281909" y="318316"/>
                  </a:lnTo>
                  <a:lnTo>
                    <a:pt x="238997" y="308266"/>
                  </a:lnTo>
                  <a:lnTo>
                    <a:pt x="198218" y="292877"/>
                  </a:lnTo>
                  <a:lnTo>
                    <a:pt x="160013" y="272506"/>
                  </a:lnTo>
                  <a:lnTo>
                    <a:pt x="124822" y="247515"/>
                  </a:lnTo>
                  <a:lnTo>
                    <a:pt x="93088" y="218262"/>
                  </a:lnTo>
                  <a:lnTo>
                    <a:pt x="65250" y="185108"/>
                  </a:lnTo>
                  <a:lnTo>
                    <a:pt x="41751" y="148413"/>
                  </a:lnTo>
                  <a:lnTo>
                    <a:pt x="23031" y="108536"/>
                  </a:lnTo>
                  <a:lnTo>
                    <a:pt x="9531" y="65836"/>
                  </a:lnTo>
                  <a:lnTo>
                    <a:pt x="1693" y="20675"/>
                  </a:lnTo>
                  <a:lnTo>
                    <a:pt x="461" y="7137"/>
                  </a:lnTo>
                  <a:lnTo>
                    <a:pt x="461" y="482"/>
                  </a:lnTo>
                  <a:lnTo>
                    <a:pt x="0" y="12569"/>
                  </a:lnTo>
                  <a:lnTo>
                    <a:pt x="9531" y="94628"/>
                  </a:lnTo>
                  <a:lnTo>
                    <a:pt x="23031" y="137327"/>
                  </a:lnTo>
                  <a:lnTo>
                    <a:pt x="41751" y="177206"/>
                  </a:lnTo>
                  <a:lnTo>
                    <a:pt x="65250" y="213902"/>
                  </a:lnTo>
                  <a:lnTo>
                    <a:pt x="93088" y="247058"/>
                  </a:lnTo>
                  <a:lnTo>
                    <a:pt x="124822" y="276312"/>
                  </a:lnTo>
                  <a:lnTo>
                    <a:pt x="160013" y="301305"/>
                  </a:lnTo>
                  <a:lnTo>
                    <a:pt x="198218" y="321677"/>
                  </a:lnTo>
                  <a:lnTo>
                    <a:pt x="238997" y="337068"/>
                  </a:lnTo>
                  <a:lnTo>
                    <a:pt x="281909" y="347118"/>
                  </a:lnTo>
                  <a:lnTo>
                    <a:pt x="326513" y="351468"/>
                  </a:lnTo>
                  <a:lnTo>
                    <a:pt x="372367" y="349758"/>
                  </a:lnTo>
                  <a:lnTo>
                    <a:pt x="419740" y="341375"/>
                  </a:lnTo>
                  <a:lnTo>
                    <a:pt x="464376" y="326779"/>
                  </a:lnTo>
                  <a:lnTo>
                    <a:pt x="505858" y="306480"/>
                  </a:lnTo>
                  <a:lnTo>
                    <a:pt x="543770" y="280988"/>
                  </a:lnTo>
                  <a:lnTo>
                    <a:pt x="577694" y="250813"/>
                  </a:lnTo>
                  <a:lnTo>
                    <a:pt x="607213" y="216465"/>
                  </a:lnTo>
                  <a:lnTo>
                    <a:pt x="631909" y="178456"/>
                  </a:lnTo>
                  <a:lnTo>
                    <a:pt x="651367" y="137294"/>
                  </a:lnTo>
                  <a:lnTo>
                    <a:pt x="665168" y="93490"/>
                  </a:lnTo>
                  <a:lnTo>
                    <a:pt x="672895" y="47556"/>
                  </a:lnTo>
                  <a:lnTo>
                    <a:pt x="674132" y="0"/>
                  </a:lnTo>
                  <a:close/>
                </a:path>
              </a:pathLst>
            </a:custGeom>
            <a:solidFill>
              <a:srgbClr val="F4B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40617" y="6033465"/>
              <a:ext cx="113550" cy="13602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35854" y="5893282"/>
              <a:ext cx="193535" cy="647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5420" y="5893282"/>
              <a:ext cx="193522" cy="6471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05019" y="5549734"/>
              <a:ext cx="385813" cy="25488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58755" y="5532907"/>
              <a:ext cx="861823" cy="85999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704831" y="5578932"/>
              <a:ext cx="722630" cy="722630"/>
            </a:xfrm>
            <a:custGeom>
              <a:avLst/>
              <a:gdLst/>
              <a:ahLst/>
              <a:cxnLst/>
              <a:rect l="l" t="t" r="r" b="b"/>
              <a:pathLst>
                <a:path w="722629" h="722629">
                  <a:moveTo>
                    <a:pt x="361226" y="0"/>
                  </a:moveTo>
                  <a:lnTo>
                    <a:pt x="312208" y="3297"/>
                  </a:lnTo>
                  <a:lnTo>
                    <a:pt x="265196" y="12903"/>
                  </a:lnTo>
                  <a:lnTo>
                    <a:pt x="220618" y="28386"/>
                  </a:lnTo>
                  <a:lnTo>
                    <a:pt x="178906" y="49316"/>
                  </a:lnTo>
                  <a:lnTo>
                    <a:pt x="140489" y="75264"/>
                  </a:lnTo>
                  <a:lnTo>
                    <a:pt x="105798" y="105798"/>
                  </a:lnTo>
                  <a:lnTo>
                    <a:pt x="75264" y="140489"/>
                  </a:lnTo>
                  <a:lnTo>
                    <a:pt x="49316" y="178906"/>
                  </a:lnTo>
                  <a:lnTo>
                    <a:pt x="28386" y="220618"/>
                  </a:lnTo>
                  <a:lnTo>
                    <a:pt x="12903" y="265196"/>
                  </a:lnTo>
                  <a:lnTo>
                    <a:pt x="3297" y="312208"/>
                  </a:lnTo>
                  <a:lnTo>
                    <a:pt x="0" y="361226"/>
                  </a:lnTo>
                  <a:lnTo>
                    <a:pt x="3297" y="410243"/>
                  </a:lnTo>
                  <a:lnTo>
                    <a:pt x="12903" y="457255"/>
                  </a:lnTo>
                  <a:lnTo>
                    <a:pt x="28386" y="501833"/>
                  </a:lnTo>
                  <a:lnTo>
                    <a:pt x="49316" y="543545"/>
                  </a:lnTo>
                  <a:lnTo>
                    <a:pt x="75264" y="581962"/>
                  </a:lnTo>
                  <a:lnTo>
                    <a:pt x="105798" y="616653"/>
                  </a:lnTo>
                  <a:lnTo>
                    <a:pt x="140489" y="647187"/>
                  </a:lnTo>
                  <a:lnTo>
                    <a:pt x="178906" y="673135"/>
                  </a:lnTo>
                  <a:lnTo>
                    <a:pt x="220618" y="694065"/>
                  </a:lnTo>
                  <a:lnTo>
                    <a:pt x="265196" y="709549"/>
                  </a:lnTo>
                  <a:lnTo>
                    <a:pt x="312208" y="719154"/>
                  </a:lnTo>
                  <a:lnTo>
                    <a:pt x="361226" y="722452"/>
                  </a:lnTo>
                  <a:lnTo>
                    <a:pt x="410240" y="719154"/>
                  </a:lnTo>
                  <a:lnTo>
                    <a:pt x="457251" y="709549"/>
                  </a:lnTo>
                  <a:lnTo>
                    <a:pt x="501828" y="694065"/>
                  </a:lnTo>
                  <a:lnTo>
                    <a:pt x="543540" y="673135"/>
                  </a:lnTo>
                  <a:lnTo>
                    <a:pt x="581957" y="647187"/>
                  </a:lnTo>
                  <a:lnTo>
                    <a:pt x="616648" y="616653"/>
                  </a:lnTo>
                  <a:lnTo>
                    <a:pt x="647183" y="581962"/>
                  </a:lnTo>
                  <a:lnTo>
                    <a:pt x="673132" y="543545"/>
                  </a:lnTo>
                  <a:lnTo>
                    <a:pt x="694064" y="501833"/>
                  </a:lnTo>
                  <a:lnTo>
                    <a:pt x="709548" y="457255"/>
                  </a:lnTo>
                  <a:lnTo>
                    <a:pt x="719154" y="410243"/>
                  </a:lnTo>
                  <a:lnTo>
                    <a:pt x="722452" y="361226"/>
                  </a:lnTo>
                  <a:lnTo>
                    <a:pt x="719154" y="312208"/>
                  </a:lnTo>
                  <a:lnTo>
                    <a:pt x="709548" y="265196"/>
                  </a:lnTo>
                  <a:lnTo>
                    <a:pt x="694064" y="220618"/>
                  </a:lnTo>
                  <a:lnTo>
                    <a:pt x="673132" y="178906"/>
                  </a:lnTo>
                  <a:lnTo>
                    <a:pt x="647183" y="140489"/>
                  </a:lnTo>
                  <a:lnTo>
                    <a:pt x="616648" y="105798"/>
                  </a:lnTo>
                  <a:lnTo>
                    <a:pt x="581957" y="75264"/>
                  </a:lnTo>
                  <a:lnTo>
                    <a:pt x="543540" y="49316"/>
                  </a:lnTo>
                  <a:lnTo>
                    <a:pt x="501828" y="28386"/>
                  </a:lnTo>
                  <a:lnTo>
                    <a:pt x="457251" y="12903"/>
                  </a:lnTo>
                  <a:lnTo>
                    <a:pt x="410240" y="3297"/>
                  </a:lnTo>
                  <a:lnTo>
                    <a:pt x="361226" y="0"/>
                  </a:lnTo>
                  <a:close/>
                </a:path>
              </a:pathLst>
            </a:custGeom>
            <a:solidFill>
              <a:srgbClr val="F99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28960" y="5603060"/>
              <a:ext cx="674370" cy="674370"/>
            </a:xfrm>
            <a:custGeom>
              <a:avLst/>
              <a:gdLst/>
              <a:ahLst/>
              <a:cxnLst/>
              <a:rect l="l" t="t" r="r" b="b"/>
              <a:pathLst>
                <a:path w="674370" h="674370">
                  <a:moveTo>
                    <a:pt x="347916" y="0"/>
                  </a:moveTo>
                  <a:lnTo>
                    <a:pt x="302083" y="1690"/>
                  </a:lnTo>
                  <a:lnTo>
                    <a:pt x="256889" y="9504"/>
                  </a:lnTo>
                  <a:lnTo>
                    <a:pt x="214168" y="22981"/>
                  </a:lnTo>
                  <a:lnTo>
                    <a:pt x="174277" y="41680"/>
                  </a:lnTo>
                  <a:lnTo>
                    <a:pt x="137575" y="65160"/>
                  </a:lnTo>
                  <a:lnTo>
                    <a:pt x="104419" y="92978"/>
                  </a:lnTo>
                  <a:lnTo>
                    <a:pt x="75167" y="124694"/>
                  </a:lnTo>
                  <a:lnTo>
                    <a:pt x="50178" y="159866"/>
                  </a:lnTo>
                  <a:lnTo>
                    <a:pt x="29808" y="198053"/>
                  </a:lnTo>
                  <a:lnTo>
                    <a:pt x="14417" y="238814"/>
                  </a:lnTo>
                  <a:lnTo>
                    <a:pt x="4361" y="281707"/>
                  </a:lnTo>
                  <a:lnTo>
                    <a:pt x="0" y="326290"/>
                  </a:lnTo>
                  <a:lnTo>
                    <a:pt x="1690" y="372123"/>
                  </a:lnTo>
                  <a:lnTo>
                    <a:pt x="9504" y="417317"/>
                  </a:lnTo>
                  <a:lnTo>
                    <a:pt x="22981" y="460038"/>
                  </a:lnTo>
                  <a:lnTo>
                    <a:pt x="41680" y="499929"/>
                  </a:lnTo>
                  <a:lnTo>
                    <a:pt x="65160" y="536631"/>
                  </a:lnTo>
                  <a:lnTo>
                    <a:pt x="92978" y="569787"/>
                  </a:lnTo>
                  <a:lnTo>
                    <a:pt x="124694" y="599039"/>
                  </a:lnTo>
                  <a:lnTo>
                    <a:pt x="159866" y="624029"/>
                  </a:lnTo>
                  <a:lnTo>
                    <a:pt x="198053" y="644398"/>
                  </a:lnTo>
                  <a:lnTo>
                    <a:pt x="238814" y="659790"/>
                  </a:lnTo>
                  <a:lnTo>
                    <a:pt x="281707" y="669845"/>
                  </a:lnTo>
                  <a:lnTo>
                    <a:pt x="326290" y="674207"/>
                  </a:lnTo>
                  <a:lnTo>
                    <a:pt x="372123" y="672516"/>
                  </a:lnTo>
                  <a:lnTo>
                    <a:pt x="417317" y="664702"/>
                  </a:lnTo>
                  <a:lnTo>
                    <a:pt x="460038" y="651225"/>
                  </a:lnTo>
                  <a:lnTo>
                    <a:pt x="499929" y="632526"/>
                  </a:lnTo>
                  <a:lnTo>
                    <a:pt x="536631" y="609047"/>
                  </a:lnTo>
                  <a:lnTo>
                    <a:pt x="569787" y="581228"/>
                  </a:lnTo>
                  <a:lnTo>
                    <a:pt x="599039" y="549512"/>
                  </a:lnTo>
                  <a:lnTo>
                    <a:pt x="624029" y="514340"/>
                  </a:lnTo>
                  <a:lnTo>
                    <a:pt x="644398" y="476153"/>
                  </a:lnTo>
                  <a:lnTo>
                    <a:pt x="659790" y="435392"/>
                  </a:lnTo>
                  <a:lnTo>
                    <a:pt x="669845" y="392499"/>
                  </a:lnTo>
                  <a:lnTo>
                    <a:pt x="674207" y="347916"/>
                  </a:lnTo>
                  <a:lnTo>
                    <a:pt x="672516" y="302083"/>
                  </a:lnTo>
                  <a:lnTo>
                    <a:pt x="664702" y="256889"/>
                  </a:lnTo>
                  <a:lnTo>
                    <a:pt x="651225" y="214168"/>
                  </a:lnTo>
                  <a:lnTo>
                    <a:pt x="632526" y="174277"/>
                  </a:lnTo>
                  <a:lnTo>
                    <a:pt x="609047" y="137575"/>
                  </a:lnTo>
                  <a:lnTo>
                    <a:pt x="581228" y="104419"/>
                  </a:lnTo>
                  <a:lnTo>
                    <a:pt x="549512" y="75167"/>
                  </a:lnTo>
                  <a:lnTo>
                    <a:pt x="514340" y="50178"/>
                  </a:lnTo>
                  <a:lnTo>
                    <a:pt x="476153" y="29808"/>
                  </a:lnTo>
                  <a:lnTo>
                    <a:pt x="435392" y="14417"/>
                  </a:lnTo>
                  <a:lnTo>
                    <a:pt x="392499" y="4361"/>
                  </a:lnTo>
                  <a:lnTo>
                    <a:pt x="347916" y="0"/>
                  </a:lnTo>
                  <a:close/>
                </a:path>
              </a:pathLst>
            </a:custGeom>
            <a:solidFill>
              <a:srgbClr val="F9B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29227" y="5603002"/>
              <a:ext cx="674370" cy="352425"/>
            </a:xfrm>
            <a:custGeom>
              <a:avLst/>
              <a:gdLst/>
              <a:ahLst/>
              <a:cxnLst/>
              <a:rect l="l" t="t" r="r" b="b"/>
              <a:pathLst>
                <a:path w="674370" h="352425">
                  <a:moveTo>
                    <a:pt x="347617" y="0"/>
                  </a:moveTo>
                  <a:lnTo>
                    <a:pt x="301764" y="1710"/>
                  </a:lnTo>
                  <a:lnTo>
                    <a:pt x="254277" y="10041"/>
                  </a:lnTo>
                  <a:lnTo>
                    <a:pt x="209560" y="24618"/>
                  </a:lnTo>
                  <a:lnTo>
                    <a:pt x="168025" y="44927"/>
                  </a:lnTo>
                  <a:lnTo>
                    <a:pt x="130087" y="70452"/>
                  </a:lnTo>
                  <a:lnTo>
                    <a:pt x="96160" y="100679"/>
                  </a:lnTo>
                  <a:lnTo>
                    <a:pt x="66658" y="135093"/>
                  </a:lnTo>
                  <a:lnTo>
                    <a:pt x="41994" y="173179"/>
                  </a:lnTo>
                  <a:lnTo>
                    <a:pt x="22582" y="214423"/>
                  </a:lnTo>
                  <a:lnTo>
                    <a:pt x="8837" y="258309"/>
                  </a:lnTo>
                  <a:lnTo>
                    <a:pt x="1171" y="304324"/>
                  </a:lnTo>
                  <a:lnTo>
                    <a:pt x="0" y="351951"/>
                  </a:lnTo>
                  <a:lnTo>
                    <a:pt x="5445" y="303353"/>
                  </a:lnTo>
                  <a:lnTo>
                    <a:pt x="17632" y="256879"/>
                  </a:lnTo>
                  <a:lnTo>
                    <a:pt x="36091" y="213104"/>
                  </a:lnTo>
                  <a:lnTo>
                    <a:pt x="60358" y="172603"/>
                  </a:lnTo>
                  <a:lnTo>
                    <a:pt x="89965" y="135949"/>
                  </a:lnTo>
                  <a:lnTo>
                    <a:pt x="124445" y="103719"/>
                  </a:lnTo>
                  <a:lnTo>
                    <a:pt x="163331" y="76486"/>
                  </a:lnTo>
                  <a:lnTo>
                    <a:pt x="206158" y="54824"/>
                  </a:lnTo>
                  <a:lnTo>
                    <a:pt x="252458" y="39309"/>
                  </a:lnTo>
                  <a:lnTo>
                    <a:pt x="301764" y="30514"/>
                  </a:lnTo>
                  <a:lnTo>
                    <a:pt x="347617" y="28798"/>
                  </a:lnTo>
                  <a:lnTo>
                    <a:pt x="392209" y="33135"/>
                  </a:lnTo>
                  <a:lnTo>
                    <a:pt x="435102" y="43166"/>
                  </a:lnTo>
                  <a:lnTo>
                    <a:pt x="475857" y="58535"/>
                  </a:lnTo>
                  <a:lnTo>
                    <a:pt x="514034" y="78885"/>
                  </a:lnTo>
                  <a:lnTo>
                    <a:pt x="549194" y="103858"/>
                  </a:lnTo>
                  <a:lnTo>
                    <a:pt x="580897" y="133098"/>
                  </a:lnTo>
                  <a:lnTo>
                    <a:pt x="608705" y="166247"/>
                  </a:lnTo>
                  <a:lnTo>
                    <a:pt x="632179" y="202948"/>
                  </a:lnTo>
                  <a:lnTo>
                    <a:pt x="650878" y="242844"/>
                  </a:lnTo>
                  <a:lnTo>
                    <a:pt x="664364" y="285578"/>
                  </a:lnTo>
                  <a:lnTo>
                    <a:pt x="672198" y="330793"/>
                  </a:lnTo>
                  <a:lnTo>
                    <a:pt x="673671" y="351468"/>
                  </a:lnTo>
                  <a:lnTo>
                    <a:pt x="673993" y="339137"/>
                  </a:lnTo>
                  <a:lnTo>
                    <a:pt x="664364" y="256838"/>
                  </a:lnTo>
                  <a:lnTo>
                    <a:pt x="650878" y="214136"/>
                  </a:lnTo>
                  <a:lnTo>
                    <a:pt x="632179" y="174257"/>
                  </a:lnTo>
                  <a:lnTo>
                    <a:pt x="608705" y="137560"/>
                  </a:lnTo>
                  <a:lnTo>
                    <a:pt x="580897" y="104405"/>
                  </a:lnTo>
                  <a:lnTo>
                    <a:pt x="549194" y="75151"/>
                  </a:lnTo>
                  <a:lnTo>
                    <a:pt x="514034" y="50159"/>
                  </a:lnTo>
                  <a:lnTo>
                    <a:pt x="475857" y="29788"/>
                  </a:lnTo>
                  <a:lnTo>
                    <a:pt x="435102" y="14398"/>
                  </a:lnTo>
                  <a:lnTo>
                    <a:pt x="392209" y="4349"/>
                  </a:lnTo>
                  <a:lnTo>
                    <a:pt x="347617" y="0"/>
                  </a:lnTo>
                  <a:close/>
                </a:path>
              </a:pathLst>
            </a:custGeom>
            <a:solidFill>
              <a:srgbClr val="FCC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728843" y="5925794"/>
              <a:ext cx="674370" cy="351790"/>
            </a:xfrm>
            <a:custGeom>
              <a:avLst/>
              <a:gdLst/>
              <a:ahLst/>
              <a:cxnLst/>
              <a:rect l="l" t="t" r="r" b="b"/>
              <a:pathLst>
                <a:path w="674370" h="351789">
                  <a:moveTo>
                    <a:pt x="674132" y="0"/>
                  </a:moveTo>
                  <a:lnTo>
                    <a:pt x="668673" y="48467"/>
                  </a:lnTo>
                  <a:lnTo>
                    <a:pt x="656454" y="94836"/>
                  </a:lnTo>
                  <a:lnTo>
                    <a:pt x="637949" y="138529"/>
                  </a:lnTo>
                  <a:lnTo>
                    <a:pt x="613635" y="178970"/>
                  </a:lnTo>
                  <a:lnTo>
                    <a:pt x="583986" y="215579"/>
                  </a:lnTo>
                  <a:lnTo>
                    <a:pt x="549478" y="247780"/>
                  </a:lnTo>
                  <a:lnTo>
                    <a:pt x="510587" y="274995"/>
                  </a:lnTo>
                  <a:lnTo>
                    <a:pt x="467788" y="296648"/>
                  </a:lnTo>
                  <a:lnTo>
                    <a:pt x="421556" y="312160"/>
                  </a:lnTo>
                  <a:lnTo>
                    <a:pt x="372367" y="320954"/>
                  </a:lnTo>
                  <a:lnTo>
                    <a:pt x="326513" y="322665"/>
                  </a:lnTo>
                  <a:lnTo>
                    <a:pt x="281909" y="318316"/>
                  </a:lnTo>
                  <a:lnTo>
                    <a:pt x="238997" y="308266"/>
                  </a:lnTo>
                  <a:lnTo>
                    <a:pt x="198218" y="292877"/>
                  </a:lnTo>
                  <a:lnTo>
                    <a:pt x="160013" y="272506"/>
                  </a:lnTo>
                  <a:lnTo>
                    <a:pt x="124822" y="247515"/>
                  </a:lnTo>
                  <a:lnTo>
                    <a:pt x="93088" y="218262"/>
                  </a:lnTo>
                  <a:lnTo>
                    <a:pt x="65250" y="185108"/>
                  </a:lnTo>
                  <a:lnTo>
                    <a:pt x="41751" y="148413"/>
                  </a:lnTo>
                  <a:lnTo>
                    <a:pt x="23031" y="108536"/>
                  </a:lnTo>
                  <a:lnTo>
                    <a:pt x="9531" y="65836"/>
                  </a:lnTo>
                  <a:lnTo>
                    <a:pt x="1693" y="20675"/>
                  </a:lnTo>
                  <a:lnTo>
                    <a:pt x="461" y="7137"/>
                  </a:lnTo>
                  <a:lnTo>
                    <a:pt x="461" y="482"/>
                  </a:lnTo>
                  <a:lnTo>
                    <a:pt x="0" y="12569"/>
                  </a:lnTo>
                  <a:lnTo>
                    <a:pt x="9531" y="94628"/>
                  </a:lnTo>
                  <a:lnTo>
                    <a:pt x="23031" y="137327"/>
                  </a:lnTo>
                  <a:lnTo>
                    <a:pt x="41751" y="177206"/>
                  </a:lnTo>
                  <a:lnTo>
                    <a:pt x="65250" y="213902"/>
                  </a:lnTo>
                  <a:lnTo>
                    <a:pt x="93088" y="247058"/>
                  </a:lnTo>
                  <a:lnTo>
                    <a:pt x="124822" y="276312"/>
                  </a:lnTo>
                  <a:lnTo>
                    <a:pt x="160013" y="301305"/>
                  </a:lnTo>
                  <a:lnTo>
                    <a:pt x="198218" y="321677"/>
                  </a:lnTo>
                  <a:lnTo>
                    <a:pt x="238997" y="337068"/>
                  </a:lnTo>
                  <a:lnTo>
                    <a:pt x="281909" y="347118"/>
                  </a:lnTo>
                  <a:lnTo>
                    <a:pt x="326513" y="351468"/>
                  </a:lnTo>
                  <a:lnTo>
                    <a:pt x="372367" y="349758"/>
                  </a:lnTo>
                  <a:lnTo>
                    <a:pt x="419740" y="341375"/>
                  </a:lnTo>
                  <a:lnTo>
                    <a:pt x="464376" y="326779"/>
                  </a:lnTo>
                  <a:lnTo>
                    <a:pt x="505858" y="306480"/>
                  </a:lnTo>
                  <a:lnTo>
                    <a:pt x="543770" y="280988"/>
                  </a:lnTo>
                  <a:lnTo>
                    <a:pt x="577694" y="250813"/>
                  </a:lnTo>
                  <a:lnTo>
                    <a:pt x="607213" y="216465"/>
                  </a:lnTo>
                  <a:lnTo>
                    <a:pt x="631909" y="178456"/>
                  </a:lnTo>
                  <a:lnTo>
                    <a:pt x="651367" y="137294"/>
                  </a:lnTo>
                  <a:lnTo>
                    <a:pt x="665168" y="93490"/>
                  </a:lnTo>
                  <a:lnTo>
                    <a:pt x="672895" y="47556"/>
                  </a:lnTo>
                  <a:lnTo>
                    <a:pt x="674132" y="0"/>
                  </a:lnTo>
                  <a:close/>
                </a:path>
              </a:pathLst>
            </a:custGeom>
            <a:solidFill>
              <a:srgbClr val="F4B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65613" y="6010427"/>
              <a:ext cx="194475" cy="20576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04677" y="5804776"/>
              <a:ext cx="178879" cy="16391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45204" y="5804776"/>
              <a:ext cx="178879" cy="16391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844" y="5695956"/>
              <a:ext cx="187223" cy="83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22763" y="5695956"/>
              <a:ext cx="187223" cy="8343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52995" y="4878006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603008" y="0"/>
                  </a:moveTo>
                  <a:lnTo>
                    <a:pt x="555883" y="1814"/>
                  </a:lnTo>
                  <a:lnTo>
                    <a:pt x="509751" y="7167"/>
                  </a:lnTo>
                  <a:lnTo>
                    <a:pt x="464744" y="15925"/>
                  </a:lnTo>
                  <a:lnTo>
                    <a:pt x="420997" y="27954"/>
                  </a:lnTo>
                  <a:lnTo>
                    <a:pt x="378645" y="43119"/>
                  </a:lnTo>
                  <a:lnTo>
                    <a:pt x="337820" y="61288"/>
                  </a:lnTo>
                  <a:lnTo>
                    <a:pt x="298658" y="82325"/>
                  </a:lnTo>
                  <a:lnTo>
                    <a:pt x="261293" y="106096"/>
                  </a:lnTo>
                  <a:lnTo>
                    <a:pt x="225857" y="132469"/>
                  </a:lnTo>
                  <a:lnTo>
                    <a:pt x="192486" y="161308"/>
                  </a:lnTo>
                  <a:lnTo>
                    <a:pt x="161314" y="192479"/>
                  </a:lnTo>
                  <a:lnTo>
                    <a:pt x="132474" y="225849"/>
                  </a:lnTo>
                  <a:lnTo>
                    <a:pt x="106101" y="261284"/>
                  </a:lnTo>
                  <a:lnTo>
                    <a:pt x="82328" y="298649"/>
                  </a:lnTo>
                  <a:lnTo>
                    <a:pt x="61290" y="337810"/>
                  </a:lnTo>
                  <a:lnTo>
                    <a:pt x="43121" y="378634"/>
                  </a:lnTo>
                  <a:lnTo>
                    <a:pt x="27955" y="420986"/>
                  </a:lnTo>
                  <a:lnTo>
                    <a:pt x="15925" y="464732"/>
                  </a:lnTo>
                  <a:lnTo>
                    <a:pt x="7167" y="509738"/>
                  </a:lnTo>
                  <a:lnTo>
                    <a:pt x="1814" y="555871"/>
                  </a:lnTo>
                  <a:lnTo>
                    <a:pt x="0" y="602995"/>
                  </a:lnTo>
                  <a:lnTo>
                    <a:pt x="1814" y="650120"/>
                  </a:lnTo>
                  <a:lnTo>
                    <a:pt x="7167" y="696253"/>
                  </a:lnTo>
                  <a:lnTo>
                    <a:pt x="15925" y="741259"/>
                  </a:lnTo>
                  <a:lnTo>
                    <a:pt x="27955" y="785005"/>
                  </a:lnTo>
                  <a:lnTo>
                    <a:pt x="43121" y="827357"/>
                  </a:lnTo>
                  <a:lnTo>
                    <a:pt x="61290" y="868181"/>
                  </a:lnTo>
                  <a:lnTo>
                    <a:pt x="82328" y="907342"/>
                  </a:lnTo>
                  <a:lnTo>
                    <a:pt x="106101" y="944707"/>
                  </a:lnTo>
                  <a:lnTo>
                    <a:pt x="132474" y="980142"/>
                  </a:lnTo>
                  <a:lnTo>
                    <a:pt x="161314" y="1013512"/>
                  </a:lnTo>
                  <a:lnTo>
                    <a:pt x="192486" y="1044683"/>
                  </a:lnTo>
                  <a:lnTo>
                    <a:pt x="225857" y="1073522"/>
                  </a:lnTo>
                  <a:lnTo>
                    <a:pt x="261293" y="1099895"/>
                  </a:lnTo>
                  <a:lnTo>
                    <a:pt x="298658" y="1123666"/>
                  </a:lnTo>
                  <a:lnTo>
                    <a:pt x="337820" y="1144703"/>
                  </a:lnTo>
                  <a:lnTo>
                    <a:pt x="378645" y="1162872"/>
                  </a:lnTo>
                  <a:lnTo>
                    <a:pt x="420997" y="1178037"/>
                  </a:lnTo>
                  <a:lnTo>
                    <a:pt x="464744" y="1190066"/>
                  </a:lnTo>
                  <a:lnTo>
                    <a:pt x="509751" y="1198824"/>
                  </a:lnTo>
                  <a:lnTo>
                    <a:pt x="555883" y="1204177"/>
                  </a:lnTo>
                  <a:lnTo>
                    <a:pt x="603008" y="1205991"/>
                  </a:lnTo>
                  <a:lnTo>
                    <a:pt x="650131" y="1204177"/>
                  </a:lnTo>
                  <a:lnTo>
                    <a:pt x="696262" y="1198824"/>
                  </a:lnTo>
                  <a:lnTo>
                    <a:pt x="741268" y="1190066"/>
                  </a:lnTo>
                  <a:lnTo>
                    <a:pt x="785013" y="1178037"/>
                  </a:lnTo>
                  <a:lnTo>
                    <a:pt x="827365" y="1162872"/>
                  </a:lnTo>
                  <a:lnTo>
                    <a:pt x="868188" y="1144703"/>
                  </a:lnTo>
                  <a:lnTo>
                    <a:pt x="907349" y="1123666"/>
                  </a:lnTo>
                  <a:lnTo>
                    <a:pt x="944714" y="1099895"/>
                  </a:lnTo>
                  <a:lnTo>
                    <a:pt x="980149" y="1073522"/>
                  </a:lnTo>
                  <a:lnTo>
                    <a:pt x="1013519" y="1044683"/>
                  </a:lnTo>
                  <a:lnTo>
                    <a:pt x="1044691" y="1013512"/>
                  </a:lnTo>
                  <a:lnTo>
                    <a:pt x="1073531" y="980142"/>
                  </a:lnTo>
                  <a:lnTo>
                    <a:pt x="1099904" y="944707"/>
                  </a:lnTo>
                  <a:lnTo>
                    <a:pt x="1123676" y="907342"/>
                  </a:lnTo>
                  <a:lnTo>
                    <a:pt x="1144714" y="868181"/>
                  </a:lnTo>
                  <a:lnTo>
                    <a:pt x="1162883" y="827357"/>
                  </a:lnTo>
                  <a:lnTo>
                    <a:pt x="1178049" y="785005"/>
                  </a:lnTo>
                  <a:lnTo>
                    <a:pt x="1190078" y="741259"/>
                  </a:lnTo>
                  <a:lnTo>
                    <a:pt x="1198837" y="696253"/>
                  </a:lnTo>
                  <a:lnTo>
                    <a:pt x="1204190" y="650120"/>
                  </a:lnTo>
                  <a:lnTo>
                    <a:pt x="1206004" y="602995"/>
                  </a:lnTo>
                  <a:lnTo>
                    <a:pt x="1204190" y="555871"/>
                  </a:lnTo>
                  <a:lnTo>
                    <a:pt x="1198837" y="509738"/>
                  </a:lnTo>
                  <a:lnTo>
                    <a:pt x="1190078" y="464732"/>
                  </a:lnTo>
                  <a:lnTo>
                    <a:pt x="1178049" y="420986"/>
                  </a:lnTo>
                  <a:lnTo>
                    <a:pt x="1162883" y="378634"/>
                  </a:lnTo>
                  <a:lnTo>
                    <a:pt x="1144714" y="337810"/>
                  </a:lnTo>
                  <a:lnTo>
                    <a:pt x="1123676" y="298649"/>
                  </a:lnTo>
                  <a:lnTo>
                    <a:pt x="1099904" y="261284"/>
                  </a:lnTo>
                  <a:lnTo>
                    <a:pt x="1073531" y="225849"/>
                  </a:lnTo>
                  <a:lnTo>
                    <a:pt x="1044691" y="192479"/>
                  </a:lnTo>
                  <a:lnTo>
                    <a:pt x="1013519" y="161308"/>
                  </a:lnTo>
                  <a:lnTo>
                    <a:pt x="980149" y="132469"/>
                  </a:lnTo>
                  <a:lnTo>
                    <a:pt x="944714" y="106096"/>
                  </a:lnTo>
                  <a:lnTo>
                    <a:pt x="907349" y="82325"/>
                  </a:lnTo>
                  <a:lnTo>
                    <a:pt x="868188" y="61288"/>
                  </a:lnTo>
                  <a:lnTo>
                    <a:pt x="827365" y="43119"/>
                  </a:lnTo>
                  <a:lnTo>
                    <a:pt x="785013" y="27954"/>
                  </a:lnTo>
                  <a:lnTo>
                    <a:pt x="741268" y="15925"/>
                  </a:lnTo>
                  <a:lnTo>
                    <a:pt x="696262" y="7167"/>
                  </a:lnTo>
                  <a:lnTo>
                    <a:pt x="650131" y="1814"/>
                  </a:lnTo>
                  <a:lnTo>
                    <a:pt x="603008" y="0"/>
                  </a:lnTo>
                  <a:close/>
                </a:path>
              </a:pathLst>
            </a:custGeom>
            <a:solidFill>
              <a:srgbClr val="9815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52995" y="4878006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206004" y="602995"/>
                  </a:moveTo>
                  <a:lnTo>
                    <a:pt x="1204190" y="650120"/>
                  </a:lnTo>
                  <a:lnTo>
                    <a:pt x="1198837" y="696253"/>
                  </a:lnTo>
                  <a:lnTo>
                    <a:pt x="1190078" y="741259"/>
                  </a:lnTo>
                  <a:lnTo>
                    <a:pt x="1178049" y="785005"/>
                  </a:lnTo>
                  <a:lnTo>
                    <a:pt x="1162883" y="827357"/>
                  </a:lnTo>
                  <a:lnTo>
                    <a:pt x="1144714" y="868181"/>
                  </a:lnTo>
                  <a:lnTo>
                    <a:pt x="1123676" y="907342"/>
                  </a:lnTo>
                  <a:lnTo>
                    <a:pt x="1099904" y="944707"/>
                  </a:lnTo>
                  <a:lnTo>
                    <a:pt x="1073531" y="980142"/>
                  </a:lnTo>
                  <a:lnTo>
                    <a:pt x="1044691" y="1013512"/>
                  </a:lnTo>
                  <a:lnTo>
                    <a:pt x="1013519" y="1044683"/>
                  </a:lnTo>
                  <a:lnTo>
                    <a:pt x="980149" y="1073522"/>
                  </a:lnTo>
                  <a:lnTo>
                    <a:pt x="944714" y="1099895"/>
                  </a:lnTo>
                  <a:lnTo>
                    <a:pt x="907349" y="1123666"/>
                  </a:lnTo>
                  <a:lnTo>
                    <a:pt x="868188" y="1144703"/>
                  </a:lnTo>
                  <a:lnTo>
                    <a:pt x="827365" y="1162872"/>
                  </a:lnTo>
                  <a:lnTo>
                    <a:pt x="785013" y="1178037"/>
                  </a:lnTo>
                  <a:lnTo>
                    <a:pt x="741268" y="1190066"/>
                  </a:lnTo>
                  <a:lnTo>
                    <a:pt x="696262" y="1198824"/>
                  </a:lnTo>
                  <a:lnTo>
                    <a:pt x="650131" y="1204177"/>
                  </a:lnTo>
                  <a:lnTo>
                    <a:pt x="603008" y="1205991"/>
                  </a:lnTo>
                  <a:lnTo>
                    <a:pt x="555883" y="1204177"/>
                  </a:lnTo>
                  <a:lnTo>
                    <a:pt x="509751" y="1198824"/>
                  </a:lnTo>
                  <a:lnTo>
                    <a:pt x="464744" y="1190066"/>
                  </a:lnTo>
                  <a:lnTo>
                    <a:pt x="420997" y="1178037"/>
                  </a:lnTo>
                  <a:lnTo>
                    <a:pt x="378645" y="1162872"/>
                  </a:lnTo>
                  <a:lnTo>
                    <a:pt x="337820" y="1144703"/>
                  </a:lnTo>
                  <a:lnTo>
                    <a:pt x="298658" y="1123666"/>
                  </a:lnTo>
                  <a:lnTo>
                    <a:pt x="261293" y="1099895"/>
                  </a:lnTo>
                  <a:lnTo>
                    <a:pt x="225857" y="1073522"/>
                  </a:lnTo>
                  <a:lnTo>
                    <a:pt x="192486" y="1044683"/>
                  </a:lnTo>
                  <a:lnTo>
                    <a:pt x="161314" y="1013512"/>
                  </a:lnTo>
                  <a:lnTo>
                    <a:pt x="132474" y="980142"/>
                  </a:lnTo>
                  <a:lnTo>
                    <a:pt x="106101" y="944707"/>
                  </a:lnTo>
                  <a:lnTo>
                    <a:pt x="82328" y="907342"/>
                  </a:lnTo>
                  <a:lnTo>
                    <a:pt x="61290" y="868181"/>
                  </a:lnTo>
                  <a:lnTo>
                    <a:pt x="43121" y="827357"/>
                  </a:lnTo>
                  <a:lnTo>
                    <a:pt x="27955" y="785005"/>
                  </a:lnTo>
                  <a:lnTo>
                    <a:pt x="15925" y="741259"/>
                  </a:lnTo>
                  <a:lnTo>
                    <a:pt x="7167" y="696253"/>
                  </a:lnTo>
                  <a:lnTo>
                    <a:pt x="1814" y="650120"/>
                  </a:lnTo>
                  <a:lnTo>
                    <a:pt x="0" y="602995"/>
                  </a:lnTo>
                  <a:lnTo>
                    <a:pt x="1814" y="555871"/>
                  </a:lnTo>
                  <a:lnTo>
                    <a:pt x="7167" y="509738"/>
                  </a:lnTo>
                  <a:lnTo>
                    <a:pt x="15925" y="464732"/>
                  </a:lnTo>
                  <a:lnTo>
                    <a:pt x="27955" y="420986"/>
                  </a:lnTo>
                  <a:lnTo>
                    <a:pt x="43121" y="378634"/>
                  </a:lnTo>
                  <a:lnTo>
                    <a:pt x="61290" y="337810"/>
                  </a:lnTo>
                  <a:lnTo>
                    <a:pt x="82328" y="298649"/>
                  </a:lnTo>
                  <a:lnTo>
                    <a:pt x="106101" y="261284"/>
                  </a:lnTo>
                  <a:lnTo>
                    <a:pt x="132474" y="225849"/>
                  </a:lnTo>
                  <a:lnTo>
                    <a:pt x="161314" y="192479"/>
                  </a:lnTo>
                  <a:lnTo>
                    <a:pt x="192486" y="161308"/>
                  </a:lnTo>
                  <a:lnTo>
                    <a:pt x="225857" y="132469"/>
                  </a:lnTo>
                  <a:lnTo>
                    <a:pt x="261293" y="106096"/>
                  </a:lnTo>
                  <a:lnTo>
                    <a:pt x="298658" y="82325"/>
                  </a:lnTo>
                  <a:lnTo>
                    <a:pt x="337820" y="61288"/>
                  </a:lnTo>
                  <a:lnTo>
                    <a:pt x="378645" y="43119"/>
                  </a:lnTo>
                  <a:lnTo>
                    <a:pt x="420997" y="27954"/>
                  </a:lnTo>
                  <a:lnTo>
                    <a:pt x="464744" y="15925"/>
                  </a:lnTo>
                  <a:lnTo>
                    <a:pt x="509751" y="7167"/>
                  </a:lnTo>
                  <a:lnTo>
                    <a:pt x="555883" y="1814"/>
                  </a:lnTo>
                  <a:lnTo>
                    <a:pt x="603008" y="0"/>
                  </a:lnTo>
                  <a:lnTo>
                    <a:pt x="650131" y="1814"/>
                  </a:lnTo>
                  <a:lnTo>
                    <a:pt x="696262" y="7167"/>
                  </a:lnTo>
                  <a:lnTo>
                    <a:pt x="741268" y="15925"/>
                  </a:lnTo>
                  <a:lnTo>
                    <a:pt x="785013" y="27954"/>
                  </a:lnTo>
                  <a:lnTo>
                    <a:pt x="827365" y="43119"/>
                  </a:lnTo>
                  <a:lnTo>
                    <a:pt x="868188" y="61288"/>
                  </a:lnTo>
                  <a:lnTo>
                    <a:pt x="907349" y="82325"/>
                  </a:lnTo>
                  <a:lnTo>
                    <a:pt x="944714" y="106096"/>
                  </a:lnTo>
                  <a:lnTo>
                    <a:pt x="980149" y="132469"/>
                  </a:lnTo>
                  <a:lnTo>
                    <a:pt x="1013519" y="161308"/>
                  </a:lnTo>
                  <a:lnTo>
                    <a:pt x="1044691" y="192479"/>
                  </a:lnTo>
                  <a:lnTo>
                    <a:pt x="1073531" y="225849"/>
                  </a:lnTo>
                  <a:lnTo>
                    <a:pt x="1099904" y="261284"/>
                  </a:lnTo>
                  <a:lnTo>
                    <a:pt x="1123676" y="298649"/>
                  </a:lnTo>
                  <a:lnTo>
                    <a:pt x="1144714" y="337810"/>
                  </a:lnTo>
                  <a:lnTo>
                    <a:pt x="1162883" y="378634"/>
                  </a:lnTo>
                  <a:lnTo>
                    <a:pt x="1178049" y="420986"/>
                  </a:lnTo>
                  <a:lnTo>
                    <a:pt x="1190078" y="464732"/>
                  </a:lnTo>
                  <a:lnTo>
                    <a:pt x="1198837" y="509738"/>
                  </a:lnTo>
                  <a:lnTo>
                    <a:pt x="1204190" y="555871"/>
                  </a:lnTo>
                  <a:lnTo>
                    <a:pt x="1206004" y="6029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301013" y="5409158"/>
              <a:ext cx="710565" cy="189865"/>
            </a:xfrm>
            <a:custGeom>
              <a:avLst/>
              <a:gdLst/>
              <a:ahLst/>
              <a:cxnLst/>
              <a:rect l="l" t="t" r="r" b="b"/>
              <a:pathLst>
                <a:path w="710564" h="189864">
                  <a:moveTo>
                    <a:pt x="709968" y="0"/>
                  </a:moveTo>
                  <a:lnTo>
                    <a:pt x="0" y="0"/>
                  </a:lnTo>
                  <a:lnTo>
                    <a:pt x="0" y="189242"/>
                  </a:lnTo>
                  <a:lnTo>
                    <a:pt x="709968" y="189242"/>
                  </a:lnTo>
                  <a:lnTo>
                    <a:pt x="709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65" dirty="0"/>
              <a:t> </a:t>
            </a:r>
            <a:r>
              <a:rPr sz="3500" dirty="0"/>
              <a:t>1.2</a:t>
            </a:r>
            <a:r>
              <a:rPr sz="3500" spc="185" dirty="0"/>
              <a:t> </a:t>
            </a:r>
            <a:r>
              <a:rPr sz="3500" spc="-585" dirty="0"/>
              <a:t>|</a:t>
            </a:r>
            <a:r>
              <a:rPr sz="3500" spc="340" dirty="0"/>
              <a:t> </a:t>
            </a:r>
            <a:r>
              <a:rPr sz="2700" b="0" spc="160" dirty="0">
                <a:latin typeface="Century Gothic"/>
                <a:cs typeface="Century Gothic"/>
              </a:rPr>
              <a:t>КАК</a:t>
            </a:r>
            <a:r>
              <a:rPr sz="2700" b="0" spc="-55" dirty="0">
                <a:latin typeface="Century Gothic"/>
                <a:cs typeface="Century Gothic"/>
              </a:rPr>
              <a:t> </a:t>
            </a:r>
            <a:r>
              <a:rPr sz="2700" b="0" spc="215" dirty="0">
                <a:latin typeface="Century Gothic"/>
                <a:cs typeface="Century Gothic"/>
              </a:rPr>
              <a:t>РЕГУЛИРОВАТЬ</a:t>
            </a:r>
            <a:r>
              <a:rPr sz="2700" b="0" spc="-55" dirty="0">
                <a:latin typeface="Century Gothic"/>
                <a:cs typeface="Century Gothic"/>
              </a:rPr>
              <a:t> </a:t>
            </a:r>
            <a:r>
              <a:rPr sz="2700" b="0" spc="110" dirty="0">
                <a:latin typeface="Century Gothic"/>
                <a:cs typeface="Century Gothic"/>
              </a:rPr>
              <a:t>СМАЙЛЫ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22000" y="1433652"/>
            <a:ext cx="9666605" cy="0"/>
          </a:xfrm>
          <a:custGeom>
            <a:avLst/>
            <a:gdLst/>
            <a:ahLst/>
            <a:cxnLst/>
            <a:rect l="l" t="t" r="r" b="b"/>
            <a:pathLst>
              <a:path w="9666605">
                <a:moveTo>
                  <a:pt x="0" y="0"/>
                </a:moveTo>
                <a:lnTo>
                  <a:pt x="96659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69300" y="1792389"/>
            <a:ext cx="5443855" cy="2235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spc="155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17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выбора</a:t>
            </a:r>
            <a:r>
              <a:rPr sz="17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разрешенных</a:t>
            </a:r>
            <a:r>
              <a:rPr sz="17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смайлов</a:t>
            </a:r>
            <a:r>
              <a:rPr sz="1700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17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своего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телеграм-</a:t>
            </a:r>
            <a:r>
              <a:rPr sz="1700" spc="-70" dirty="0">
                <a:solidFill>
                  <a:srgbClr val="FFFFFF"/>
                </a:solidFill>
                <a:latin typeface="Century Gothic"/>
                <a:cs typeface="Century Gothic"/>
              </a:rPr>
              <a:t>канала,</a:t>
            </a:r>
            <a:r>
              <a:rPr sz="17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10" dirty="0">
                <a:solidFill>
                  <a:srgbClr val="FFFFFF"/>
                </a:solidFill>
                <a:latin typeface="Century Gothic"/>
                <a:cs typeface="Century Gothic"/>
              </a:rPr>
              <a:t>вы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Century Gothic"/>
                <a:cs typeface="Century Gothic"/>
              </a:rPr>
              <a:t>можете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Century Gothic"/>
                <a:cs typeface="Century Gothic"/>
              </a:rPr>
              <a:t>использовать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стандартные</a:t>
            </a:r>
            <a:r>
              <a:rPr sz="170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эмодзи,</a:t>
            </a:r>
            <a:r>
              <a:rPr sz="170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которые</a:t>
            </a:r>
            <a:r>
              <a:rPr sz="170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Century Gothic"/>
                <a:cs typeface="Century Gothic"/>
              </a:rPr>
              <a:t>предоставляются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Telegram:</a:t>
            </a:r>
            <a:r>
              <a:rPr sz="17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i="1" u="sng" spc="2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«Реакции»</a:t>
            </a:r>
            <a:r>
              <a:rPr sz="1700" b="1" i="1" u="sng" spc="1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̶</a:t>
            </a:r>
            <a:r>
              <a:rPr sz="1700" b="1" u="sng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i="1" u="sng" spc="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«Включить</a:t>
            </a:r>
            <a:r>
              <a:rPr sz="1700" b="1" i="1" u="sng" spc="1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i="1" u="sng" spc="1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реакции»</a:t>
            </a:r>
            <a:r>
              <a:rPr sz="1700" spc="19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700">
              <a:latin typeface="Century Gothic"/>
              <a:cs typeface="Century Gothic"/>
            </a:endParaRPr>
          </a:p>
          <a:p>
            <a:pPr marL="12700" marR="146050">
              <a:lnSpc>
                <a:spcPct val="100000"/>
              </a:lnSpc>
              <a:spcBef>
                <a:spcPts val="2045"/>
              </a:spcBef>
            </a:pPr>
            <a:r>
              <a:rPr sz="2000" b="1" spc="365" dirty="0">
                <a:solidFill>
                  <a:srgbClr val="FFFFFF"/>
                </a:solidFill>
                <a:latin typeface="Calibri"/>
                <a:cs typeface="Calibri"/>
              </a:rPr>
              <a:t>НЕ</a:t>
            </a:r>
            <a:r>
              <a:rPr sz="20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5" dirty="0">
                <a:solidFill>
                  <a:srgbClr val="FFFFFF"/>
                </a:solidFill>
                <a:latin typeface="Calibri"/>
                <a:cs typeface="Calibri"/>
              </a:rPr>
              <a:t>РЕКОМЕНДУЕТСЯ</a:t>
            </a:r>
            <a:r>
              <a:rPr sz="20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5" dirty="0">
                <a:solidFill>
                  <a:srgbClr val="FFFFFF"/>
                </a:solidFill>
                <a:latin typeface="Calibri"/>
                <a:cs typeface="Calibri"/>
              </a:rPr>
              <a:t>ИСПОЛЬЗОВАТЬ </a:t>
            </a:r>
            <a:r>
              <a:rPr sz="2000" b="1" spc="340" dirty="0">
                <a:solidFill>
                  <a:srgbClr val="FFFFFF"/>
                </a:solidFill>
                <a:latin typeface="Calibri"/>
                <a:cs typeface="Calibri"/>
              </a:rPr>
              <a:t>СМАЙЛЫ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8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0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00" dirty="0">
                <a:solidFill>
                  <a:srgbClr val="FFFFFF"/>
                </a:solidFill>
                <a:latin typeface="Calibri"/>
                <a:cs typeface="Calibri"/>
              </a:rPr>
              <a:t>НЕПРИЕМЛЕМЫМ </a:t>
            </a:r>
            <a:r>
              <a:rPr sz="2000" b="1" spc="330" dirty="0">
                <a:solidFill>
                  <a:srgbClr val="FFFFFF"/>
                </a:solidFill>
                <a:latin typeface="Calibri"/>
                <a:cs typeface="Calibri"/>
              </a:rPr>
              <a:t>СОДЕРЖАНИЕМ</a:t>
            </a:r>
            <a:r>
              <a:rPr sz="20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0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85" dirty="0">
                <a:solidFill>
                  <a:srgbClr val="FFFFFF"/>
                </a:solidFill>
                <a:latin typeface="Calibri"/>
                <a:cs typeface="Calibri"/>
              </a:rPr>
              <a:t>ШКОЛЬНИКОВ.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626300" y="1812010"/>
            <a:ext cx="3390900" cy="4764405"/>
            <a:chOff x="6626300" y="1812010"/>
            <a:chExt cx="3390900" cy="4764405"/>
          </a:xfrm>
        </p:grpSpPr>
        <p:pic>
          <p:nvPicPr>
            <p:cNvPr id="59" name="object 5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32650" y="1818347"/>
              <a:ext cx="3377996" cy="475131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632650" y="1818360"/>
              <a:ext cx="3378200" cy="4751705"/>
            </a:xfrm>
            <a:custGeom>
              <a:avLst/>
              <a:gdLst/>
              <a:ahLst/>
              <a:cxnLst/>
              <a:rect l="l" t="t" r="r" b="b"/>
              <a:pathLst>
                <a:path w="3378200" h="4751705">
                  <a:moveTo>
                    <a:pt x="359994" y="0"/>
                  </a:move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50"/>
                  </a:lnTo>
                  <a:lnTo>
                    <a:pt x="140012" y="75010"/>
                  </a:lnTo>
                  <a:lnTo>
                    <a:pt x="105440" y="105441"/>
                  </a:lnTo>
                  <a:lnTo>
                    <a:pt x="75009" y="140015"/>
                  </a:lnTo>
                  <a:lnTo>
                    <a:pt x="49149" y="178302"/>
                  </a:lnTo>
                  <a:lnTo>
                    <a:pt x="28290" y="219873"/>
                  </a:lnTo>
                  <a:lnTo>
                    <a:pt x="12859" y="264301"/>
                  </a:lnTo>
                  <a:lnTo>
                    <a:pt x="3286" y="311155"/>
                  </a:lnTo>
                  <a:lnTo>
                    <a:pt x="0" y="360006"/>
                  </a:lnTo>
                  <a:lnTo>
                    <a:pt x="0" y="4391304"/>
                  </a:lnTo>
                  <a:lnTo>
                    <a:pt x="3286" y="4440153"/>
                  </a:lnTo>
                  <a:lnTo>
                    <a:pt x="12859" y="4487004"/>
                  </a:lnTo>
                  <a:lnTo>
                    <a:pt x="28290" y="4531430"/>
                  </a:lnTo>
                  <a:lnTo>
                    <a:pt x="49149" y="4573000"/>
                  </a:lnTo>
                  <a:lnTo>
                    <a:pt x="75009" y="4611285"/>
                  </a:lnTo>
                  <a:lnTo>
                    <a:pt x="105440" y="4645858"/>
                  </a:lnTo>
                  <a:lnTo>
                    <a:pt x="140012" y="4676289"/>
                  </a:lnTo>
                  <a:lnTo>
                    <a:pt x="178298" y="4702148"/>
                  </a:lnTo>
                  <a:lnTo>
                    <a:pt x="219868" y="4723008"/>
                  </a:lnTo>
                  <a:lnTo>
                    <a:pt x="264293" y="4738439"/>
                  </a:lnTo>
                  <a:lnTo>
                    <a:pt x="311145" y="4748012"/>
                  </a:lnTo>
                  <a:lnTo>
                    <a:pt x="359994" y="4751298"/>
                  </a:lnTo>
                  <a:lnTo>
                    <a:pt x="3017989" y="4751298"/>
                  </a:lnTo>
                  <a:lnTo>
                    <a:pt x="3066841" y="4748012"/>
                  </a:lnTo>
                  <a:lnTo>
                    <a:pt x="3113695" y="4738439"/>
                  </a:lnTo>
                  <a:lnTo>
                    <a:pt x="3158122" y="4723008"/>
                  </a:lnTo>
                  <a:lnTo>
                    <a:pt x="3199694" y="4702148"/>
                  </a:lnTo>
                  <a:lnTo>
                    <a:pt x="3237981" y="4676289"/>
                  </a:lnTo>
                  <a:lnTo>
                    <a:pt x="3272555" y="4645858"/>
                  </a:lnTo>
                  <a:lnTo>
                    <a:pt x="3302986" y="4611285"/>
                  </a:lnTo>
                  <a:lnTo>
                    <a:pt x="3328846" y="4573000"/>
                  </a:lnTo>
                  <a:lnTo>
                    <a:pt x="3349706" y="4531430"/>
                  </a:lnTo>
                  <a:lnTo>
                    <a:pt x="3365137" y="4487004"/>
                  </a:lnTo>
                  <a:lnTo>
                    <a:pt x="3374710" y="4440153"/>
                  </a:lnTo>
                  <a:lnTo>
                    <a:pt x="3377996" y="4391304"/>
                  </a:lnTo>
                  <a:lnTo>
                    <a:pt x="3377996" y="360006"/>
                  </a:lnTo>
                  <a:lnTo>
                    <a:pt x="3374710" y="311155"/>
                  </a:lnTo>
                  <a:lnTo>
                    <a:pt x="3365137" y="264301"/>
                  </a:lnTo>
                  <a:lnTo>
                    <a:pt x="3349706" y="219873"/>
                  </a:lnTo>
                  <a:lnTo>
                    <a:pt x="3328846" y="178302"/>
                  </a:lnTo>
                  <a:lnTo>
                    <a:pt x="3302986" y="140015"/>
                  </a:lnTo>
                  <a:lnTo>
                    <a:pt x="3272555" y="105441"/>
                  </a:lnTo>
                  <a:lnTo>
                    <a:pt x="3237981" y="75010"/>
                  </a:lnTo>
                  <a:lnTo>
                    <a:pt x="3199694" y="49150"/>
                  </a:lnTo>
                  <a:lnTo>
                    <a:pt x="3158122" y="28290"/>
                  </a:lnTo>
                  <a:lnTo>
                    <a:pt x="3113695" y="12859"/>
                  </a:lnTo>
                  <a:lnTo>
                    <a:pt x="3066841" y="3286"/>
                  </a:lnTo>
                  <a:lnTo>
                    <a:pt x="3017989" y="0"/>
                  </a:lnTo>
                  <a:lnTo>
                    <a:pt x="35999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62" name="object 6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95" dirty="0"/>
              <a:t>КЕЙС</a:t>
            </a:r>
            <a:r>
              <a:rPr sz="3500" spc="155" dirty="0"/>
              <a:t> </a:t>
            </a:r>
            <a:r>
              <a:rPr sz="3500" dirty="0"/>
              <a:t>1.3</a:t>
            </a:r>
            <a:r>
              <a:rPr sz="3500" spc="175" dirty="0"/>
              <a:t> </a:t>
            </a:r>
            <a:r>
              <a:rPr sz="3500" spc="-585" dirty="0"/>
              <a:t>|</a:t>
            </a:r>
            <a:r>
              <a:rPr sz="3500" spc="340" dirty="0"/>
              <a:t> </a:t>
            </a:r>
            <a:r>
              <a:rPr sz="2700" b="0" spc="175" dirty="0">
                <a:latin typeface="Century Gothic"/>
                <a:cs typeface="Century Gothic"/>
              </a:rPr>
              <a:t>БЛОКИРОВКА</a:t>
            </a:r>
            <a:r>
              <a:rPr sz="2700" b="0" spc="-60" dirty="0">
                <a:latin typeface="Century Gothic"/>
                <a:cs typeface="Century Gothic"/>
              </a:rPr>
              <a:t> </a:t>
            </a:r>
            <a:r>
              <a:rPr sz="2700" b="0" spc="215" dirty="0">
                <a:latin typeface="Century Gothic"/>
                <a:cs typeface="Century Gothic"/>
              </a:rPr>
              <a:t>КОММЕНТАРИЕВ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0" y="1433652"/>
            <a:ext cx="9666605" cy="0"/>
          </a:xfrm>
          <a:custGeom>
            <a:avLst/>
            <a:gdLst/>
            <a:ahLst/>
            <a:cxnLst/>
            <a:rect l="l" t="t" r="r" b="b"/>
            <a:pathLst>
              <a:path w="9666605">
                <a:moveTo>
                  <a:pt x="0" y="0"/>
                </a:moveTo>
                <a:lnTo>
                  <a:pt x="96659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3999" y="1812010"/>
            <a:ext cx="1176655" cy="1176655"/>
            <a:chOff x="503999" y="1812010"/>
            <a:chExt cx="1176655" cy="1176655"/>
          </a:xfrm>
        </p:grpSpPr>
        <p:sp>
          <p:nvSpPr>
            <p:cNvPr id="6" name="object 6"/>
            <p:cNvSpPr/>
            <p:nvPr/>
          </p:nvSpPr>
          <p:spPr>
            <a:xfrm>
              <a:off x="514286" y="1822297"/>
              <a:ext cx="1155700" cy="1155700"/>
            </a:xfrm>
            <a:custGeom>
              <a:avLst/>
              <a:gdLst/>
              <a:ahLst/>
              <a:cxnLst/>
              <a:rect l="l" t="t" r="r" b="b"/>
              <a:pathLst>
                <a:path w="1155700" h="1155700">
                  <a:moveTo>
                    <a:pt x="577773" y="0"/>
                  </a:moveTo>
                  <a:lnTo>
                    <a:pt x="530386" y="1915"/>
                  </a:lnTo>
                  <a:lnTo>
                    <a:pt x="484054" y="7561"/>
                  </a:lnTo>
                  <a:lnTo>
                    <a:pt x="438926" y="16791"/>
                  </a:lnTo>
                  <a:lnTo>
                    <a:pt x="395150" y="29454"/>
                  </a:lnTo>
                  <a:lnTo>
                    <a:pt x="352876" y="45403"/>
                  </a:lnTo>
                  <a:lnTo>
                    <a:pt x="312251" y="64489"/>
                  </a:lnTo>
                  <a:lnTo>
                    <a:pt x="273425" y="86562"/>
                  </a:lnTo>
                  <a:lnTo>
                    <a:pt x="236546" y="111475"/>
                  </a:lnTo>
                  <a:lnTo>
                    <a:pt x="201762" y="139078"/>
                  </a:lnTo>
                  <a:lnTo>
                    <a:pt x="169224" y="169224"/>
                  </a:lnTo>
                  <a:lnTo>
                    <a:pt x="139078" y="201762"/>
                  </a:lnTo>
                  <a:lnTo>
                    <a:pt x="111475" y="236546"/>
                  </a:lnTo>
                  <a:lnTo>
                    <a:pt x="86562" y="273425"/>
                  </a:lnTo>
                  <a:lnTo>
                    <a:pt x="64489" y="312251"/>
                  </a:lnTo>
                  <a:lnTo>
                    <a:pt x="45403" y="352876"/>
                  </a:lnTo>
                  <a:lnTo>
                    <a:pt x="29454" y="395150"/>
                  </a:lnTo>
                  <a:lnTo>
                    <a:pt x="16791" y="438926"/>
                  </a:lnTo>
                  <a:lnTo>
                    <a:pt x="7561" y="484054"/>
                  </a:lnTo>
                  <a:lnTo>
                    <a:pt x="1915" y="530386"/>
                  </a:lnTo>
                  <a:lnTo>
                    <a:pt x="0" y="577773"/>
                  </a:lnTo>
                  <a:lnTo>
                    <a:pt x="1915" y="625160"/>
                  </a:lnTo>
                  <a:lnTo>
                    <a:pt x="7561" y="671492"/>
                  </a:lnTo>
                  <a:lnTo>
                    <a:pt x="16791" y="716621"/>
                  </a:lnTo>
                  <a:lnTo>
                    <a:pt x="29454" y="760396"/>
                  </a:lnTo>
                  <a:lnTo>
                    <a:pt x="45403" y="802671"/>
                  </a:lnTo>
                  <a:lnTo>
                    <a:pt x="64489" y="843296"/>
                  </a:lnTo>
                  <a:lnTo>
                    <a:pt x="86562" y="882122"/>
                  </a:lnTo>
                  <a:lnTo>
                    <a:pt x="111475" y="919001"/>
                  </a:lnTo>
                  <a:lnTo>
                    <a:pt x="139078" y="953784"/>
                  </a:lnTo>
                  <a:lnTo>
                    <a:pt x="169224" y="986323"/>
                  </a:lnTo>
                  <a:lnTo>
                    <a:pt x="201762" y="1016468"/>
                  </a:lnTo>
                  <a:lnTo>
                    <a:pt x="236546" y="1044072"/>
                  </a:lnTo>
                  <a:lnTo>
                    <a:pt x="273425" y="1068984"/>
                  </a:lnTo>
                  <a:lnTo>
                    <a:pt x="312251" y="1091058"/>
                  </a:lnTo>
                  <a:lnTo>
                    <a:pt x="352876" y="1110143"/>
                  </a:lnTo>
                  <a:lnTo>
                    <a:pt x="395150" y="1126092"/>
                  </a:lnTo>
                  <a:lnTo>
                    <a:pt x="438926" y="1138756"/>
                  </a:lnTo>
                  <a:lnTo>
                    <a:pt x="484054" y="1147985"/>
                  </a:lnTo>
                  <a:lnTo>
                    <a:pt x="530386" y="1153632"/>
                  </a:lnTo>
                  <a:lnTo>
                    <a:pt x="577773" y="1155547"/>
                  </a:lnTo>
                  <a:lnTo>
                    <a:pt x="625160" y="1153632"/>
                  </a:lnTo>
                  <a:lnTo>
                    <a:pt x="671492" y="1147985"/>
                  </a:lnTo>
                  <a:lnTo>
                    <a:pt x="716621" y="1138756"/>
                  </a:lnTo>
                  <a:lnTo>
                    <a:pt x="760396" y="1126092"/>
                  </a:lnTo>
                  <a:lnTo>
                    <a:pt x="802671" y="1110143"/>
                  </a:lnTo>
                  <a:lnTo>
                    <a:pt x="843296" y="1091058"/>
                  </a:lnTo>
                  <a:lnTo>
                    <a:pt x="882122" y="1068984"/>
                  </a:lnTo>
                  <a:lnTo>
                    <a:pt x="919001" y="1044072"/>
                  </a:lnTo>
                  <a:lnTo>
                    <a:pt x="953784" y="1016468"/>
                  </a:lnTo>
                  <a:lnTo>
                    <a:pt x="986323" y="986323"/>
                  </a:lnTo>
                  <a:lnTo>
                    <a:pt x="1016468" y="953784"/>
                  </a:lnTo>
                  <a:lnTo>
                    <a:pt x="1044072" y="919001"/>
                  </a:lnTo>
                  <a:lnTo>
                    <a:pt x="1068984" y="882122"/>
                  </a:lnTo>
                  <a:lnTo>
                    <a:pt x="1091058" y="843296"/>
                  </a:lnTo>
                  <a:lnTo>
                    <a:pt x="1110143" y="802671"/>
                  </a:lnTo>
                  <a:lnTo>
                    <a:pt x="1126092" y="760396"/>
                  </a:lnTo>
                  <a:lnTo>
                    <a:pt x="1138756" y="716621"/>
                  </a:lnTo>
                  <a:lnTo>
                    <a:pt x="1147985" y="671492"/>
                  </a:lnTo>
                  <a:lnTo>
                    <a:pt x="1153632" y="625160"/>
                  </a:lnTo>
                  <a:lnTo>
                    <a:pt x="1155547" y="577773"/>
                  </a:lnTo>
                  <a:lnTo>
                    <a:pt x="1153632" y="530386"/>
                  </a:lnTo>
                  <a:lnTo>
                    <a:pt x="1147985" y="484054"/>
                  </a:lnTo>
                  <a:lnTo>
                    <a:pt x="1138756" y="438926"/>
                  </a:lnTo>
                  <a:lnTo>
                    <a:pt x="1126092" y="395150"/>
                  </a:lnTo>
                  <a:lnTo>
                    <a:pt x="1110143" y="352876"/>
                  </a:lnTo>
                  <a:lnTo>
                    <a:pt x="1091058" y="312251"/>
                  </a:lnTo>
                  <a:lnTo>
                    <a:pt x="1068984" y="273425"/>
                  </a:lnTo>
                  <a:lnTo>
                    <a:pt x="1044072" y="236546"/>
                  </a:lnTo>
                  <a:lnTo>
                    <a:pt x="1016468" y="201762"/>
                  </a:lnTo>
                  <a:lnTo>
                    <a:pt x="986323" y="169224"/>
                  </a:lnTo>
                  <a:lnTo>
                    <a:pt x="953784" y="139078"/>
                  </a:lnTo>
                  <a:lnTo>
                    <a:pt x="919001" y="111475"/>
                  </a:lnTo>
                  <a:lnTo>
                    <a:pt x="882122" y="86562"/>
                  </a:lnTo>
                  <a:lnTo>
                    <a:pt x="843296" y="64489"/>
                  </a:lnTo>
                  <a:lnTo>
                    <a:pt x="802671" y="45403"/>
                  </a:lnTo>
                  <a:lnTo>
                    <a:pt x="760396" y="29454"/>
                  </a:lnTo>
                  <a:lnTo>
                    <a:pt x="716621" y="16791"/>
                  </a:lnTo>
                  <a:lnTo>
                    <a:pt x="671492" y="7561"/>
                  </a:lnTo>
                  <a:lnTo>
                    <a:pt x="625160" y="1915"/>
                  </a:lnTo>
                  <a:lnTo>
                    <a:pt x="577773" y="0"/>
                  </a:lnTo>
                  <a:close/>
                </a:path>
              </a:pathLst>
            </a:custGeom>
            <a:solidFill>
              <a:srgbClr val="9815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4286" y="1822297"/>
              <a:ext cx="1155700" cy="1155700"/>
            </a:xfrm>
            <a:custGeom>
              <a:avLst/>
              <a:gdLst/>
              <a:ahLst/>
              <a:cxnLst/>
              <a:rect l="l" t="t" r="r" b="b"/>
              <a:pathLst>
                <a:path w="1155700" h="1155700">
                  <a:moveTo>
                    <a:pt x="1155547" y="577773"/>
                  </a:moveTo>
                  <a:lnTo>
                    <a:pt x="1153632" y="625160"/>
                  </a:lnTo>
                  <a:lnTo>
                    <a:pt x="1147985" y="671492"/>
                  </a:lnTo>
                  <a:lnTo>
                    <a:pt x="1138756" y="716621"/>
                  </a:lnTo>
                  <a:lnTo>
                    <a:pt x="1126092" y="760396"/>
                  </a:lnTo>
                  <a:lnTo>
                    <a:pt x="1110143" y="802671"/>
                  </a:lnTo>
                  <a:lnTo>
                    <a:pt x="1091058" y="843296"/>
                  </a:lnTo>
                  <a:lnTo>
                    <a:pt x="1068984" y="882122"/>
                  </a:lnTo>
                  <a:lnTo>
                    <a:pt x="1044072" y="919001"/>
                  </a:lnTo>
                  <a:lnTo>
                    <a:pt x="1016468" y="953784"/>
                  </a:lnTo>
                  <a:lnTo>
                    <a:pt x="986323" y="986323"/>
                  </a:lnTo>
                  <a:lnTo>
                    <a:pt x="953784" y="1016468"/>
                  </a:lnTo>
                  <a:lnTo>
                    <a:pt x="919001" y="1044072"/>
                  </a:lnTo>
                  <a:lnTo>
                    <a:pt x="882122" y="1068984"/>
                  </a:lnTo>
                  <a:lnTo>
                    <a:pt x="843296" y="1091058"/>
                  </a:lnTo>
                  <a:lnTo>
                    <a:pt x="802671" y="1110143"/>
                  </a:lnTo>
                  <a:lnTo>
                    <a:pt x="760396" y="1126092"/>
                  </a:lnTo>
                  <a:lnTo>
                    <a:pt x="716621" y="1138756"/>
                  </a:lnTo>
                  <a:lnTo>
                    <a:pt x="671492" y="1147985"/>
                  </a:lnTo>
                  <a:lnTo>
                    <a:pt x="625160" y="1153632"/>
                  </a:lnTo>
                  <a:lnTo>
                    <a:pt x="577773" y="1155547"/>
                  </a:lnTo>
                  <a:lnTo>
                    <a:pt x="530386" y="1153632"/>
                  </a:lnTo>
                  <a:lnTo>
                    <a:pt x="484054" y="1147985"/>
                  </a:lnTo>
                  <a:lnTo>
                    <a:pt x="438926" y="1138756"/>
                  </a:lnTo>
                  <a:lnTo>
                    <a:pt x="395150" y="1126092"/>
                  </a:lnTo>
                  <a:lnTo>
                    <a:pt x="352876" y="1110143"/>
                  </a:lnTo>
                  <a:lnTo>
                    <a:pt x="312251" y="1091058"/>
                  </a:lnTo>
                  <a:lnTo>
                    <a:pt x="273425" y="1068984"/>
                  </a:lnTo>
                  <a:lnTo>
                    <a:pt x="236546" y="1044072"/>
                  </a:lnTo>
                  <a:lnTo>
                    <a:pt x="201762" y="1016468"/>
                  </a:lnTo>
                  <a:lnTo>
                    <a:pt x="169224" y="986323"/>
                  </a:lnTo>
                  <a:lnTo>
                    <a:pt x="139078" y="953784"/>
                  </a:lnTo>
                  <a:lnTo>
                    <a:pt x="111475" y="919001"/>
                  </a:lnTo>
                  <a:lnTo>
                    <a:pt x="86562" y="882122"/>
                  </a:lnTo>
                  <a:lnTo>
                    <a:pt x="64489" y="843296"/>
                  </a:lnTo>
                  <a:lnTo>
                    <a:pt x="45403" y="802671"/>
                  </a:lnTo>
                  <a:lnTo>
                    <a:pt x="29454" y="760396"/>
                  </a:lnTo>
                  <a:lnTo>
                    <a:pt x="16791" y="716621"/>
                  </a:lnTo>
                  <a:lnTo>
                    <a:pt x="7561" y="671492"/>
                  </a:lnTo>
                  <a:lnTo>
                    <a:pt x="1915" y="625160"/>
                  </a:lnTo>
                  <a:lnTo>
                    <a:pt x="0" y="577773"/>
                  </a:lnTo>
                  <a:lnTo>
                    <a:pt x="1915" y="530386"/>
                  </a:lnTo>
                  <a:lnTo>
                    <a:pt x="7561" y="484054"/>
                  </a:lnTo>
                  <a:lnTo>
                    <a:pt x="16791" y="438926"/>
                  </a:lnTo>
                  <a:lnTo>
                    <a:pt x="29454" y="395150"/>
                  </a:lnTo>
                  <a:lnTo>
                    <a:pt x="45403" y="352876"/>
                  </a:lnTo>
                  <a:lnTo>
                    <a:pt x="64489" y="312251"/>
                  </a:lnTo>
                  <a:lnTo>
                    <a:pt x="86562" y="273425"/>
                  </a:lnTo>
                  <a:lnTo>
                    <a:pt x="111475" y="236546"/>
                  </a:lnTo>
                  <a:lnTo>
                    <a:pt x="139078" y="201762"/>
                  </a:lnTo>
                  <a:lnTo>
                    <a:pt x="169224" y="169224"/>
                  </a:lnTo>
                  <a:lnTo>
                    <a:pt x="201762" y="139078"/>
                  </a:lnTo>
                  <a:lnTo>
                    <a:pt x="236546" y="111475"/>
                  </a:lnTo>
                  <a:lnTo>
                    <a:pt x="273425" y="86562"/>
                  </a:lnTo>
                  <a:lnTo>
                    <a:pt x="312251" y="64489"/>
                  </a:lnTo>
                  <a:lnTo>
                    <a:pt x="352876" y="45403"/>
                  </a:lnTo>
                  <a:lnTo>
                    <a:pt x="395150" y="29454"/>
                  </a:lnTo>
                  <a:lnTo>
                    <a:pt x="438926" y="16791"/>
                  </a:lnTo>
                  <a:lnTo>
                    <a:pt x="484054" y="7561"/>
                  </a:lnTo>
                  <a:lnTo>
                    <a:pt x="530386" y="1915"/>
                  </a:lnTo>
                  <a:lnTo>
                    <a:pt x="577773" y="0"/>
                  </a:lnTo>
                  <a:lnTo>
                    <a:pt x="625160" y="1915"/>
                  </a:lnTo>
                  <a:lnTo>
                    <a:pt x="671492" y="7561"/>
                  </a:lnTo>
                  <a:lnTo>
                    <a:pt x="716621" y="16791"/>
                  </a:lnTo>
                  <a:lnTo>
                    <a:pt x="760396" y="29454"/>
                  </a:lnTo>
                  <a:lnTo>
                    <a:pt x="802671" y="45403"/>
                  </a:lnTo>
                  <a:lnTo>
                    <a:pt x="843296" y="64489"/>
                  </a:lnTo>
                  <a:lnTo>
                    <a:pt x="882122" y="86562"/>
                  </a:lnTo>
                  <a:lnTo>
                    <a:pt x="919001" y="111475"/>
                  </a:lnTo>
                  <a:lnTo>
                    <a:pt x="953784" y="139078"/>
                  </a:lnTo>
                  <a:lnTo>
                    <a:pt x="986323" y="169224"/>
                  </a:lnTo>
                  <a:lnTo>
                    <a:pt x="1016468" y="201762"/>
                  </a:lnTo>
                  <a:lnTo>
                    <a:pt x="1044072" y="236546"/>
                  </a:lnTo>
                  <a:lnTo>
                    <a:pt x="1068984" y="273425"/>
                  </a:lnTo>
                  <a:lnTo>
                    <a:pt x="1091058" y="312251"/>
                  </a:lnTo>
                  <a:lnTo>
                    <a:pt x="1110143" y="352876"/>
                  </a:lnTo>
                  <a:lnTo>
                    <a:pt x="1126092" y="395150"/>
                  </a:lnTo>
                  <a:lnTo>
                    <a:pt x="1138756" y="438926"/>
                  </a:lnTo>
                  <a:lnTo>
                    <a:pt x="1147985" y="484054"/>
                  </a:lnTo>
                  <a:lnTo>
                    <a:pt x="1153632" y="530386"/>
                  </a:lnTo>
                  <a:lnTo>
                    <a:pt x="1155547" y="577773"/>
                  </a:lnTo>
                  <a:close/>
                </a:path>
              </a:pathLst>
            </a:custGeom>
            <a:ln w="20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6475" y="2332139"/>
              <a:ext cx="671195" cy="179070"/>
            </a:xfrm>
            <a:custGeom>
              <a:avLst/>
              <a:gdLst/>
              <a:ahLst/>
              <a:cxnLst/>
              <a:rect l="l" t="t" r="r" b="b"/>
              <a:pathLst>
                <a:path w="671194" h="179069">
                  <a:moveTo>
                    <a:pt x="671169" y="0"/>
                  </a:moveTo>
                  <a:lnTo>
                    <a:pt x="0" y="0"/>
                  </a:lnTo>
                  <a:lnTo>
                    <a:pt x="0" y="178904"/>
                  </a:lnTo>
                  <a:lnTo>
                    <a:pt x="671169" y="178904"/>
                  </a:lnTo>
                  <a:lnTo>
                    <a:pt x="671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626300" y="1812010"/>
            <a:ext cx="3390900" cy="4764405"/>
            <a:chOff x="6626300" y="1812010"/>
            <a:chExt cx="3390900" cy="476440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2650" y="1818347"/>
              <a:ext cx="3377996" cy="47513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32650" y="1818360"/>
              <a:ext cx="3378200" cy="4751705"/>
            </a:xfrm>
            <a:custGeom>
              <a:avLst/>
              <a:gdLst/>
              <a:ahLst/>
              <a:cxnLst/>
              <a:rect l="l" t="t" r="r" b="b"/>
              <a:pathLst>
                <a:path w="3378200" h="4751705">
                  <a:moveTo>
                    <a:pt x="359994" y="0"/>
                  </a:move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50"/>
                  </a:lnTo>
                  <a:lnTo>
                    <a:pt x="140012" y="75010"/>
                  </a:lnTo>
                  <a:lnTo>
                    <a:pt x="105440" y="105441"/>
                  </a:lnTo>
                  <a:lnTo>
                    <a:pt x="75009" y="140015"/>
                  </a:lnTo>
                  <a:lnTo>
                    <a:pt x="49149" y="178302"/>
                  </a:lnTo>
                  <a:lnTo>
                    <a:pt x="28290" y="219873"/>
                  </a:lnTo>
                  <a:lnTo>
                    <a:pt x="12859" y="264301"/>
                  </a:lnTo>
                  <a:lnTo>
                    <a:pt x="3286" y="311155"/>
                  </a:lnTo>
                  <a:lnTo>
                    <a:pt x="0" y="360006"/>
                  </a:lnTo>
                  <a:lnTo>
                    <a:pt x="0" y="4391304"/>
                  </a:lnTo>
                  <a:lnTo>
                    <a:pt x="3286" y="4440153"/>
                  </a:lnTo>
                  <a:lnTo>
                    <a:pt x="12859" y="4487004"/>
                  </a:lnTo>
                  <a:lnTo>
                    <a:pt x="28290" y="4531430"/>
                  </a:lnTo>
                  <a:lnTo>
                    <a:pt x="49149" y="4573000"/>
                  </a:lnTo>
                  <a:lnTo>
                    <a:pt x="75009" y="4611285"/>
                  </a:lnTo>
                  <a:lnTo>
                    <a:pt x="105440" y="4645858"/>
                  </a:lnTo>
                  <a:lnTo>
                    <a:pt x="140012" y="4676289"/>
                  </a:lnTo>
                  <a:lnTo>
                    <a:pt x="178298" y="4702148"/>
                  </a:lnTo>
                  <a:lnTo>
                    <a:pt x="219868" y="4723008"/>
                  </a:lnTo>
                  <a:lnTo>
                    <a:pt x="264293" y="4738439"/>
                  </a:lnTo>
                  <a:lnTo>
                    <a:pt x="311145" y="4748012"/>
                  </a:lnTo>
                  <a:lnTo>
                    <a:pt x="359994" y="4751298"/>
                  </a:lnTo>
                  <a:lnTo>
                    <a:pt x="3017989" y="4751298"/>
                  </a:lnTo>
                  <a:lnTo>
                    <a:pt x="3066841" y="4748012"/>
                  </a:lnTo>
                  <a:lnTo>
                    <a:pt x="3113695" y="4738439"/>
                  </a:lnTo>
                  <a:lnTo>
                    <a:pt x="3158122" y="4723008"/>
                  </a:lnTo>
                  <a:lnTo>
                    <a:pt x="3199694" y="4702148"/>
                  </a:lnTo>
                  <a:lnTo>
                    <a:pt x="3237981" y="4676289"/>
                  </a:lnTo>
                  <a:lnTo>
                    <a:pt x="3272555" y="4645858"/>
                  </a:lnTo>
                  <a:lnTo>
                    <a:pt x="3302986" y="4611285"/>
                  </a:lnTo>
                  <a:lnTo>
                    <a:pt x="3328846" y="4573000"/>
                  </a:lnTo>
                  <a:lnTo>
                    <a:pt x="3349706" y="4531430"/>
                  </a:lnTo>
                  <a:lnTo>
                    <a:pt x="3365137" y="4487004"/>
                  </a:lnTo>
                  <a:lnTo>
                    <a:pt x="3374710" y="4440153"/>
                  </a:lnTo>
                  <a:lnTo>
                    <a:pt x="3377996" y="4391304"/>
                  </a:lnTo>
                  <a:lnTo>
                    <a:pt x="3377996" y="360006"/>
                  </a:lnTo>
                  <a:lnTo>
                    <a:pt x="3374710" y="311155"/>
                  </a:lnTo>
                  <a:lnTo>
                    <a:pt x="3365137" y="264301"/>
                  </a:lnTo>
                  <a:lnTo>
                    <a:pt x="3349706" y="219873"/>
                  </a:lnTo>
                  <a:lnTo>
                    <a:pt x="3328846" y="178302"/>
                  </a:lnTo>
                  <a:lnTo>
                    <a:pt x="3302986" y="140015"/>
                  </a:lnTo>
                  <a:lnTo>
                    <a:pt x="3272555" y="105441"/>
                  </a:lnTo>
                  <a:lnTo>
                    <a:pt x="3237981" y="75010"/>
                  </a:lnTo>
                  <a:lnTo>
                    <a:pt x="3199694" y="49150"/>
                  </a:lnTo>
                  <a:lnTo>
                    <a:pt x="3158122" y="28290"/>
                  </a:lnTo>
                  <a:lnTo>
                    <a:pt x="3113695" y="12859"/>
                  </a:lnTo>
                  <a:lnTo>
                    <a:pt x="3066841" y="3286"/>
                  </a:lnTo>
                  <a:lnTo>
                    <a:pt x="3017989" y="0"/>
                  </a:lnTo>
                  <a:lnTo>
                    <a:pt x="35999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91299" y="1761172"/>
            <a:ext cx="5654040" cy="450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635" marR="333375">
              <a:lnSpc>
                <a:spcPct val="100000"/>
              </a:lnSpc>
              <a:spcBef>
                <a:spcPts val="100"/>
              </a:spcBef>
            </a:pPr>
            <a:r>
              <a:rPr sz="2000" b="1" spc="31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0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0" dirty="0">
                <a:solidFill>
                  <a:srgbClr val="FFFFFF"/>
                </a:solidFill>
                <a:latin typeface="Calibri"/>
                <a:cs typeface="Calibri"/>
              </a:rPr>
              <a:t>БЛОКИРОВКИ </a:t>
            </a:r>
            <a:r>
              <a:rPr sz="2000" b="1" spc="305" dirty="0">
                <a:solidFill>
                  <a:srgbClr val="FFFFFF"/>
                </a:solidFill>
                <a:latin typeface="Calibri"/>
                <a:cs typeface="Calibri"/>
              </a:rPr>
              <a:t>КОММЕНТАРИЕВ</a:t>
            </a:r>
            <a:r>
              <a:rPr sz="20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6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0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5" dirty="0">
                <a:solidFill>
                  <a:srgbClr val="FFFFFF"/>
                </a:solidFill>
                <a:latin typeface="Calibri"/>
                <a:cs typeface="Calibri"/>
              </a:rPr>
              <a:t>ВАШЕМ </a:t>
            </a:r>
            <a:r>
              <a:rPr sz="2000" b="1" spc="305" dirty="0">
                <a:solidFill>
                  <a:srgbClr val="FFFFFF"/>
                </a:solidFill>
                <a:latin typeface="Calibri"/>
                <a:cs typeface="Calibri"/>
              </a:rPr>
              <a:t>ТЕЛЕГРАМ-</a:t>
            </a:r>
            <a:r>
              <a:rPr sz="2000" b="1" spc="275" dirty="0">
                <a:solidFill>
                  <a:srgbClr val="FFFFFF"/>
                </a:solidFill>
                <a:latin typeface="Calibri"/>
                <a:cs typeface="Calibri"/>
              </a:rPr>
              <a:t>КАНАЛЕ,</a:t>
            </a:r>
            <a:endParaRPr sz="2000">
              <a:latin typeface="Calibri"/>
              <a:cs typeface="Calibri"/>
            </a:endParaRPr>
          </a:p>
          <a:p>
            <a:pPr marL="1524635" marR="5080">
              <a:lnSpc>
                <a:spcPct val="100000"/>
              </a:lnSpc>
            </a:pPr>
            <a:r>
              <a:rPr sz="2000" b="1" spc="405" dirty="0">
                <a:solidFill>
                  <a:srgbClr val="FFFFFF"/>
                </a:solidFill>
                <a:latin typeface="Calibri"/>
                <a:cs typeface="Calibri"/>
              </a:rPr>
              <a:t>ВЫ</a:t>
            </a:r>
            <a:r>
              <a:rPr sz="20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5" dirty="0">
                <a:solidFill>
                  <a:srgbClr val="FFFFFF"/>
                </a:solidFill>
                <a:latin typeface="Calibri"/>
                <a:cs typeface="Calibri"/>
              </a:rPr>
              <a:t>МОЖЕТЕ</a:t>
            </a:r>
            <a:r>
              <a:rPr sz="20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15" dirty="0">
                <a:solidFill>
                  <a:srgbClr val="FFFFFF"/>
                </a:solidFill>
                <a:latin typeface="Calibri"/>
                <a:cs typeface="Calibri"/>
              </a:rPr>
              <a:t>ИСПОЛЬЗОВАТЬ </a:t>
            </a:r>
            <a:r>
              <a:rPr sz="2000" b="1" spc="340" dirty="0">
                <a:solidFill>
                  <a:srgbClr val="FFFFFF"/>
                </a:solidFill>
                <a:latin typeface="Calibri"/>
                <a:cs typeface="Calibri"/>
              </a:rPr>
              <a:t>НАСТРОЙКИ</a:t>
            </a:r>
            <a:r>
              <a:rPr sz="20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325" dirty="0">
                <a:solidFill>
                  <a:srgbClr val="FFFFFF"/>
                </a:solidFill>
                <a:latin typeface="Calibri"/>
                <a:cs typeface="Calibri"/>
              </a:rPr>
              <a:t>ПРИВАТНОСТИ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0"/>
              </a:spcBef>
            </a:pPr>
            <a:endParaRPr sz="2000">
              <a:latin typeface="Calibri"/>
              <a:cs typeface="Calibri"/>
            </a:endParaRPr>
          </a:p>
          <a:p>
            <a:pPr marL="12700" marR="93345">
              <a:lnSpc>
                <a:spcPct val="100000"/>
              </a:lnSpc>
            </a:pPr>
            <a:r>
              <a:rPr sz="1700" spc="155" dirty="0">
                <a:solidFill>
                  <a:srgbClr val="FFFFFF"/>
                </a:solidFill>
                <a:latin typeface="Century Gothic"/>
                <a:cs typeface="Century Gothic"/>
              </a:rPr>
              <a:t>Для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этого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Century Gothic"/>
                <a:cs typeface="Century Gothic"/>
              </a:rPr>
              <a:t>зайдите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29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настройки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Century Gothic"/>
                <a:cs typeface="Century Gothic"/>
              </a:rPr>
              <a:t>канала,</a:t>
            </a:r>
            <a:r>
              <a:rPr sz="170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Century Gothic"/>
                <a:cs typeface="Century Gothic"/>
              </a:rPr>
              <a:t>выберите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раздел</a:t>
            </a:r>
            <a:r>
              <a:rPr sz="1700" b="1" i="1" u="sng" spc="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i="1" u="sng" spc="1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«Настройки»</a:t>
            </a:r>
            <a:r>
              <a:rPr sz="1700" b="1" i="1" u="sng" spc="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далее</a:t>
            </a:r>
            <a:r>
              <a:rPr sz="17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i="1" u="sng" spc="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«Приватность</a:t>
            </a:r>
            <a:r>
              <a:rPr sz="1700" b="1" i="1" u="sng" spc="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700" b="1" i="1" u="sng" spc="3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и</a:t>
            </a:r>
            <a:r>
              <a:rPr sz="1700" b="1" i="1" u="sng" spc="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700" b="1" i="1" u="sng" spc="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настройки»</a:t>
            </a:r>
            <a:r>
              <a:rPr sz="1700" spc="14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7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Здесь</a:t>
            </a:r>
            <a:r>
              <a:rPr sz="17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210" dirty="0">
                <a:solidFill>
                  <a:srgbClr val="FFFFFF"/>
                </a:solidFill>
                <a:latin typeface="Century Gothic"/>
                <a:cs typeface="Century Gothic"/>
              </a:rPr>
              <a:t>вы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Century Gothic"/>
                <a:cs typeface="Century Gothic"/>
              </a:rPr>
              <a:t>сможете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entury Gothic"/>
                <a:cs typeface="Century Gothic"/>
              </a:rPr>
              <a:t>настроить,</a:t>
            </a:r>
            <a:endParaRPr sz="17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700" spc="60" dirty="0">
                <a:solidFill>
                  <a:srgbClr val="FFFFFF"/>
                </a:solidFill>
                <a:latin typeface="Century Gothic"/>
                <a:cs typeface="Century Gothic"/>
              </a:rPr>
              <a:t>кто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entury Gothic"/>
                <a:cs typeface="Century Gothic"/>
              </a:rPr>
              <a:t>может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комментировать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dirty="0">
                <a:solidFill>
                  <a:srgbClr val="FFFFFF"/>
                </a:solidFill>
                <a:latin typeface="Century Gothic"/>
                <a:cs typeface="Century Gothic"/>
              </a:rPr>
              <a:t>ваши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Century Gothic"/>
                <a:cs typeface="Century Gothic"/>
              </a:rPr>
              <a:t>посты</a:t>
            </a:r>
            <a:r>
              <a:rPr sz="17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i="1" spc="-5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700">
              <a:latin typeface="Calibri"/>
              <a:cs typeface="Calibri"/>
            </a:endParaRPr>
          </a:p>
          <a:p>
            <a:pPr marL="12700" marR="108585">
              <a:lnSpc>
                <a:spcPct val="100000"/>
              </a:lnSpc>
              <a:spcBef>
                <a:spcPts val="1839"/>
              </a:spcBef>
            </a:pPr>
            <a:r>
              <a:rPr sz="2400" b="1" spc="440" dirty="0">
                <a:solidFill>
                  <a:srgbClr val="FFFFFF"/>
                </a:solidFill>
                <a:latin typeface="Calibri"/>
                <a:cs typeface="Calibri"/>
              </a:rPr>
              <a:t>ВСЕ</a:t>
            </a:r>
            <a:r>
              <a:rPr sz="2400" b="1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55" dirty="0">
                <a:solidFill>
                  <a:srgbClr val="FFFFFF"/>
                </a:solidFill>
                <a:latin typeface="Calibri"/>
                <a:cs typeface="Calibri"/>
              </a:rPr>
              <a:t>ПОЛЬЗОВАТЕЛИ,</a:t>
            </a:r>
            <a:r>
              <a:rPr sz="2400" b="1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55" dirty="0">
                <a:solidFill>
                  <a:srgbClr val="FFFFFF"/>
                </a:solidFill>
                <a:latin typeface="Calibri"/>
                <a:cs typeface="Calibri"/>
              </a:rPr>
              <a:t>ТОЛЬКО </a:t>
            </a:r>
            <a:r>
              <a:rPr sz="2400" b="1" spc="390" dirty="0">
                <a:solidFill>
                  <a:srgbClr val="FFFFFF"/>
                </a:solidFill>
                <a:latin typeface="Calibri"/>
                <a:cs typeface="Calibri"/>
              </a:rPr>
              <a:t>АДМИНИСТРАТОРЫ</a:t>
            </a:r>
            <a:r>
              <a:rPr sz="2400" b="1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95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2400" b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85" dirty="0">
                <a:solidFill>
                  <a:srgbClr val="FFFFFF"/>
                </a:solidFill>
                <a:latin typeface="Calibri"/>
                <a:cs typeface="Calibri"/>
              </a:rPr>
              <a:t>НИКТО.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300" y="643551"/>
            <a:ext cx="4847590" cy="294703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5600" spc="969" dirty="0"/>
              <a:t>КЕЙС</a:t>
            </a:r>
            <a:r>
              <a:rPr sz="5600" spc="315" dirty="0"/>
              <a:t> </a:t>
            </a:r>
            <a:r>
              <a:rPr sz="5600" spc="204" dirty="0"/>
              <a:t>2.</a:t>
            </a:r>
            <a:endParaRPr sz="5600"/>
          </a:p>
          <a:p>
            <a:pPr marL="12700" marR="5080">
              <a:lnSpc>
                <a:spcPct val="100000"/>
              </a:lnSpc>
              <a:spcBef>
                <a:spcPts val="1305"/>
              </a:spcBef>
            </a:pPr>
            <a:r>
              <a:rPr sz="3600" b="0" spc="315" dirty="0">
                <a:latin typeface="Century Gothic"/>
                <a:cs typeface="Century Gothic"/>
              </a:rPr>
              <a:t>ИНСТРУМЕНТЫ </a:t>
            </a:r>
            <a:r>
              <a:rPr sz="3600" b="0" spc="125" dirty="0">
                <a:latin typeface="Century Gothic"/>
                <a:cs typeface="Century Gothic"/>
              </a:rPr>
              <a:t>СОЗДАНИЯ </a:t>
            </a:r>
            <a:r>
              <a:rPr sz="3600" b="0" spc="300" dirty="0">
                <a:latin typeface="Century Gothic"/>
                <a:cs typeface="Century Gothic"/>
              </a:rPr>
              <a:t>ТЕЛЕГРАМ-</a:t>
            </a:r>
            <a:r>
              <a:rPr sz="3600" b="0" spc="160" dirty="0">
                <a:latin typeface="Century Gothic"/>
                <a:cs typeface="Century Gothic"/>
              </a:rPr>
              <a:t>КАНАЛА</a:t>
            </a:r>
            <a:endParaRPr sz="36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4835" y="82499"/>
            <a:ext cx="6447154" cy="7477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4833" y="1799996"/>
            <a:ext cx="9973310" cy="5112385"/>
            <a:chOff x="214833" y="1799996"/>
            <a:chExt cx="9973310" cy="5112385"/>
          </a:xfrm>
        </p:grpSpPr>
        <p:sp>
          <p:nvSpPr>
            <p:cNvPr id="3" name="object 3"/>
            <p:cNvSpPr/>
            <p:nvPr/>
          </p:nvSpPr>
          <p:spPr>
            <a:xfrm>
              <a:off x="512999" y="6905657"/>
              <a:ext cx="9675495" cy="0"/>
            </a:xfrm>
            <a:custGeom>
              <a:avLst/>
              <a:gdLst/>
              <a:ahLst/>
              <a:cxnLst/>
              <a:rect l="l" t="t" r="r" b="b"/>
              <a:pathLst>
                <a:path w="9675495">
                  <a:moveTo>
                    <a:pt x="0" y="0"/>
                  </a:moveTo>
                  <a:lnTo>
                    <a:pt x="967499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33" y="1799996"/>
              <a:ext cx="3034157" cy="51120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7995" y="1799996"/>
              <a:ext cx="3034169" cy="51120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399030" marR="5080" indent="-2386965">
              <a:lnSpc>
                <a:spcPct val="95300"/>
              </a:lnSpc>
              <a:spcBef>
                <a:spcPts val="295"/>
              </a:spcBef>
            </a:pPr>
            <a:r>
              <a:rPr sz="3500" spc="595" dirty="0"/>
              <a:t>КЕЙС</a:t>
            </a:r>
            <a:r>
              <a:rPr sz="3500" spc="130" dirty="0"/>
              <a:t> </a:t>
            </a:r>
            <a:r>
              <a:rPr sz="3500" dirty="0"/>
              <a:t>2.1</a:t>
            </a:r>
            <a:r>
              <a:rPr sz="3500" spc="165" dirty="0"/>
              <a:t> </a:t>
            </a:r>
            <a:r>
              <a:rPr sz="3500" spc="-585" dirty="0"/>
              <a:t>|</a:t>
            </a:r>
            <a:r>
              <a:rPr sz="3500" spc="340" dirty="0"/>
              <a:t> </a:t>
            </a:r>
            <a:r>
              <a:rPr sz="2700" b="0" spc="185" dirty="0">
                <a:latin typeface="Century Gothic"/>
                <a:cs typeface="Century Gothic"/>
              </a:rPr>
              <a:t>СТРУКТУРИРОВАНИЕ</a:t>
            </a:r>
            <a:r>
              <a:rPr sz="2700" b="0" spc="-65" dirty="0">
                <a:latin typeface="Century Gothic"/>
                <a:cs typeface="Century Gothic"/>
              </a:rPr>
              <a:t> </a:t>
            </a:r>
            <a:r>
              <a:rPr sz="2700" b="0" spc="145" dirty="0">
                <a:latin typeface="Century Gothic"/>
                <a:cs typeface="Century Gothic"/>
              </a:rPr>
              <a:t>МАТЕРИАЛА (ЗАМЕТКИ)</a:t>
            </a:r>
            <a:r>
              <a:rPr sz="2700" b="0" spc="-40" dirty="0">
                <a:latin typeface="Century Gothic"/>
                <a:cs typeface="Century Gothic"/>
              </a:rPr>
              <a:t> </a:t>
            </a:r>
            <a:r>
              <a:rPr sz="2700" b="0" spc="220" dirty="0">
                <a:latin typeface="Century Gothic"/>
                <a:cs typeface="Century Gothic"/>
              </a:rPr>
              <a:t>И</a:t>
            </a:r>
            <a:r>
              <a:rPr sz="2700" b="0" spc="-35" dirty="0">
                <a:latin typeface="Century Gothic"/>
                <a:cs typeface="Century Gothic"/>
              </a:rPr>
              <a:t> </a:t>
            </a:r>
            <a:r>
              <a:rPr sz="2700" b="0" spc="220" dirty="0">
                <a:latin typeface="Century Gothic"/>
                <a:cs typeface="Century Gothic"/>
              </a:rPr>
              <a:t>ПЛАНИРОВАНИЕ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000" y="1728012"/>
            <a:ext cx="9666605" cy="0"/>
          </a:xfrm>
          <a:custGeom>
            <a:avLst/>
            <a:gdLst/>
            <a:ahLst/>
            <a:cxnLst/>
            <a:rect l="l" t="t" r="r" b="b"/>
            <a:pathLst>
              <a:path w="9666605">
                <a:moveTo>
                  <a:pt x="0" y="0"/>
                </a:moveTo>
                <a:lnTo>
                  <a:pt x="96659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99302" y="2033828"/>
            <a:ext cx="4091940" cy="454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 marR="1128395" indent="-211454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24790" algn="l"/>
              </a:tabLst>
            </a:pPr>
            <a:r>
              <a:rPr sz="2000" spc="215" dirty="0">
                <a:solidFill>
                  <a:srgbClr val="FFFFFF"/>
                </a:solidFill>
                <a:latin typeface="Calibri"/>
                <a:cs typeface="Calibri"/>
              </a:rPr>
              <a:t>Создавайте</a:t>
            </a:r>
            <a:r>
              <a:rPr sz="2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10" dirty="0">
                <a:solidFill>
                  <a:srgbClr val="FFFFFF"/>
                </a:solidFill>
                <a:latin typeface="Calibri"/>
                <a:cs typeface="Calibri"/>
              </a:rPr>
              <a:t>разделы 	</a:t>
            </a:r>
            <a:r>
              <a:rPr sz="2000" spc="270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Calibri"/>
                <a:cs typeface="Calibri"/>
              </a:rPr>
              <a:t>категории.</a:t>
            </a:r>
            <a:endParaRPr sz="2000">
              <a:latin typeface="Calibri"/>
              <a:cs typeface="Calibri"/>
            </a:endParaRPr>
          </a:p>
          <a:p>
            <a:pPr marL="279400" marR="802640" indent="-266700">
              <a:lnSpc>
                <a:spcPct val="100000"/>
              </a:lnSpc>
              <a:spcBef>
                <a:spcPts val="1130"/>
              </a:spcBef>
              <a:buAutoNum type="arabicPeriod"/>
              <a:tabLst>
                <a:tab pos="279400" algn="l"/>
              </a:tabLst>
            </a:pPr>
            <a:r>
              <a:rPr sz="2000" spc="225" dirty="0">
                <a:solidFill>
                  <a:srgbClr val="FFFFFF"/>
                </a:solidFill>
                <a:latin typeface="Calibri"/>
                <a:cs typeface="Calibri"/>
              </a:rPr>
              <a:t>Добавляйте</a:t>
            </a:r>
            <a:r>
              <a:rPr sz="2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35" dirty="0">
                <a:solidFill>
                  <a:srgbClr val="FFFFFF"/>
                </a:solidFill>
                <a:latin typeface="Calibri"/>
                <a:cs typeface="Calibri"/>
              </a:rPr>
              <a:t>ключевые </a:t>
            </a:r>
            <a:r>
              <a:rPr sz="2000" spc="225" dirty="0">
                <a:solidFill>
                  <a:srgbClr val="FFFFFF"/>
                </a:solidFill>
                <a:latin typeface="Calibri"/>
                <a:cs typeface="Calibri"/>
              </a:rPr>
              <a:t>слова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31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Calibri"/>
                <a:cs typeface="Calibri"/>
              </a:rPr>
              <a:t>теги.</a:t>
            </a:r>
            <a:endParaRPr sz="2000">
              <a:latin typeface="Calibri"/>
              <a:cs typeface="Calibri"/>
            </a:endParaRPr>
          </a:p>
          <a:p>
            <a:pPr marL="275590" indent="-262890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275590" algn="l"/>
              </a:tabLst>
            </a:pPr>
            <a:r>
              <a:rPr sz="2000" spc="250" dirty="0">
                <a:solidFill>
                  <a:srgbClr val="FFFFFF"/>
                </a:solidFill>
                <a:latin typeface="Calibri"/>
                <a:cs typeface="Calibri"/>
              </a:rPr>
              <a:t>Планируйте</a:t>
            </a:r>
            <a:r>
              <a:rPr sz="2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Calibri"/>
                <a:cs typeface="Calibri"/>
              </a:rPr>
              <a:t>контент.</a:t>
            </a:r>
            <a:endParaRPr sz="2000">
              <a:latin typeface="Calibri"/>
              <a:cs typeface="Calibri"/>
            </a:endParaRPr>
          </a:p>
          <a:p>
            <a:pPr marL="306070" marR="1189990" indent="-293370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306070" algn="l"/>
              </a:tabLst>
            </a:pPr>
            <a:r>
              <a:rPr sz="2000" spc="229" dirty="0">
                <a:solidFill>
                  <a:srgbClr val="FFFFFF"/>
                </a:solidFill>
                <a:latin typeface="Calibri"/>
                <a:cs typeface="Calibri"/>
              </a:rPr>
              <a:t>Сохраняйте</a:t>
            </a:r>
            <a:r>
              <a:rPr sz="2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45" dirty="0">
                <a:solidFill>
                  <a:srgbClr val="FFFFFF"/>
                </a:solidFill>
                <a:latin typeface="Calibri"/>
                <a:cs typeface="Calibri"/>
              </a:rPr>
              <a:t>ссылки </a:t>
            </a:r>
            <a:r>
              <a:rPr sz="2000" spc="31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Calibri"/>
                <a:cs typeface="Calibri"/>
              </a:rPr>
              <a:t>материалы.</a:t>
            </a:r>
            <a:endParaRPr sz="2000">
              <a:latin typeface="Calibri"/>
              <a:cs typeface="Calibri"/>
            </a:endParaRPr>
          </a:p>
          <a:p>
            <a:pPr marL="276225" indent="-263525">
              <a:lnSpc>
                <a:spcPct val="100000"/>
              </a:lnSpc>
              <a:spcBef>
                <a:spcPts val="1135"/>
              </a:spcBef>
              <a:buAutoNum type="arabicPeriod"/>
              <a:tabLst>
                <a:tab pos="276225" algn="l"/>
              </a:tabLst>
            </a:pPr>
            <a:r>
              <a:rPr sz="2000" spc="250" dirty="0">
                <a:solidFill>
                  <a:srgbClr val="FFFFFF"/>
                </a:solidFill>
                <a:latin typeface="Calibri"/>
                <a:cs typeface="Calibri"/>
              </a:rPr>
              <a:t>Регулярно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Calibri"/>
                <a:cs typeface="Calibri"/>
              </a:rPr>
              <a:t>обновляйте</a:t>
            </a:r>
            <a:endParaRPr sz="2000">
              <a:latin typeface="Calibri"/>
              <a:cs typeface="Calibri"/>
            </a:endParaRPr>
          </a:p>
          <a:p>
            <a:pPr marL="276860">
              <a:lnSpc>
                <a:spcPct val="100000"/>
              </a:lnSpc>
            </a:pPr>
            <a:r>
              <a:rPr sz="2000" spc="31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45" dirty="0">
                <a:solidFill>
                  <a:srgbClr val="FFFFFF"/>
                </a:solidFill>
                <a:latin typeface="Calibri"/>
                <a:cs typeface="Calibri"/>
              </a:rPr>
              <a:t>пересматривайте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Calibri"/>
                <a:cs typeface="Calibri"/>
              </a:rPr>
              <a:t>заметки.</a:t>
            </a:r>
            <a:endParaRPr sz="2000">
              <a:latin typeface="Calibri"/>
              <a:cs typeface="Calibri"/>
            </a:endParaRPr>
          </a:p>
          <a:p>
            <a:pPr marL="289560" indent="-276860">
              <a:lnSpc>
                <a:spcPct val="100000"/>
              </a:lnSpc>
              <a:spcBef>
                <a:spcPts val="1135"/>
              </a:spcBef>
              <a:buAutoNum type="arabicPeriod" startAt="6"/>
              <a:tabLst>
                <a:tab pos="289560" algn="l"/>
              </a:tabLst>
            </a:pPr>
            <a:r>
              <a:rPr sz="2000" spc="250" dirty="0">
                <a:solidFill>
                  <a:srgbClr val="FFFFFF"/>
                </a:solidFill>
                <a:latin typeface="Calibri"/>
                <a:cs typeface="Calibri"/>
              </a:rPr>
              <a:t>Синхронизируйте</a:t>
            </a:r>
            <a:r>
              <a:rPr sz="2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Calibri"/>
                <a:cs typeface="Calibri"/>
              </a:rPr>
              <a:t>заметки.</a:t>
            </a:r>
            <a:endParaRPr sz="2000">
              <a:latin typeface="Calibri"/>
              <a:cs typeface="Calibri"/>
            </a:endParaRPr>
          </a:p>
          <a:p>
            <a:pPr marL="269240" marR="407034" indent="-257175">
              <a:lnSpc>
                <a:spcPct val="100000"/>
              </a:lnSpc>
              <a:spcBef>
                <a:spcPts val="1130"/>
              </a:spcBef>
              <a:buAutoNum type="arabicPeriod" startAt="6"/>
              <a:tabLst>
                <a:tab pos="269240" algn="l"/>
              </a:tabLst>
            </a:pPr>
            <a:r>
              <a:rPr sz="2000" spc="190" dirty="0">
                <a:solidFill>
                  <a:srgbClr val="FFFFFF"/>
                </a:solidFill>
                <a:latin typeface="Calibri"/>
                <a:cs typeface="Calibri"/>
              </a:rPr>
              <a:t>Будьте</a:t>
            </a:r>
            <a:r>
              <a:rPr sz="2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29" dirty="0">
                <a:solidFill>
                  <a:srgbClr val="FFFFFF"/>
                </a:solidFill>
                <a:latin typeface="Calibri"/>
                <a:cs typeface="Calibri"/>
              </a:rPr>
              <a:t>организованными </a:t>
            </a:r>
            <a:r>
              <a:rPr sz="2000" spc="31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Calibri"/>
                <a:cs typeface="Calibri"/>
              </a:rPr>
              <a:t>систематичными.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999" y="6905658"/>
            <a:ext cx="9675495" cy="0"/>
          </a:xfrm>
          <a:custGeom>
            <a:avLst/>
            <a:gdLst/>
            <a:ahLst/>
            <a:cxnLst/>
            <a:rect l="l" t="t" r="r" b="b"/>
            <a:pathLst>
              <a:path w="9675495">
                <a:moveTo>
                  <a:pt x="0" y="0"/>
                </a:moveTo>
                <a:lnTo>
                  <a:pt x="967499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00" y="553542"/>
            <a:ext cx="1577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 dirty="0"/>
              <a:t>КЕЙС</a:t>
            </a:r>
            <a:r>
              <a:rPr spc="145" dirty="0"/>
              <a:t> </a:t>
            </a:r>
            <a:r>
              <a:rPr spc="-70" dirty="0"/>
              <a:t>2.1.1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1299" y="950226"/>
            <a:ext cx="2816225" cy="1370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05" dirty="0">
                <a:solidFill>
                  <a:srgbClr val="FFFFFF"/>
                </a:solidFill>
                <a:latin typeface="Century Gothic"/>
                <a:cs typeface="Century Gothic"/>
              </a:rPr>
              <a:t>АНОНСЫ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200" spc="120" dirty="0">
                <a:solidFill>
                  <a:srgbClr val="FFFFFF"/>
                </a:solidFill>
                <a:latin typeface="Century Gothic"/>
                <a:cs typeface="Century Gothic"/>
              </a:rPr>
              <a:t>МАСТЕР-</a:t>
            </a:r>
            <a:r>
              <a:rPr sz="2200" spc="-10" dirty="0">
                <a:solidFill>
                  <a:srgbClr val="FFFFFF"/>
                </a:solidFill>
                <a:latin typeface="Century Gothic"/>
                <a:cs typeface="Century Gothic"/>
              </a:rPr>
              <a:t>КЛАССОВ</a:t>
            </a:r>
            <a:endParaRPr sz="2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spc="285" dirty="0">
                <a:solidFill>
                  <a:srgbClr val="FFFFFF"/>
                </a:solidFill>
                <a:latin typeface="Calibri"/>
                <a:cs typeface="Calibri"/>
              </a:rPr>
              <a:t>ЗАГОЛОВОК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65" dirty="0">
                <a:solidFill>
                  <a:srgbClr val="FFFFFF"/>
                </a:solidFill>
                <a:latin typeface="Calibri"/>
                <a:cs typeface="Calibri"/>
              </a:rPr>
              <a:t>ТЕКСТ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999" y="1793659"/>
            <a:ext cx="3195320" cy="0"/>
          </a:xfrm>
          <a:custGeom>
            <a:avLst/>
            <a:gdLst/>
            <a:ahLst/>
            <a:cxnLst/>
            <a:rect l="l" t="t" r="r" b="b"/>
            <a:pathLst>
              <a:path w="3195320">
                <a:moveTo>
                  <a:pt x="0" y="0"/>
                </a:moveTo>
                <a:lnTo>
                  <a:pt x="3195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999" y="2662961"/>
            <a:ext cx="3195320" cy="0"/>
          </a:xfrm>
          <a:custGeom>
            <a:avLst/>
            <a:gdLst/>
            <a:ahLst/>
            <a:cxnLst/>
            <a:rect l="l" t="t" r="r" b="b"/>
            <a:pathLst>
              <a:path w="3195320">
                <a:moveTo>
                  <a:pt x="0" y="0"/>
                </a:moveTo>
                <a:lnTo>
                  <a:pt x="31950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1299" y="2871635"/>
            <a:ext cx="29083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60" dirty="0">
                <a:solidFill>
                  <a:srgbClr val="FFFFFF"/>
                </a:solidFill>
                <a:latin typeface="Century Gothic"/>
                <a:cs typeface="Century Gothic"/>
              </a:rPr>
              <a:t>Используйте </a:t>
            </a:r>
            <a:r>
              <a:rPr sz="1800" b="1" spc="245" dirty="0">
                <a:solidFill>
                  <a:srgbClr val="FFFFFF"/>
                </a:solidFill>
                <a:latin typeface="Calibri"/>
                <a:cs typeface="Calibri"/>
              </a:rPr>
              <a:t>ЗАГОЛОВОК</a:t>
            </a:r>
            <a:r>
              <a:rPr sz="1800" spc="245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18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Century Gothic"/>
                <a:cs typeface="Century Gothic"/>
              </a:rPr>
              <a:t>который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заставит</a:t>
            </a:r>
            <a:r>
              <a:rPr sz="1800" spc="3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Century Gothic"/>
                <a:cs typeface="Century Gothic"/>
              </a:rPr>
              <a:t>пользователей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заинтересоваться</a:t>
            </a:r>
            <a:endParaRPr sz="1800">
              <a:latin typeface="Century Gothic"/>
              <a:cs typeface="Century Gothic"/>
            </a:endParaRPr>
          </a:p>
          <a:p>
            <a:pPr marL="12700" marR="774700">
              <a:lnSpc>
                <a:spcPct val="100000"/>
              </a:lnSpc>
            </a:pP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8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Century Gothic"/>
                <a:cs typeface="Century Gothic"/>
              </a:rPr>
              <a:t>прочитать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 текст публикации.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99" y="4805591"/>
            <a:ext cx="25076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solidFill>
                  <a:srgbClr val="FFFFFF"/>
                </a:solidFill>
                <a:latin typeface="Century Gothic"/>
                <a:cs typeface="Century Gothic"/>
              </a:rPr>
              <a:t>Используйте</a:t>
            </a:r>
            <a:r>
              <a:rPr sz="18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Century Gothic"/>
                <a:cs typeface="Century Gothic"/>
              </a:rPr>
              <a:t>ясные </a:t>
            </a:r>
            <a:r>
              <a:rPr sz="1800" spc="12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8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Century Gothic"/>
                <a:cs typeface="Century Gothic"/>
              </a:rPr>
              <a:t>понятные</a:t>
            </a:r>
            <a:r>
              <a:rPr sz="18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фразы, </a:t>
            </a:r>
            <a:r>
              <a:rPr sz="1800" spc="100" dirty="0">
                <a:solidFill>
                  <a:srgbClr val="FFFFFF"/>
                </a:solidFill>
                <a:latin typeface="Century Gothic"/>
                <a:cs typeface="Century Gothic"/>
              </a:rPr>
              <a:t>чтобы</a:t>
            </a:r>
            <a:r>
              <a:rPr sz="18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сразу</a:t>
            </a:r>
            <a:r>
              <a:rPr sz="18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донести сообщение.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66197" y="558190"/>
            <a:ext cx="0" cy="6012180"/>
          </a:xfrm>
          <a:custGeom>
            <a:avLst/>
            <a:gdLst/>
            <a:ahLst/>
            <a:cxnLst/>
            <a:rect l="l" t="t" r="r" b="b"/>
            <a:pathLst>
              <a:path h="6012180">
                <a:moveTo>
                  <a:pt x="0" y="0"/>
                </a:moveTo>
                <a:lnTo>
                  <a:pt x="0" y="601200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13794" y="537806"/>
            <a:ext cx="1101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75" dirty="0">
                <a:solidFill>
                  <a:srgbClr val="FFFFFF"/>
                </a:solidFill>
                <a:latin typeface="Calibri"/>
                <a:cs typeface="Calibri"/>
              </a:rPr>
              <a:t>ПРИМЕР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0040" y="827824"/>
            <a:ext cx="3611194" cy="60841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525169" y="3313874"/>
            <a:ext cx="264985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5" dirty="0">
                <a:solidFill>
                  <a:srgbClr val="FFFFFF"/>
                </a:solidFill>
                <a:latin typeface="Century Gothic"/>
                <a:cs typeface="Century Gothic"/>
              </a:rPr>
              <a:t>Совсем</a:t>
            </a:r>
            <a:r>
              <a:rPr sz="13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скоро</a:t>
            </a: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175" dirty="0">
                <a:solidFill>
                  <a:srgbClr val="FFFFFF"/>
                </a:solidFill>
                <a:latin typeface="Century Gothic"/>
                <a:cs typeface="Century Gothic"/>
              </a:rPr>
              <a:t>в</a:t>
            </a:r>
            <a:r>
              <a:rPr sz="13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изостудии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«Акварель»</a:t>
            </a:r>
            <a:r>
              <a:rPr sz="1300" spc="2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состоится,</a:t>
            </a:r>
            <a:r>
              <a:rPr sz="1300" spc="2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Century Gothic"/>
                <a:cs typeface="Century Gothic"/>
              </a:rPr>
              <a:t>мастер- </a:t>
            </a: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класс</a:t>
            </a:r>
            <a:r>
              <a:rPr sz="13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Century Gothic"/>
                <a:cs typeface="Century Gothic"/>
              </a:rPr>
              <a:t>«Магия</a:t>
            </a: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летающих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красок»</a:t>
            </a:r>
            <a:r>
              <a:rPr sz="13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по</a:t>
            </a:r>
            <a:r>
              <a:rPr sz="13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росписи</a:t>
            </a:r>
            <a:r>
              <a:rPr sz="13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бабочек!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25169" y="4376458"/>
            <a:ext cx="2540000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Кто</a:t>
            </a:r>
            <a:r>
              <a:rPr sz="13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будет</a:t>
            </a:r>
            <a:r>
              <a:rPr sz="13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Century Gothic"/>
                <a:cs typeface="Century Gothic"/>
              </a:rPr>
              <a:t>вдохновлять</a:t>
            </a:r>
            <a:r>
              <a:rPr sz="130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детей,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догадались?</a:t>
            </a:r>
            <a:r>
              <a:rPr sz="13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Да-да-</a:t>
            </a:r>
            <a:r>
              <a:rPr sz="1300" spc="-50" dirty="0">
                <a:solidFill>
                  <a:srgbClr val="FFFFFF"/>
                </a:solidFill>
                <a:latin typeface="Century Gothic"/>
                <a:cs typeface="Century Gothic"/>
              </a:rPr>
              <a:t>да,</a:t>
            </a:r>
            <a:r>
              <a:rPr sz="13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130" dirty="0">
                <a:solidFill>
                  <a:srgbClr val="FFFFFF"/>
                </a:solidFill>
                <a:latin typeface="Century Gothic"/>
                <a:cs typeface="Century Gothic"/>
              </a:rPr>
              <a:t>вы</a:t>
            </a:r>
            <a:endParaRPr sz="1300">
              <a:latin typeface="Century Gothic"/>
              <a:cs typeface="Century Gothic"/>
            </a:endParaRPr>
          </a:p>
          <a:p>
            <a:pPr marL="12700" marR="175895">
              <a:lnSpc>
                <a:spcPct val="100000"/>
              </a:lnSpc>
            </a:pP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не</a:t>
            </a:r>
            <a:r>
              <a:rPr sz="13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ошиблись!</a:t>
            </a:r>
            <a:r>
              <a:rPr sz="13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Настоящие </a:t>
            </a:r>
            <a:r>
              <a:rPr sz="1300" spc="90" dirty="0">
                <a:solidFill>
                  <a:srgbClr val="FFFFFF"/>
                </a:solidFill>
                <a:latin typeface="Century Gothic"/>
                <a:cs typeface="Century Gothic"/>
              </a:rPr>
              <a:t>БАБОЧКИ!</a:t>
            </a:r>
            <a:r>
              <a:rPr sz="13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Эмоции</a:t>
            </a: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будут </a:t>
            </a:r>
            <a:r>
              <a:rPr sz="1300" spc="10" dirty="0">
                <a:solidFill>
                  <a:srgbClr val="FFFFFF"/>
                </a:solidFill>
                <a:latin typeface="Century Gothic"/>
                <a:cs typeface="Century Gothic"/>
              </a:rPr>
              <a:t>просто</a:t>
            </a:r>
            <a:r>
              <a:rPr sz="130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10" dirty="0">
                <a:solidFill>
                  <a:srgbClr val="FFFFFF"/>
                </a:solidFill>
                <a:latin typeface="Century Gothic"/>
                <a:cs typeface="Century Gothic"/>
              </a:rPr>
              <a:t>зашкаливать!</a:t>
            </a:r>
            <a:r>
              <a:rPr sz="130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Разве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можно</a:t>
            </a:r>
            <a:r>
              <a:rPr sz="13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такое</a:t>
            </a:r>
            <a:r>
              <a:rPr sz="13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пропустить!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25169" y="5907265"/>
            <a:ext cx="251079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Дата: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мая</a:t>
            </a: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Century Gothic"/>
                <a:cs typeface="Century Gothic"/>
              </a:rPr>
              <a:t>2024</a:t>
            </a:r>
            <a:r>
              <a:rPr sz="13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entury Gothic"/>
                <a:cs typeface="Century Gothic"/>
              </a:rPr>
              <a:t>г.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Место</a:t>
            </a:r>
            <a:r>
              <a:rPr sz="13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проведения:</a:t>
            </a:r>
            <a:r>
              <a:rPr sz="1300" spc="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Century Gothic"/>
                <a:cs typeface="Century Gothic"/>
              </a:rPr>
              <a:t>каб.</a:t>
            </a:r>
            <a:r>
              <a:rPr sz="130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205а </a:t>
            </a:r>
            <a:r>
              <a:rPr sz="1300" dirty="0">
                <a:solidFill>
                  <a:srgbClr val="FFFFFF"/>
                </a:solidFill>
                <a:latin typeface="Century Gothic"/>
                <a:cs typeface="Century Gothic"/>
              </a:rPr>
              <a:t>Время:</a:t>
            </a:r>
            <a:r>
              <a:rPr sz="13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entury Gothic"/>
                <a:cs typeface="Century Gothic"/>
              </a:rPr>
              <a:t>15.00-</a:t>
            </a:r>
            <a:r>
              <a:rPr sz="1300" spc="-20" dirty="0">
                <a:solidFill>
                  <a:srgbClr val="FFFFFF"/>
                </a:solidFill>
                <a:latin typeface="Century Gothic"/>
                <a:cs typeface="Century Gothic"/>
              </a:rPr>
              <a:t>16.00</a:t>
            </a:r>
            <a:endParaRPr sz="1300">
              <a:latin typeface="Century Gothic"/>
              <a:cs typeface="Century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7869" y="612013"/>
            <a:ext cx="2479128" cy="2520861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30" dirty="0"/>
              <a:t>УЧИТЕЛЬ</a:t>
            </a:r>
            <a:r>
              <a:rPr spc="45" dirty="0"/>
              <a:t> </a:t>
            </a:r>
            <a:r>
              <a:rPr spc="125" dirty="0"/>
              <a:t>ИЗОБРАЗИТЕЛЬНОГО</a:t>
            </a:r>
            <a:r>
              <a:rPr spc="45" dirty="0"/>
              <a:t> </a:t>
            </a:r>
            <a:r>
              <a:rPr spc="125" dirty="0"/>
              <a:t>ИСКУССТВА</a:t>
            </a:r>
            <a:r>
              <a:rPr spc="45" dirty="0"/>
              <a:t> </a:t>
            </a:r>
            <a:r>
              <a:rPr spc="140" dirty="0"/>
              <a:t>НЕФЕДОВА</a:t>
            </a:r>
            <a:r>
              <a:rPr spc="45" dirty="0"/>
              <a:t> Н.В.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pc="110" dirty="0"/>
              <a:t>МБОУ</a:t>
            </a:r>
            <a:r>
              <a:rPr spc="55" dirty="0"/>
              <a:t> </a:t>
            </a:r>
            <a:r>
              <a:rPr spc="125" dirty="0"/>
              <a:t>НОВОБЫТОВСКАЯ</a:t>
            </a:r>
            <a:r>
              <a:rPr spc="60" dirty="0"/>
              <a:t> </a:t>
            </a:r>
            <a:r>
              <a:rPr spc="140" dirty="0"/>
              <a:t>СОШ</a:t>
            </a:r>
            <a:r>
              <a:rPr spc="60" dirty="0"/>
              <a:t> </a:t>
            </a:r>
            <a:r>
              <a:rPr spc="90" dirty="0"/>
              <a:t>(Д.КРЮКОВО,</a:t>
            </a:r>
            <a:r>
              <a:rPr spc="55" dirty="0"/>
              <a:t> </a:t>
            </a:r>
            <a:r>
              <a:rPr spc="105" dirty="0"/>
              <a:t>ДОМ</a:t>
            </a:r>
            <a:r>
              <a:rPr spc="60" dirty="0"/>
              <a:t> </a:t>
            </a:r>
            <a:r>
              <a:rPr spc="-25" dirty="0"/>
              <a:t>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1435</Words>
  <Application>Microsoft Office PowerPoint</Application>
  <PresentationFormat>Произвольный</PresentationFormat>
  <Paragraphs>242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Calibri</vt:lpstr>
      <vt:lpstr>Century Gothic</vt:lpstr>
      <vt:lpstr>Times New Roman</vt:lpstr>
      <vt:lpstr>Office Theme</vt:lpstr>
      <vt:lpstr>ИНСТРУМЕНТЫ СОЗДАНИЯ ТЕЛЕГРАМ-КАНАЛА УЧИТЕЛЯ ИЗОБРАЗИТЕЛЬНОГО ИСКУССТВА</vt:lpstr>
      <vt:lpstr>ДЛЯ ЧЕГО ПРЕПОДАВАТЕЛЮ НУЖЕН ТЕЛЕГРАМ- КАНАЛ?</vt:lpstr>
      <vt:lpstr>КЕЙС 1. КАК НАСТРОИТЬ ТЕЛЕГРАМ-КАНАЛ</vt:lpstr>
      <vt:lpstr>КЕЙС 1.1 | УСТАНОВКА АВАТАРА И ОПИСАНИЯ</vt:lpstr>
      <vt:lpstr>КЕЙС 1.2 | КАК РЕГУЛИРОВАТЬ СМАЙЛЫ</vt:lpstr>
      <vt:lpstr>КЕЙС 1.3 | БЛОКИРОВКА КОММЕНТАРИЕВ</vt:lpstr>
      <vt:lpstr>КЕЙС 2. ИНСТРУМЕНТЫ СОЗДАНИЯ ТЕЛЕГРАМ-КАНАЛА</vt:lpstr>
      <vt:lpstr>КЕЙС 2.1 | СТРУКТУРИРОВАНИЕ МАТЕРИАЛА (ЗАМЕТКИ) И ПЛАНИРОВАНИЕ</vt:lpstr>
      <vt:lpstr>КЕЙС 2.1.1</vt:lpstr>
      <vt:lpstr>ПРИМЕР</vt:lpstr>
      <vt:lpstr>КЕЙС 2.1.3 ИДЕИ ДОПОЛНИТЕЛЬНЫХ ПУБЛИКАЦИЙ</vt:lpstr>
      <vt:lpstr>КЕЙС 2.2 | ВСПОМОГАТЕЛЬНЫЕ РЕСУРСЫ</vt:lpstr>
      <vt:lpstr>КЕЙС 2.3 | ПРАВИЛА НАПИСАНИЯ ПОСТА</vt:lpstr>
      <vt:lpstr>КЕЙС 2.4 | ЯРКИЙ ЗАГОЛОВОК</vt:lpstr>
      <vt:lpstr>КЕЙС 3. ФИРМЕННЫЙ СТИЛЬ ТЕЛЕГРАМ-КАНАЛА</vt:lpstr>
      <vt:lpstr>КЕЙС 3.1 | ФИРМЕННЫЙ ШРИФТ</vt:lpstr>
      <vt:lpstr>КЕЙС 3.1 ФИРМЕННЫЙ ШРИФТ</vt:lpstr>
      <vt:lpstr>КЕЙС 3.2 | ИЛЛЮСТРАЦИЯ</vt:lpstr>
      <vt:lpstr>КЕЙС 3.2</vt:lpstr>
      <vt:lpstr>КЕЙС 3.2</vt:lpstr>
      <vt:lpstr>КЕЙС 3.3 |</vt:lpstr>
      <vt:lpstr>КЕЙС 3.3</vt:lpstr>
      <vt:lpstr>КЕЙС 3.4 |</vt:lpstr>
      <vt:lpstr>КЕЙС 3.4 |</vt:lpstr>
      <vt:lpstr>КЕЙС 4.</vt:lpstr>
      <vt:lpstr>ИНТЕРЕСНОЕ РЯДОМ!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СОЗДАНИЯ ТЕЛЕГРАМ-КАНАЛА УЧИТЕЛЯ ИЗОБРАЗИТЕЛЬНОГО ИСКУССТВА</dc:title>
  <dc:creator>Пользователь</dc:creator>
  <cp:lastModifiedBy>Пользователь</cp:lastModifiedBy>
  <cp:revision>1</cp:revision>
  <dcterms:created xsi:type="dcterms:W3CDTF">2025-10-17T11:36:29Z</dcterms:created>
  <dcterms:modified xsi:type="dcterms:W3CDTF">2025-10-17T11:37:50Z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2024-08-22T00:00:00Z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2025-10-17T00:00:00Z</vt:filetime>
  </property>
  <property fmtid="{D5CDD505-2E9C-101B-9397-08002B2CF9AE}" pid="5" name="Producer">
    <vt:lpwstr>3-Heights(TM) PDF Security Shell 4.8.25.2 (http://www.pdf-tools.com)</vt:lpwstr>
  </property>
</Properties>
</file>