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на уроках французского языка в 9 классе: обзор и ключевые темы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ИИ для персонализации и мотивации обучения французскому языку.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как ключ к современному обучению французскому языку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остаётся лидером процесса, а ИИ освобождает время для творчества и повышения качества обучения, при условии грамотного и критического подхода.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сталкивается с разным уровнем учеников и нехваткой времени. ИИ помогает преодолеть языковые барьеры и развивать цифровую грамотность без замены учителя.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использовать ИИ в обучении французскому?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персонализировать процесс, повышать мотивацию и автоматизировать рутинные задания, развивая ключевые навыки XXI 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ИИ может ошибаться. Используйте его для генерации идей и практики, не для бездумного копирования. Прозрачность взаимодействия с учениками обязательна.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правила применения ИИ в обучении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Виртуальный собеседник создаёт безопасную среду, адаптируя вопросы к уровню B1 и мотивируя учеников разговаривать без страха ошибок.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устной речи с помощью 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Тренировка произношения осуществляется через сравнение речи ученика с эталонной при помощи голосовых моделей ИИ, что способствует улучшению артикуляции и интонации.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развитии письменной речи: этапы и примеры
</a:t>
            </a:r>
            <a:endParaRPr lang="en-US" sz="2306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аргументов для эссе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просит ИИ предложить пять доводов за и против темы о влиянии соцсетей. Это стимулирует критическое мышление и структурирует мысли перед написанием.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подробного плана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ИИ формируется план эссе по структуре «тезис, антитезис, синтез», что помогает ученику логично организовать текст и избежать хаоса идей.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грамматики и орфографии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самостоятельного написания текст отправляется в ИИ для выявления ошибок. При этом важно сохранять смысл, а учитель требует историю взаимодействия с ИИ для честности.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9698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965900"/>
            <a:ext cx="197925" cy="226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393900"/>
            <a:ext cx="84387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Аудирование и грамматические упражнения с 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1125" y="2423625"/>
            <a:ext cx="37065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аудиотекстов на нужном уровне и тему, например про переработку мусора, облегчает восприятие и расширяет возможности для практики.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44400" y="1875950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адаптированных аудиоматериалов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93425" y="2423625"/>
            <a:ext cx="37065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формирует интересные упражнения по сложным темам, как сослагательное наклонение, что повышает вовлечённость и эффективное усвоение грамматики.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284550" y="1885550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Контекстные грамматические упражнения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кейс: урок на тему СМИ и фейковых новостей
</a:t>
            </a:r>
            <a:endParaRPr lang="en-US" sz="1997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карикатуры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изучают сгенерированную ИИ карикатуру, обсуждая её содержание и выявляя подтекст о фейковых новостях.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статей с ошибками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группах создают короткие новости с намеренными ошибками, используя промты для тренировки критического мышления.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проверка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меняются текстами, выявляют ошибки и обсуждают их, развивая навыки анализа и коррекции информации.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 сложности применения ИИ, эффективность промтов и полученный опыт для дальнейшего совершенствования работы с 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640598"/>
            <a:ext cx="4152000" cy="21370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исследования и практический опыт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плюсов и минусов применения ИИ в учебном процессе показывает необходимость сбалансированного подхода.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расширяет возможности обучения, но требует внимательного контроля и обучения цифровой грамотности.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риски использования ИИ в обучении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школьного эксперимента, 2025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повысило активность учеников на 30%, улучшилось качество устной и письменной речи.
</a:t>
            </a:r>
            <a:pPr algn="l" indent="0" marL="0">
              <a:lnSpc>
                <a:spcPct val="15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ИИ способствует значительному росту мотивации и уверенности учеников на уроках.
</a:t>
            </a:r>
            <a:endParaRPr lang="en-US" sz="1283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ИИ на эффективность учебного процесса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2025-11-12T15:51:33Z</dcterms:created>
  <dcterms:modified xsi:type="dcterms:W3CDTF">2025-11-12T15:51:33Z</dcterms:modified>
</cp:coreProperties>
</file>