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FFD44B"/>
    <a:srgbClr val="FFCC66"/>
    <a:srgbClr val="F1A11F"/>
    <a:srgbClr val="C9A329"/>
    <a:srgbClr val="DA9C52"/>
    <a:srgbClr val="F2C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6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213794"/>
            <a:ext cx="2517960" cy="4572534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  <p:pic>
        <p:nvPicPr>
          <p:cNvPr id="12294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5">
            <a:lum bright="10000" contrast="-20000"/>
          </a:blip>
          <a:srcRect/>
          <a:stretch>
            <a:fillRect/>
          </a:stretch>
        </p:blipFill>
        <p:spPr bwMode="auto">
          <a:xfrm>
            <a:off x="5286348" y="176772"/>
            <a:ext cx="3857652" cy="49667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0"/>
            <a:ext cx="2163911" cy="3929592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  <p:pic>
        <p:nvPicPr>
          <p:cNvPr id="5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5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6572264" y="1714494"/>
            <a:ext cx="2571736" cy="331111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://xn--80aao6anggb.xn--p1ai/assets/galleries/1560/shutterstock_35762218.jpg"/>
          <p:cNvPicPr>
            <a:picLocks noChangeAspect="1" noChangeArrowheads="1"/>
          </p:cNvPicPr>
          <p:nvPr userDrawn="1"/>
        </p:nvPicPr>
        <p:blipFill>
          <a:blip r:embed="rId4">
            <a:lum bright="10000" contrast="-20000"/>
          </a:blip>
          <a:srcRect/>
          <a:stretch>
            <a:fillRect/>
          </a:stretch>
        </p:blipFill>
        <p:spPr bwMode="auto">
          <a:xfrm>
            <a:off x="5925836" y="1000114"/>
            <a:ext cx="3218163" cy="41433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ttps://the-wallpaper.site/userUploads/images/14/793.jpg"/>
          <p:cNvPicPr>
            <a:picLocks noChangeAspect="1" noChangeArrowheads="1"/>
          </p:cNvPicPr>
          <p:nvPr userDrawn="1"/>
        </p:nvPicPr>
        <p:blipFill>
          <a:blip r:embed="rId4"/>
          <a:srcRect l="69521" t="1613"/>
          <a:stretch>
            <a:fillRect/>
          </a:stretch>
        </p:blipFill>
        <p:spPr bwMode="auto">
          <a:xfrm flipH="1">
            <a:off x="0" y="214296"/>
            <a:ext cx="2517960" cy="4572534"/>
          </a:xfrm>
          <a:prstGeom prst="roundRect">
            <a:avLst>
              <a:gd name="adj" fmla="val 23937"/>
            </a:avLst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2844" y="142858"/>
            <a:ext cx="4214810" cy="4929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4786314" y="142858"/>
            <a:ext cx="4214810" cy="49292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www.motto.net.ua/old_site/img/textures/1283882665_C2E8EDF2E0E6EDFBE920F4EEED203138203138.jpg"/>
          <p:cNvPicPr>
            <a:picLocks noChangeAspect="1" noChangeArrowheads="1"/>
          </p:cNvPicPr>
          <p:nvPr userDrawn="1"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Picture 8" descr="http://www.imgcutpng.com/wp-content/uploads/2017/04/miscellaneous/papaer-sheet-png-10-775x102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5613" y="-1898474"/>
            <a:ext cx="4847053" cy="8929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3E42C7-5B8D-44CD-9E2A-10C8B3AFA557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B85397-0E9A-43B1-A750-18FAB94F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wallup.net/wp-content/uploads/2016/07/19/8575-Leonardo_da_Vinci-Vitruvian_Man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wallup.net/wp-content/uploads/2016/07/19/8575-Leonardo_da_Vinci-Vitruvian_Man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wallup.net/wp-content/uploads/2016/07/19/8575-Leonardo_da_Vinci-Vitruvian_Man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363838"/>
            <a:ext cx="3018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solidFill>
                  <a:srgbClr val="6C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Педагог дополнительного образования </a:t>
            </a:r>
          </a:p>
          <a:p>
            <a:r>
              <a:rPr lang="ru-RU" b="1" i="1" dirty="0">
                <a:ln w="11430"/>
                <a:solidFill>
                  <a:srgbClr val="6C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МБУ ДО «ХЦДТ»</a:t>
            </a:r>
          </a:p>
          <a:p>
            <a:r>
              <a:rPr lang="ru-RU" b="1" i="1" dirty="0">
                <a:ln w="11430"/>
                <a:solidFill>
                  <a:srgbClr val="6C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Ермакова Ирина Александровна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129" y="282880"/>
            <a:ext cx="7949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Всероссийский фестиваль педагогических идей «Открытый урок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нас в школе есть музей»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90766"/>
            <a:ext cx="3193528" cy="242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\Desktop\моя\24-25 заметки\фото\IMG-20241122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88" y="331617"/>
            <a:ext cx="2263027" cy="418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Desktop\моя\24-25 заметки\фото\IMG-20241122-WA0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13758"/>
          <a:stretch/>
        </p:blipFill>
        <p:spPr bwMode="auto">
          <a:xfrm>
            <a:off x="4716016" y="331617"/>
            <a:ext cx="4049487" cy="424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915566"/>
            <a:ext cx="1956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Музейная комната в МБУ ДО «ХЦДТ» существует с января 2024 года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Направление музейной комнаты- краеведение.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\Desktop\20250911_140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0735" y="-341561"/>
            <a:ext cx="4182489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\Desktop\моя\24-25 заметки\IMG-20241123-WA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11706"/>
            <a:ext cx="3920417" cy="416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\Desktop\моя\24-25 заметки\фото\20241121_162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285" y="1431033"/>
            <a:ext cx="4162324" cy="3121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9502"/>
            <a:ext cx="795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1968 в </a:t>
            </a:r>
            <a:r>
              <a:rPr lang="ru-RU" dirty="0" err="1"/>
              <a:t>Хасынском</a:t>
            </a:r>
            <a:r>
              <a:rPr lang="ru-RU" dirty="0"/>
              <a:t> районе открылся Дом </a:t>
            </a:r>
            <a:r>
              <a:rPr lang="ru-RU" dirty="0" smtClean="0"/>
              <a:t>пионеров, </a:t>
            </a:r>
            <a:r>
              <a:rPr lang="ru-RU" dirty="0"/>
              <a:t>а с июля 1995 года стал называться Центром детского творчества</a:t>
            </a:r>
            <a:r>
              <a:rPr lang="ru-RU" dirty="0" smtClean="0"/>
              <a:t>. В нашей музейной комнате есть экспозиция посвященная истории пионерского движения района.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\Desktop\моя\24-25 заметки\герои вов муз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68" y="420266"/>
            <a:ext cx="5268912" cy="395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862" y="420266"/>
            <a:ext cx="2741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честь 80-летия Победы</a:t>
            </a:r>
          </a:p>
          <a:p>
            <a:r>
              <a:rPr lang="ru-RU" dirty="0" smtClean="0"/>
              <a:t>в Великой Отечественной </a:t>
            </a:r>
          </a:p>
          <a:p>
            <a:r>
              <a:rPr lang="ru-RU" dirty="0"/>
              <a:t>в</a:t>
            </a:r>
            <a:r>
              <a:rPr lang="ru-RU" dirty="0" smtClean="0"/>
              <a:t>ойне в нашей музейной комнате была подготовлена экспозиция посвященная жителям </a:t>
            </a:r>
            <a:r>
              <a:rPr lang="ru-RU" dirty="0" err="1" smtClean="0"/>
              <a:t>Хасынского</a:t>
            </a:r>
            <a:r>
              <a:rPr lang="ru-RU" dirty="0" smtClean="0"/>
              <a:t> района, участникам ВОВ</a:t>
            </a:r>
            <a:endParaRPr lang="ru-RU" dirty="0"/>
          </a:p>
        </p:txBody>
      </p:sp>
      <p:pic>
        <p:nvPicPr>
          <p:cNvPr id="1026" name="Picture 2" descr="E:\Documents\Desktop\моя\награды 2023-24\диплом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2479"/>
            <a:ext cx="1511723" cy="2154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ocuments\Desktop\МУЗЕЙ\к-с знать, чтобы помнить\6. ст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88" y="-9254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cuments\Desktop\моя\награды 2023-24\диплом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60" y="3004469"/>
            <a:ext cx="2952328" cy="221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915566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 музеев </a:t>
            </a:r>
          </a:p>
          <a:p>
            <a:pPr algn="ctr"/>
            <a:r>
              <a:rPr lang="ru-RU" dirty="0" smtClean="0"/>
              <a:t>«Знать, чтобы помнить»</a:t>
            </a:r>
          </a:p>
          <a:p>
            <a:pPr algn="ctr"/>
            <a:r>
              <a:rPr lang="ru-RU" dirty="0" smtClean="0"/>
              <a:t>Ребята снимали ролики, рассказывая о своих родственниках героях ВОВ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50535"/>
            <a:ext cx="341176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музейной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комнаты школьниками</a:t>
            </a:r>
            <a:endParaRPr lang="ru-RU" sz="28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Documents\Desktop\МУЗЕЙ\музей фото 24.02.25\2 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45" y="2172207"/>
            <a:ext cx="3545631" cy="265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Desktop\МУЗЕЙ\музей фото 24.02.25\награды ветера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2166417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\Desktop\МУЗЕЙ\музей фото 24.02.25\IMG-20250417-WA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8427"/>
            <a:ext cx="1928813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\Desktop\МУЗЕЙ\музей фото 24.02.25\6 кл 1 ш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48" y="447464"/>
            <a:ext cx="2946271" cy="185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cuments\Desktop\МУЗЕЙ\музей фото 24.02.25\пионеры-геро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0421"/>
            <a:ext cx="2204864" cy="165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0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ocuments\Desktop\занятие в муз.комнате\малах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0565" y="2197820"/>
            <a:ext cx="3397391" cy="254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\Desktop\занятие в муз.комнате\буб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4544" y="192367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Desktop\занятие в муз.комнате\рог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7744" y="1966519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\Desktop\занятие в муз.комнате\мяч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6720" b="11781"/>
          <a:stretch/>
        </p:blipFill>
        <p:spPr bwMode="auto">
          <a:xfrm>
            <a:off x="6804248" y="-93344"/>
            <a:ext cx="2339752" cy="231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cuments\Desktop\занятие в муз.комнате\паук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20186"/>
          <a:stretch/>
        </p:blipFill>
        <p:spPr bwMode="auto">
          <a:xfrm rot="5400000">
            <a:off x="5061181" y="2979432"/>
            <a:ext cx="1704975" cy="210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2229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Корякский бубен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165139"/>
            <a:ext cx="220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Маут</a:t>
            </a:r>
            <a:r>
              <a:rPr lang="ru-RU" i="1" dirty="0" smtClean="0"/>
              <a:t> и оленьи рога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25792" y="280628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Паук Атаки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88056" y="2175322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Корякский малахай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3394"/>
            <a:ext cx="657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C0000"/>
                </a:solidFill>
              </a:rPr>
              <a:t>Предметы из экспозиции посвященной коренным народам Севера</a:t>
            </a:r>
            <a:endParaRPr lang="ru-RU" b="1" i="1" dirty="0">
              <a:solidFill>
                <a:srgbClr val="6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633" y="838639"/>
            <a:ext cx="112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Мяч</a:t>
            </a:r>
          </a:p>
          <a:p>
            <a:r>
              <a:rPr lang="ru-RU" i="1" dirty="0"/>
              <a:t>с</a:t>
            </a:r>
            <a:r>
              <a:rPr lang="ru-RU" i="1" dirty="0" smtClean="0"/>
              <a:t>еверных</a:t>
            </a:r>
          </a:p>
          <a:p>
            <a:r>
              <a:rPr lang="ru-RU" i="1" dirty="0" smtClean="0"/>
              <a:t>народов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7494"/>
            <a:ext cx="8496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Викторина.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	Назовите коренных жителей севера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проживающих на территории Магаданской 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(чукчи, эвены, коряки, юкагиры)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	Чем занимаются коренные народы севера? (оленеводство, рыболовство, сбор ягод и грибов)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	Назовите транспортное средство коренных народов севера (олени)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	Как у народов Севера  называется место, где пасутся олени (пастбище)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	В каких строениях живут северные народы? (в чумах,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ярангах)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	Из чего делают чумы? (жерди, оленьи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шкуры, кора)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	Как называется место, где живут коренные жители? (стойбище)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	Из какого материала коренные жители шьют одежду? (оленьи шкуры)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	Чем украшают они одежду? (бисером)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	Как называются  сани которые тащат олени? (нарты)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	Назовите деревья, которые растут в  нашем округе (лиственница, рябина, ольха, черемуха, береза)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	Какие  ягоды растут в нашей местности? (брусника, голубика,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жимолость,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шикша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	Как зовут священного паука у эвенов? (Атаки)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148</Words>
  <Application>Microsoft Office PowerPoint</Application>
  <PresentationFormat>Экран (16:9)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ЦДТ</cp:lastModifiedBy>
  <cp:revision>38</cp:revision>
  <dcterms:created xsi:type="dcterms:W3CDTF">2017-12-14T12:04:52Z</dcterms:created>
  <dcterms:modified xsi:type="dcterms:W3CDTF">2025-11-13T07:06:58Z</dcterms:modified>
</cp:coreProperties>
</file>