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sldIdLst>
    <p:sldId id="257" r:id="rId2"/>
    <p:sldId id="256" r:id="rId3"/>
    <p:sldId id="259" r:id="rId4"/>
    <p:sldId id="264" r:id="rId5"/>
    <p:sldId id="265" r:id="rId6"/>
    <p:sldId id="26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FF"/>
    <a:srgbClr val="33CC33"/>
    <a:srgbClr val="009900"/>
    <a:srgbClr val="9933FF"/>
    <a:srgbClr val="FF9966"/>
    <a:srgbClr val="00CC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17" autoAdjust="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D4086C-1788-4DEA-8A57-37536A69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7BBA-A853-485C-A8DC-20DC29A4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4EB6-DB70-4F6D-A400-21494F93D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804F-FED9-4754-858E-CEA16E2F2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E431-3B9E-4DCC-AABD-5C1D72DC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3D50-4848-4FB6-B441-704560EA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6A1E-852E-47D9-A1AF-F74D51142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83A7-2B72-47F9-9814-85764EE9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C35E-578F-4477-BD0C-1FAA0139E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C9F7-14A7-49FF-A4D8-B1BF14CD1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CCBD-7EFD-4597-9DE4-D98B58636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CD30-D8B0-43FE-8133-34E39BD92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C80709-1A4F-4F9F-BFFA-77A71184C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nimated_runn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941888"/>
            <a:ext cx="16779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doc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33375"/>
            <a:ext cx="11890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Рисунок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96975"/>
            <a:ext cx="1323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Рисунок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557338"/>
            <a:ext cx="720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223963" y="2816225"/>
            <a:ext cx="66960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How to be healthy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8"/>
          <p:cNvSpPr>
            <a:spLocks noChangeArrowheads="1"/>
          </p:cNvSpPr>
          <p:nvPr/>
        </p:nvSpPr>
        <p:spPr bwMode="auto">
          <a:xfrm>
            <a:off x="1619250" y="404813"/>
            <a:ext cx="6481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What should we do to </a:t>
            </a:r>
            <a:r>
              <a:rPr lang="ru-RU" sz="4800"/>
              <a:t>     </a:t>
            </a:r>
            <a:r>
              <a:rPr lang="en-US" sz="4800"/>
              <a:t>be healthy? </a:t>
            </a:r>
          </a:p>
        </p:txBody>
      </p:sp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92600"/>
            <a:ext cx="28178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9138"/>
            <a:ext cx="26590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113" y="4292600"/>
            <a:ext cx="28559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the questions:</a:t>
            </a: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When should people get up and go to bed?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How many times a day should people clean their teeth?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What should people do before eating?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What healthy food should people eat?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What should people do if they have a cold?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What should people do if they have a toothache?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002060"/>
                </a:solidFill>
              </a:rPr>
              <a:t>Should we do morning exercises?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08737" cy="1009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3528392"/>
          </a:xfrm>
        </p:spPr>
        <p:txBody>
          <a:bodyPr/>
          <a:lstStyle/>
          <a:p>
            <a:pPr marL="1252538" indent="-169863"/>
            <a:r>
              <a:rPr lang="en-US" b="1" dirty="0" smtClean="0">
                <a:solidFill>
                  <a:srgbClr val="7030A0"/>
                </a:solidFill>
              </a:rPr>
              <a:t>Get up early and go to bed early</a:t>
            </a:r>
          </a:p>
          <a:p>
            <a:pPr marL="1252538" indent="-169863"/>
            <a:r>
              <a:rPr lang="en-US" b="1" dirty="0" smtClean="0">
                <a:solidFill>
                  <a:srgbClr val="7030A0"/>
                </a:solidFill>
              </a:rPr>
              <a:t>Wash your hands before eating</a:t>
            </a:r>
          </a:p>
          <a:p>
            <a:pPr marL="1252538" indent="-169863"/>
            <a:r>
              <a:rPr lang="en-US" b="1" dirty="0" smtClean="0">
                <a:solidFill>
                  <a:srgbClr val="7030A0"/>
                </a:solidFill>
              </a:rPr>
              <a:t>Go in for sports</a:t>
            </a:r>
          </a:p>
          <a:p>
            <a:pPr marL="1252538" indent="-169863"/>
            <a:r>
              <a:rPr lang="en-US" b="1" dirty="0" smtClean="0">
                <a:solidFill>
                  <a:srgbClr val="7030A0"/>
                </a:solidFill>
              </a:rPr>
              <a:t>Sleep enough</a:t>
            </a:r>
          </a:p>
          <a:p>
            <a:pPr marL="1252538" indent="-169863"/>
            <a:r>
              <a:rPr lang="en-US" b="1" dirty="0" smtClean="0">
                <a:solidFill>
                  <a:srgbClr val="7030A0"/>
                </a:solidFill>
              </a:rPr>
              <a:t>Take a cold shower</a:t>
            </a:r>
          </a:p>
          <a:p>
            <a:pPr marL="1252538" indent="-169863"/>
            <a:r>
              <a:rPr lang="en-US" b="1" dirty="0" smtClean="0">
                <a:solidFill>
                  <a:srgbClr val="7030A0"/>
                </a:solidFill>
              </a:rPr>
              <a:t>Air the room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13320" name="WordArt 10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1751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2068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 should</a:t>
            </a:r>
            <a:endParaRPr lang="ru-RU" sz="4400" dirty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2009800" cy="15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1519238" indent="-266700"/>
            <a:r>
              <a:rPr lang="en-US" b="1" dirty="0" smtClean="0">
                <a:solidFill>
                  <a:srgbClr val="002060"/>
                </a:solidFill>
              </a:rPr>
              <a:t>Watch TV too long</a:t>
            </a:r>
          </a:p>
          <a:p>
            <a:pPr marL="1519238" indent="-266700"/>
            <a:r>
              <a:rPr lang="en-US" b="1" dirty="0" smtClean="0">
                <a:solidFill>
                  <a:srgbClr val="002060"/>
                </a:solidFill>
              </a:rPr>
              <a:t>Clean your teeth once a day</a:t>
            </a:r>
          </a:p>
          <a:p>
            <a:pPr marL="1519238" indent="-266700"/>
            <a:r>
              <a:rPr lang="en-US" b="1" dirty="0" smtClean="0">
                <a:solidFill>
                  <a:srgbClr val="002060"/>
                </a:solidFill>
              </a:rPr>
              <a:t>Eat too many sweets</a:t>
            </a:r>
          </a:p>
          <a:p>
            <a:pPr marL="1519238" indent="-266700"/>
            <a:r>
              <a:rPr lang="en-US" b="1" dirty="0" smtClean="0">
                <a:solidFill>
                  <a:srgbClr val="002060"/>
                </a:solidFill>
              </a:rPr>
              <a:t>Spend much time indoors</a:t>
            </a:r>
          </a:p>
          <a:p>
            <a:pPr marL="1519238" indent="-266700"/>
            <a:r>
              <a:rPr lang="en-US" b="1" dirty="0" smtClean="0">
                <a:solidFill>
                  <a:srgbClr val="002060"/>
                </a:solidFill>
              </a:rPr>
              <a:t>Eat between meals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389" name="Picture 5" descr="21265360_IMG_5422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25144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194468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29050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016224" cy="157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WordArt 10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600450" cy="792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6206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shouldn’t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Match the words to make the word-combinations.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sz="4000" dirty="0" smtClean="0">
                <a:solidFill>
                  <a:srgbClr val="000066"/>
                </a:solidFill>
              </a:rPr>
              <a:t>1) to visit                   a) a patient                                                                                                       2) to take                  </a:t>
            </a: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smtClean="0">
                <a:solidFill>
                  <a:srgbClr val="000066"/>
                </a:solidFill>
              </a:rPr>
              <a:t>b) a doctor                                                                                                       3) examine                c)medicine                                                                                                       4) to have                  d) healthy                                                                                                          5) to feel                    e) a headache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28813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wealth is good above health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 day apple an away keeps doctor a</a:t>
            </a:r>
          </a:p>
          <a:p>
            <a:pPr algn="ctr"/>
            <a:r>
              <a:rPr lang="en-US" b="1" dirty="0" smtClean="0">
                <a:solidFill>
                  <a:srgbClr val="00CC66"/>
                </a:solidFill>
              </a:rPr>
              <a:t>to and healthy bed wise makes a rise man early and early to wealthy</a:t>
            </a:r>
          </a:p>
          <a:p>
            <a:pPr algn="ctr"/>
            <a:r>
              <a:rPr lang="en-US" b="1" dirty="0" smtClean="0">
                <a:solidFill>
                  <a:srgbClr val="660033"/>
                </a:solidFill>
              </a:rPr>
              <a:t>a mind sound in body a sound</a:t>
            </a:r>
            <a:endParaRPr lang="ru-RU" b="1" dirty="0" smtClean="0">
              <a:solidFill>
                <a:srgbClr val="660033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971550" y="404813"/>
            <a:ext cx="7199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Put the words of the proverbs about health in a logical order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Good health is above </a:t>
            </a:r>
            <a:r>
              <a:rPr lang="en-US" b="1" dirty="0" smtClean="0">
                <a:solidFill>
                  <a:srgbClr val="FF0000"/>
                </a:solidFill>
              </a:rPr>
              <a:t>wealth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An apple a day keeps a doctor </a:t>
            </a:r>
            <a:r>
              <a:rPr lang="en-US" b="1" dirty="0" smtClean="0">
                <a:solidFill>
                  <a:srgbClr val="7030A0"/>
                </a:solidFill>
              </a:rPr>
              <a:t>away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Early to bed and early to rise makes a </a:t>
            </a:r>
            <a:r>
              <a:rPr lang="en-US" b="1" dirty="0" smtClean="0">
                <a:solidFill>
                  <a:srgbClr val="002060"/>
                </a:solidFill>
              </a:rPr>
              <a:t>man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healthy, wealthy and </a:t>
            </a:r>
            <a:r>
              <a:rPr lang="en-US" b="1" dirty="0" smtClean="0">
                <a:solidFill>
                  <a:srgbClr val="002060"/>
                </a:solidFill>
              </a:rPr>
              <a:t>wise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990033"/>
                </a:solidFill>
              </a:rPr>
              <a:t>A sound mind in a sound </a:t>
            </a:r>
            <a:r>
              <a:rPr lang="en-US" b="1" dirty="0" smtClean="0">
                <a:solidFill>
                  <a:srgbClr val="990033"/>
                </a:solidFill>
              </a:rPr>
              <a:t>body</a:t>
            </a:r>
            <a:r>
              <a:rPr lang="ru-RU" b="1" dirty="0" smtClean="0">
                <a:solidFill>
                  <a:srgbClr val="990033"/>
                </a:solidFill>
              </a:rPr>
              <a:t>.</a:t>
            </a:r>
            <a:endParaRPr lang="ru-RU" b="1" dirty="0" smtClean="0">
              <a:solidFill>
                <a:srgbClr val="990033"/>
              </a:solidFill>
            </a:endParaRPr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3292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32656"/>
            <a:ext cx="7272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Proverbs  about  health</a:t>
            </a:r>
            <a:endParaRPr lang="ru-RU" sz="4400" b="1" kern="1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/>
            </a:endParaRPr>
          </a:p>
          <a:p>
            <a:pPr algn="ctr"/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09120"/>
            <a:ext cx="3195044" cy="212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Find the Russian equivalents for these English proverbs</a:t>
            </a:r>
            <a:endParaRPr lang="ru-RU" sz="4000" b="1" dirty="0" smtClean="0"/>
          </a:p>
        </p:txBody>
      </p:sp>
      <p:sp>
        <p:nvSpPr>
          <p:cNvPr id="9357" name="Rectangle 141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3995738" cy="935037"/>
          </a:xfrm>
        </p:spPr>
        <p:txBody>
          <a:bodyPr/>
          <a:lstStyle/>
          <a:p>
            <a:pPr marL="84138" indent="-84138">
              <a:buClr>
                <a:schemeClr val="tx1"/>
              </a:buClr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Good health is above </a:t>
            </a:r>
            <a:r>
              <a:rPr lang="en-US" sz="2800" b="1" dirty="0" smtClean="0">
                <a:solidFill>
                  <a:srgbClr val="002060"/>
                </a:solidFill>
              </a:rPr>
              <a:t>wealth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CC0066"/>
                </a:solidFill>
              </a:rPr>
              <a:t>	</a:t>
            </a:r>
            <a:endParaRPr lang="ru-RU" b="1" dirty="0" smtClean="0">
              <a:solidFill>
                <a:srgbClr val="CC0066"/>
              </a:solidFill>
            </a:endParaRPr>
          </a:p>
        </p:txBody>
      </p: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5076825" y="1773238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rgbClr val="9900CC"/>
                </a:solidFill>
              </a:rPr>
              <a:t>Кто рано ложится и рано встаёт, здоровье, богатство и ум </a:t>
            </a:r>
            <a:r>
              <a:rPr lang="ru-RU" sz="2400" b="1" dirty="0" smtClean="0">
                <a:solidFill>
                  <a:srgbClr val="9900CC"/>
                </a:solidFill>
              </a:rPr>
              <a:t>наживёт.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11273" name="Rectangle 143"/>
          <p:cNvSpPr>
            <a:spLocks noChangeArrowheads="1"/>
          </p:cNvSpPr>
          <p:nvPr/>
        </p:nvSpPr>
        <p:spPr bwMode="auto">
          <a:xfrm>
            <a:off x="0" y="2997200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9360" name="Rectangle 144"/>
          <p:cNvSpPr>
            <a:spLocks noChangeArrowheads="1"/>
          </p:cNvSpPr>
          <p:nvPr/>
        </p:nvSpPr>
        <p:spPr bwMode="auto">
          <a:xfrm>
            <a:off x="5076825" y="3068638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rgbClr val="9900CC"/>
                </a:solidFill>
              </a:rPr>
              <a:t>В здоровом теле – здоровый </a:t>
            </a:r>
            <a:r>
              <a:rPr lang="ru-RU" sz="2400" b="1" dirty="0" smtClean="0">
                <a:solidFill>
                  <a:srgbClr val="9900CC"/>
                </a:solidFill>
              </a:rPr>
              <a:t>дух.</a:t>
            </a:r>
            <a:endParaRPr lang="ru-RU" sz="2400" b="1" dirty="0">
              <a:solidFill>
                <a:srgbClr val="9900CC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11275" name="Rectangle 145"/>
          <p:cNvSpPr>
            <a:spLocks noChangeArrowheads="1"/>
          </p:cNvSpPr>
          <p:nvPr/>
        </p:nvSpPr>
        <p:spPr bwMode="auto">
          <a:xfrm>
            <a:off x="0" y="4292600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9362" name="Rectangle 146"/>
          <p:cNvSpPr>
            <a:spLocks noChangeArrowheads="1"/>
          </p:cNvSpPr>
          <p:nvPr/>
        </p:nvSpPr>
        <p:spPr bwMode="auto">
          <a:xfrm>
            <a:off x="0" y="3068638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002060"/>
                </a:solidFill>
              </a:rPr>
              <a:t>An apple a day keeps a doctor </a:t>
            </a:r>
            <a:r>
              <a:rPr lang="en-US" sz="2400" b="1" dirty="0" smtClean="0">
                <a:solidFill>
                  <a:srgbClr val="002060"/>
                </a:solidFill>
              </a:rPr>
              <a:t>away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363" name="Rectangle 147"/>
          <p:cNvSpPr>
            <a:spLocks noChangeArrowheads="1"/>
          </p:cNvSpPr>
          <p:nvPr/>
        </p:nvSpPr>
        <p:spPr bwMode="auto">
          <a:xfrm>
            <a:off x="0" y="5676900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002060"/>
                </a:solidFill>
              </a:rPr>
              <a:t>A sound mind in a sound </a:t>
            </a:r>
            <a:r>
              <a:rPr lang="en-US" sz="2400" b="1" dirty="0" smtClean="0">
                <a:solidFill>
                  <a:srgbClr val="002060"/>
                </a:solidFill>
              </a:rPr>
              <a:t>body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364" name="Rectangle 148"/>
          <p:cNvSpPr>
            <a:spLocks noChangeArrowheads="1"/>
          </p:cNvSpPr>
          <p:nvPr/>
        </p:nvSpPr>
        <p:spPr bwMode="auto">
          <a:xfrm>
            <a:off x="5076825" y="5676900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rgbClr val="9900CC"/>
                </a:solidFill>
              </a:rPr>
              <a:t>Здоровье дороже </a:t>
            </a:r>
            <a:r>
              <a:rPr lang="ru-RU" sz="2400" b="1" dirty="0" smtClean="0">
                <a:solidFill>
                  <a:srgbClr val="9900CC"/>
                </a:solidFill>
              </a:rPr>
              <a:t>богатства.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9365" name="Rectangle 149"/>
          <p:cNvSpPr>
            <a:spLocks noChangeArrowheads="1"/>
          </p:cNvSpPr>
          <p:nvPr/>
        </p:nvSpPr>
        <p:spPr bwMode="auto">
          <a:xfrm>
            <a:off x="0" y="4292600"/>
            <a:ext cx="39957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002060"/>
                </a:solidFill>
              </a:rPr>
              <a:t>Early to bed and early to rise makes a man healthy, wealthy and </a:t>
            </a:r>
            <a:r>
              <a:rPr lang="en-US" sz="2400" b="1" dirty="0" smtClean="0">
                <a:solidFill>
                  <a:srgbClr val="002060"/>
                </a:solidFill>
              </a:rPr>
              <a:t>wise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368" name="Rectangle 152"/>
          <p:cNvSpPr>
            <a:spLocks noChangeArrowheads="1"/>
          </p:cNvSpPr>
          <p:nvPr/>
        </p:nvSpPr>
        <p:spPr bwMode="auto">
          <a:xfrm>
            <a:off x="5076825" y="4365625"/>
            <a:ext cx="4067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 b="1" dirty="0">
                <a:solidFill>
                  <a:srgbClr val="9900CC"/>
                </a:solidFill>
              </a:rPr>
              <a:t>Кушай по яблоку в день, и доктор не </a:t>
            </a:r>
            <a:r>
              <a:rPr lang="ru-RU" sz="2400" b="1" dirty="0" smtClean="0">
                <a:solidFill>
                  <a:srgbClr val="9900CC"/>
                </a:solidFill>
              </a:rPr>
              <a:t>понадобится.</a:t>
            </a:r>
            <a:endParaRPr lang="ru-RU" sz="24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345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Answer the questions:</vt:lpstr>
      <vt:lpstr>Слайд 4</vt:lpstr>
      <vt:lpstr>Слайд 5</vt:lpstr>
      <vt:lpstr> Match the words to make the word-combinations. </vt:lpstr>
      <vt:lpstr>Слайд 7</vt:lpstr>
      <vt:lpstr>Слайд 8</vt:lpstr>
      <vt:lpstr>Find the Russian equivalents for these English proverbs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Олег</cp:lastModifiedBy>
  <cp:revision>59</cp:revision>
  <dcterms:created xsi:type="dcterms:W3CDTF">2009-03-09T11:12:34Z</dcterms:created>
  <dcterms:modified xsi:type="dcterms:W3CDTF">2013-04-14T16:47:40Z</dcterms:modified>
</cp:coreProperties>
</file>