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5" r:id="rId3"/>
    <p:sldId id="276" r:id="rId4"/>
    <p:sldId id="277" r:id="rId5"/>
    <p:sldId id="260" r:id="rId6"/>
    <p:sldId id="273" r:id="rId7"/>
    <p:sldId id="266" r:id="rId8"/>
    <p:sldId id="267" r:id="rId9"/>
    <p:sldId id="272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911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48FF3-6D00-406D-B107-68E8EDFD169D}" type="doc">
      <dgm:prSet loTypeId="urn:microsoft.com/office/officeart/2008/layout/RadialCluster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179F3B-6A06-4504-A436-57E628A4CBB8}">
      <dgm:prSet phldrT="[Текст]"/>
      <dgm:spPr/>
      <dgm:t>
        <a:bodyPr/>
        <a:lstStyle/>
        <a:p>
          <a:r>
            <a:rPr lang="ru-RU" dirty="0"/>
            <a:t>Индикатор функциональной грамотности</a:t>
          </a:r>
        </a:p>
      </dgm:t>
    </dgm:pt>
    <dgm:pt modelId="{023B6149-A877-4C04-84E3-315047CC895F}" type="parTrans" cxnId="{28328F34-13BF-42B3-A53E-6C6079F5D515}">
      <dgm:prSet/>
      <dgm:spPr/>
      <dgm:t>
        <a:bodyPr/>
        <a:lstStyle/>
        <a:p>
          <a:endParaRPr lang="ru-RU"/>
        </a:p>
      </dgm:t>
    </dgm:pt>
    <dgm:pt modelId="{45F3EAC3-1818-41AC-B701-24BCF4268A35}" type="sibTrans" cxnId="{28328F34-13BF-42B3-A53E-6C6079F5D515}">
      <dgm:prSet/>
      <dgm:spPr/>
      <dgm:t>
        <a:bodyPr/>
        <a:lstStyle/>
        <a:p>
          <a:endParaRPr lang="ru-RU"/>
        </a:p>
      </dgm:t>
    </dgm:pt>
    <dgm:pt modelId="{A71AFBB7-CBB2-48E0-9234-BDCE9A02ED2A}">
      <dgm:prSet phldrT="[Текст]"/>
      <dgm:spPr/>
      <dgm:t>
        <a:bodyPr/>
        <a:lstStyle/>
        <a:p>
          <a:r>
            <a:rPr lang="ru-RU" dirty="0"/>
            <a:t>Сферы деятельности</a:t>
          </a:r>
        </a:p>
      </dgm:t>
    </dgm:pt>
    <dgm:pt modelId="{A53C88D8-94E8-4796-A7D4-736B09F051CC}" type="parTrans" cxnId="{A73EA59F-1594-4C74-83B1-F8F48DD7BE00}">
      <dgm:prSet/>
      <dgm:spPr/>
      <dgm:t>
        <a:bodyPr/>
        <a:lstStyle/>
        <a:p>
          <a:endParaRPr lang="ru-RU"/>
        </a:p>
      </dgm:t>
    </dgm:pt>
    <dgm:pt modelId="{9AA9A06B-747C-4D35-AB9B-5C90A2836A8B}" type="sibTrans" cxnId="{A73EA59F-1594-4C74-83B1-F8F48DD7BE00}">
      <dgm:prSet/>
      <dgm:spPr/>
      <dgm:t>
        <a:bodyPr/>
        <a:lstStyle/>
        <a:p>
          <a:endParaRPr lang="ru-RU"/>
        </a:p>
      </dgm:t>
    </dgm:pt>
    <dgm:pt modelId="{DBFC06FF-7A8C-424F-AE90-6F4232EB354D}">
      <dgm:prSet phldrT="[Текст]"/>
      <dgm:spPr/>
      <dgm:t>
        <a:bodyPr/>
        <a:lstStyle/>
        <a:p>
          <a:r>
            <a:rPr lang="ru-RU" dirty="0"/>
            <a:t>Социальные отношения</a:t>
          </a:r>
        </a:p>
      </dgm:t>
    </dgm:pt>
    <dgm:pt modelId="{8439910B-3AD4-4401-8363-AE476E61F19E}" type="parTrans" cxnId="{78628282-858A-4FD9-9C66-A9B93E941039}">
      <dgm:prSet/>
      <dgm:spPr/>
      <dgm:t>
        <a:bodyPr/>
        <a:lstStyle/>
        <a:p>
          <a:endParaRPr lang="ru-RU"/>
        </a:p>
      </dgm:t>
    </dgm:pt>
    <dgm:pt modelId="{02AD04AC-24CC-4652-96AE-2EC80B94A8D5}" type="sibTrans" cxnId="{78628282-858A-4FD9-9C66-A9B93E941039}">
      <dgm:prSet/>
      <dgm:spPr/>
      <dgm:t>
        <a:bodyPr/>
        <a:lstStyle/>
        <a:p>
          <a:endParaRPr lang="ru-RU"/>
        </a:p>
      </dgm:t>
    </dgm:pt>
    <dgm:pt modelId="{5B7BCB27-6903-4CEA-A07D-97975061ACB2}">
      <dgm:prSet phldrT="[Текст]"/>
      <dgm:spPr/>
      <dgm:t>
        <a:bodyPr/>
        <a:lstStyle/>
        <a:p>
          <a:r>
            <a:rPr lang="ru-RU" dirty="0"/>
            <a:t>общение</a:t>
          </a:r>
        </a:p>
      </dgm:t>
    </dgm:pt>
    <dgm:pt modelId="{DAA9D5E1-4309-48D7-9E1F-F359A4CF91DA}" type="parTrans" cxnId="{2D686385-92BD-4BF1-9275-3074D9CB0303}">
      <dgm:prSet/>
      <dgm:spPr/>
      <dgm:t>
        <a:bodyPr/>
        <a:lstStyle/>
        <a:p>
          <a:endParaRPr lang="ru-RU"/>
        </a:p>
      </dgm:t>
    </dgm:pt>
    <dgm:pt modelId="{C092393A-7CB5-413D-B574-903DDB967678}" type="sibTrans" cxnId="{2D686385-92BD-4BF1-9275-3074D9CB0303}">
      <dgm:prSet/>
      <dgm:spPr/>
      <dgm:t>
        <a:bodyPr/>
        <a:lstStyle/>
        <a:p>
          <a:endParaRPr lang="ru-RU"/>
        </a:p>
      </dgm:t>
    </dgm:pt>
    <dgm:pt modelId="{97101C32-B53C-42ED-8C67-120CBB684ACF}" type="pres">
      <dgm:prSet presAssocID="{06C48FF3-6D00-406D-B107-68E8EDFD16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DCA27E-B278-4743-812E-AA3934551C9D}" type="pres">
      <dgm:prSet presAssocID="{41179F3B-6A06-4504-A436-57E628A4CBB8}" presName="singleCycle" presStyleCnt="0"/>
      <dgm:spPr/>
    </dgm:pt>
    <dgm:pt modelId="{C84F366A-653D-4D03-B57C-98089D6CF50D}" type="pres">
      <dgm:prSet presAssocID="{41179F3B-6A06-4504-A436-57E628A4CBB8}" presName="singleCenter" presStyleLbl="node1" presStyleIdx="0" presStyleCnt="4" custScaleX="165262" custScaleY="64888">
        <dgm:presLayoutVars>
          <dgm:chMax val="7"/>
          <dgm:chPref val="7"/>
        </dgm:presLayoutVars>
      </dgm:prSet>
      <dgm:spPr/>
    </dgm:pt>
    <dgm:pt modelId="{0F77F7C9-55C5-46A4-8DA4-B76783E9F440}" type="pres">
      <dgm:prSet presAssocID="{A53C88D8-94E8-4796-A7D4-736B09F051CC}" presName="Name56" presStyleLbl="parChTrans1D2" presStyleIdx="0" presStyleCnt="3"/>
      <dgm:spPr/>
    </dgm:pt>
    <dgm:pt modelId="{5EEF6988-AC62-4C61-AC1E-45674878E3E8}" type="pres">
      <dgm:prSet presAssocID="{A71AFBB7-CBB2-48E0-9234-BDCE9A02ED2A}" presName="text0" presStyleLbl="node1" presStyleIdx="1" presStyleCnt="4" custScaleX="383845">
        <dgm:presLayoutVars>
          <dgm:bulletEnabled val="1"/>
        </dgm:presLayoutVars>
      </dgm:prSet>
      <dgm:spPr/>
    </dgm:pt>
    <dgm:pt modelId="{CC85C1B3-FE01-418E-AA6A-49CA601FF081}" type="pres">
      <dgm:prSet presAssocID="{8439910B-3AD4-4401-8363-AE476E61F19E}" presName="Name56" presStyleLbl="parChTrans1D2" presStyleIdx="1" presStyleCnt="3"/>
      <dgm:spPr/>
    </dgm:pt>
    <dgm:pt modelId="{E64BDB6D-E783-48F9-8799-7BD18B10A274}" type="pres">
      <dgm:prSet presAssocID="{DBFC06FF-7A8C-424F-AE90-6F4232EB354D}" presName="text0" presStyleLbl="node1" presStyleIdx="2" presStyleCnt="4" custScaleX="215351">
        <dgm:presLayoutVars>
          <dgm:bulletEnabled val="1"/>
        </dgm:presLayoutVars>
      </dgm:prSet>
      <dgm:spPr/>
    </dgm:pt>
    <dgm:pt modelId="{D21AF674-2CA3-4D30-B2A4-11B15EAC2581}" type="pres">
      <dgm:prSet presAssocID="{DAA9D5E1-4309-48D7-9E1F-F359A4CF91DA}" presName="Name56" presStyleLbl="parChTrans1D2" presStyleIdx="2" presStyleCnt="3"/>
      <dgm:spPr/>
    </dgm:pt>
    <dgm:pt modelId="{B1971C38-7A2D-4596-9E85-B497F77E564A}" type="pres">
      <dgm:prSet presAssocID="{5B7BCB27-6903-4CEA-A07D-97975061ACB2}" presName="text0" presStyleLbl="node1" presStyleIdx="3" presStyleCnt="4" custScaleX="147530">
        <dgm:presLayoutVars>
          <dgm:bulletEnabled val="1"/>
        </dgm:presLayoutVars>
      </dgm:prSet>
      <dgm:spPr/>
    </dgm:pt>
  </dgm:ptLst>
  <dgm:cxnLst>
    <dgm:cxn modelId="{9962C12D-A897-4FED-BF7F-03FCB6AA37B8}" type="presOf" srcId="{8439910B-3AD4-4401-8363-AE476E61F19E}" destId="{CC85C1B3-FE01-418E-AA6A-49CA601FF081}" srcOrd="0" destOrd="0" presId="urn:microsoft.com/office/officeart/2008/layout/RadialCluster"/>
    <dgm:cxn modelId="{28328F34-13BF-42B3-A53E-6C6079F5D515}" srcId="{06C48FF3-6D00-406D-B107-68E8EDFD169D}" destId="{41179F3B-6A06-4504-A436-57E628A4CBB8}" srcOrd="0" destOrd="0" parTransId="{023B6149-A877-4C04-84E3-315047CC895F}" sibTransId="{45F3EAC3-1818-41AC-B701-24BCF4268A35}"/>
    <dgm:cxn modelId="{01EE8841-4F51-48F6-986C-CCA65DAB3150}" type="presOf" srcId="{A71AFBB7-CBB2-48E0-9234-BDCE9A02ED2A}" destId="{5EEF6988-AC62-4C61-AC1E-45674878E3E8}" srcOrd="0" destOrd="0" presId="urn:microsoft.com/office/officeart/2008/layout/RadialCluster"/>
    <dgm:cxn modelId="{49D1AD70-6FE3-43DD-8E97-6870ABD3F3A6}" type="presOf" srcId="{DBFC06FF-7A8C-424F-AE90-6F4232EB354D}" destId="{E64BDB6D-E783-48F9-8799-7BD18B10A274}" srcOrd="0" destOrd="0" presId="urn:microsoft.com/office/officeart/2008/layout/RadialCluster"/>
    <dgm:cxn modelId="{45725479-68FF-4A5F-B21A-8A96BF36B4E9}" type="presOf" srcId="{5B7BCB27-6903-4CEA-A07D-97975061ACB2}" destId="{B1971C38-7A2D-4596-9E85-B497F77E564A}" srcOrd="0" destOrd="0" presId="urn:microsoft.com/office/officeart/2008/layout/RadialCluster"/>
    <dgm:cxn modelId="{EF99477D-3CD7-4AA7-930F-04E2546741B6}" type="presOf" srcId="{41179F3B-6A06-4504-A436-57E628A4CBB8}" destId="{C84F366A-653D-4D03-B57C-98089D6CF50D}" srcOrd="0" destOrd="0" presId="urn:microsoft.com/office/officeart/2008/layout/RadialCluster"/>
    <dgm:cxn modelId="{78628282-858A-4FD9-9C66-A9B93E941039}" srcId="{41179F3B-6A06-4504-A436-57E628A4CBB8}" destId="{DBFC06FF-7A8C-424F-AE90-6F4232EB354D}" srcOrd="1" destOrd="0" parTransId="{8439910B-3AD4-4401-8363-AE476E61F19E}" sibTransId="{02AD04AC-24CC-4652-96AE-2EC80B94A8D5}"/>
    <dgm:cxn modelId="{2D686385-92BD-4BF1-9275-3074D9CB0303}" srcId="{41179F3B-6A06-4504-A436-57E628A4CBB8}" destId="{5B7BCB27-6903-4CEA-A07D-97975061ACB2}" srcOrd="2" destOrd="0" parTransId="{DAA9D5E1-4309-48D7-9E1F-F359A4CF91DA}" sibTransId="{C092393A-7CB5-413D-B574-903DDB967678}"/>
    <dgm:cxn modelId="{A8DC659B-9DBA-4947-B011-70C5110695AD}" type="presOf" srcId="{06C48FF3-6D00-406D-B107-68E8EDFD169D}" destId="{97101C32-B53C-42ED-8C67-120CBB684ACF}" srcOrd="0" destOrd="0" presId="urn:microsoft.com/office/officeart/2008/layout/RadialCluster"/>
    <dgm:cxn modelId="{C49FAD9E-AB08-4DD2-A7AC-17EF4D300EA4}" type="presOf" srcId="{A53C88D8-94E8-4796-A7D4-736B09F051CC}" destId="{0F77F7C9-55C5-46A4-8DA4-B76783E9F440}" srcOrd="0" destOrd="0" presId="urn:microsoft.com/office/officeart/2008/layout/RadialCluster"/>
    <dgm:cxn modelId="{A73EA59F-1594-4C74-83B1-F8F48DD7BE00}" srcId="{41179F3B-6A06-4504-A436-57E628A4CBB8}" destId="{A71AFBB7-CBB2-48E0-9234-BDCE9A02ED2A}" srcOrd="0" destOrd="0" parTransId="{A53C88D8-94E8-4796-A7D4-736B09F051CC}" sibTransId="{9AA9A06B-747C-4D35-AB9B-5C90A2836A8B}"/>
    <dgm:cxn modelId="{AF77F7E4-4EBC-407C-AF68-ADE6A37451B5}" type="presOf" srcId="{DAA9D5E1-4309-48D7-9E1F-F359A4CF91DA}" destId="{D21AF674-2CA3-4D30-B2A4-11B15EAC2581}" srcOrd="0" destOrd="0" presId="urn:microsoft.com/office/officeart/2008/layout/RadialCluster"/>
    <dgm:cxn modelId="{E2B1FEA0-ECB8-4B8E-8DD8-43BBA589EA73}" type="presParOf" srcId="{97101C32-B53C-42ED-8C67-120CBB684ACF}" destId="{B6DCA27E-B278-4743-812E-AA3934551C9D}" srcOrd="0" destOrd="0" presId="urn:microsoft.com/office/officeart/2008/layout/RadialCluster"/>
    <dgm:cxn modelId="{00366F43-6F68-485E-BBC5-D030DF4CB5A0}" type="presParOf" srcId="{B6DCA27E-B278-4743-812E-AA3934551C9D}" destId="{C84F366A-653D-4D03-B57C-98089D6CF50D}" srcOrd="0" destOrd="0" presId="urn:microsoft.com/office/officeart/2008/layout/RadialCluster"/>
    <dgm:cxn modelId="{02C5BB6B-EDB8-4AB7-97FE-C26DDF1EB936}" type="presParOf" srcId="{B6DCA27E-B278-4743-812E-AA3934551C9D}" destId="{0F77F7C9-55C5-46A4-8DA4-B76783E9F440}" srcOrd="1" destOrd="0" presId="urn:microsoft.com/office/officeart/2008/layout/RadialCluster"/>
    <dgm:cxn modelId="{9458CC8A-855D-4638-BEE8-A6239C5DCDFE}" type="presParOf" srcId="{B6DCA27E-B278-4743-812E-AA3934551C9D}" destId="{5EEF6988-AC62-4C61-AC1E-45674878E3E8}" srcOrd="2" destOrd="0" presId="urn:microsoft.com/office/officeart/2008/layout/RadialCluster"/>
    <dgm:cxn modelId="{B5F14027-A84F-489B-A231-A905BD6D75BB}" type="presParOf" srcId="{B6DCA27E-B278-4743-812E-AA3934551C9D}" destId="{CC85C1B3-FE01-418E-AA6A-49CA601FF081}" srcOrd="3" destOrd="0" presId="urn:microsoft.com/office/officeart/2008/layout/RadialCluster"/>
    <dgm:cxn modelId="{ED440F04-C3D7-4015-8DC8-CBE0EC2B265A}" type="presParOf" srcId="{B6DCA27E-B278-4743-812E-AA3934551C9D}" destId="{E64BDB6D-E783-48F9-8799-7BD18B10A274}" srcOrd="4" destOrd="0" presId="urn:microsoft.com/office/officeart/2008/layout/RadialCluster"/>
    <dgm:cxn modelId="{A439C6C2-D917-4F9D-8431-74ED0F9D4085}" type="presParOf" srcId="{B6DCA27E-B278-4743-812E-AA3934551C9D}" destId="{D21AF674-2CA3-4D30-B2A4-11B15EAC2581}" srcOrd="5" destOrd="0" presId="urn:microsoft.com/office/officeart/2008/layout/RadialCluster"/>
    <dgm:cxn modelId="{559325C9-F295-4054-92DD-96663CD9CAC6}" type="presParOf" srcId="{B6DCA27E-B278-4743-812E-AA3934551C9D}" destId="{B1971C38-7A2D-4596-9E85-B497F77E56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DB356-6BB4-4BDD-A5C1-0BE0201045D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DDDEB8-CE9B-4219-A42C-062374D56905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</a:rPr>
            <a:t>Создание учебных ситуаций, инициирующих практическую деятельность </a:t>
          </a:r>
        </a:p>
      </dgm:t>
    </dgm:pt>
    <dgm:pt modelId="{C91FD7A0-A92F-4A6E-A71D-36FFA0E8C054}" type="parTrans" cxnId="{643EE985-D0D2-41C8-85C7-D4A38B429407}">
      <dgm:prSet/>
      <dgm:spPr/>
      <dgm:t>
        <a:bodyPr/>
        <a:lstStyle/>
        <a:p>
          <a:endParaRPr lang="ru-RU"/>
        </a:p>
      </dgm:t>
    </dgm:pt>
    <dgm:pt modelId="{EA60B58D-9055-4BFF-849C-2CB89DBC4C37}" type="sibTrans" cxnId="{643EE985-D0D2-41C8-85C7-D4A38B429407}">
      <dgm:prSet/>
      <dgm:spPr/>
      <dgm:t>
        <a:bodyPr/>
        <a:lstStyle/>
        <a:p>
          <a:endParaRPr lang="ru-RU"/>
        </a:p>
      </dgm:t>
    </dgm:pt>
    <dgm:pt modelId="{561B18E3-8F72-4A63-8B42-BE3667A81743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Оценочная самостоятельность дошкольников</a:t>
          </a:r>
        </a:p>
      </dgm:t>
    </dgm:pt>
    <dgm:pt modelId="{063E4E16-F0A9-42A1-BC38-BA1A0115884B}" type="parTrans" cxnId="{6A31C0A2-50AA-4F27-BEDC-6B0B58513E3B}">
      <dgm:prSet/>
      <dgm:spPr/>
      <dgm:t>
        <a:bodyPr/>
        <a:lstStyle/>
        <a:p>
          <a:endParaRPr lang="ru-RU"/>
        </a:p>
      </dgm:t>
    </dgm:pt>
    <dgm:pt modelId="{04FCEAF8-0E2F-40B3-B26C-C1B639BA8DFA}" type="sibTrans" cxnId="{6A31C0A2-50AA-4F27-BEDC-6B0B58513E3B}">
      <dgm:prSet/>
      <dgm:spPr/>
      <dgm:t>
        <a:bodyPr/>
        <a:lstStyle/>
        <a:p>
          <a:endParaRPr lang="ru-RU"/>
        </a:p>
      </dgm:t>
    </dgm:pt>
    <dgm:pt modelId="{F1C7C316-CF0D-4735-9332-3001C99B267E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Приобретение опыта успешной деятельности, разрешения проблем, принятия решений, позитивного поведения</a:t>
          </a:r>
          <a:r>
            <a:rPr lang="ru-RU" dirty="0"/>
            <a:t> </a:t>
          </a:r>
        </a:p>
      </dgm:t>
    </dgm:pt>
    <dgm:pt modelId="{D4740B9C-2700-4A67-B457-89D4C414322A}" type="parTrans" cxnId="{91053BE1-63E0-4A4D-BC0D-D607E79DE38D}">
      <dgm:prSet/>
      <dgm:spPr/>
      <dgm:t>
        <a:bodyPr/>
        <a:lstStyle/>
        <a:p>
          <a:endParaRPr lang="ru-RU"/>
        </a:p>
      </dgm:t>
    </dgm:pt>
    <dgm:pt modelId="{27BB4169-F7E0-4F69-ADC6-52A2CD2E4A3E}" type="sibTrans" cxnId="{91053BE1-63E0-4A4D-BC0D-D607E79DE38D}">
      <dgm:prSet/>
      <dgm:spPr/>
      <dgm:t>
        <a:bodyPr/>
        <a:lstStyle/>
        <a:p>
          <a:endParaRPr lang="ru-RU"/>
        </a:p>
      </dgm:t>
    </dgm:pt>
    <dgm:pt modelId="{0AB155CA-9476-4A9E-82C2-63082F246124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Поисковая активность </a:t>
          </a:r>
        </a:p>
      </dgm:t>
    </dgm:pt>
    <dgm:pt modelId="{44656065-9C08-4FA4-A1C9-AC7EE6480690}" type="parTrans" cxnId="{6A145BA2-5AD4-487F-B830-81DE51D886F8}">
      <dgm:prSet/>
      <dgm:spPr/>
      <dgm:t>
        <a:bodyPr/>
        <a:lstStyle/>
        <a:p>
          <a:endParaRPr lang="ru-RU"/>
        </a:p>
      </dgm:t>
    </dgm:pt>
    <dgm:pt modelId="{129C5D19-7C70-4FA7-AE5D-5FB3E6141067}" type="sibTrans" cxnId="{6A145BA2-5AD4-487F-B830-81DE51D886F8}">
      <dgm:prSet/>
      <dgm:spPr/>
      <dgm:t>
        <a:bodyPr/>
        <a:lstStyle/>
        <a:p>
          <a:endParaRPr lang="ru-RU"/>
        </a:p>
      </dgm:t>
    </dgm:pt>
    <dgm:pt modelId="{29ECAEB3-00BB-40DB-B0C3-39E7086ADA9F}" type="pres">
      <dgm:prSet presAssocID="{D35DB356-6BB4-4BDD-A5C1-0BE0201045D0}" presName="diagram" presStyleCnt="0">
        <dgm:presLayoutVars>
          <dgm:dir/>
          <dgm:resizeHandles val="exact"/>
        </dgm:presLayoutVars>
      </dgm:prSet>
      <dgm:spPr/>
    </dgm:pt>
    <dgm:pt modelId="{F4204675-1DD0-4213-B012-969D147A9BE9}" type="pres">
      <dgm:prSet presAssocID="{02DDDEB8-CE9B-4219-A42C-062374D56905}" presName="node" presStyleLbl="node1" presStyleIdx="0" presStyleCnt="4">
        <dgm:presLayoutVars>
          <dgm:bulletEnabled val="1"/>
        </dgm:presLayoutVars>
      </dgm:prSet>
      <dgm:spPr/>
    </dgm:pt>
    <dgm:pt modelId="{597EDF8F-0B30-4197-932A-7983C0D276D4}" type="pres">
      <dgm:prSet presAssocID="{EA60B58D-9055-4BFF-849C-2CB89DBC4C37}" presName="sibTrans" presStyleCnt="0"/>
      <dgm:spPr/>
    </dgm:pt>
    <dgm:pt modelId="{34909A7F-E4EA-42D2-BA58-5D2E56B7B932}" type="pres">
      <dgm:prSet presAssocID="{561B18E3-8F72-4A63-8B42-BE3667A81743}" presName="node" presStyleLbl="node1" presStyleIdx="1" presStyleCnt="4">
        <dgm:presLayoutVars>
          <dgm:bulletEnabled val="1"/>
        </dgm:presLayoutVars>
      </dgm:prSet>
      <dgm:spPr/>
    </dgm:pt>
    <dgm:pt modelId="{F18886AB-DEEA-4D4C-8D67-E24808231142}" type="pres">
      <dgm:prSet presAssocID="{04FCEAF8-0E2F-40B3-B26C-C1B639BA8DFA}" presName="sibTrans" presStyleCnt="0"/>
      <dgm:spPr/>
    </dgm:pt>
    <dgm:pt modelId="{80D12E58-7B0D-4947-9316-17E944852C48}" type="pres">
      <dgm:prSet presAssocID="{F1C7C316-CF0D-4735-9332-3001C99B267E}" presName="node" presStyleLbl="node1" presStyleIdx="2" presStyleCnt="4">
        <dgm:presLayoutVars>
          <dgm:bulletEnabled val="1"/>
        </dgm:presLayoutVars>
      </dgm:prSet>
      <dgm:spPr/>
    </dgm:pt>
    <dgm:pt modelId="{825510D3-48F3-4417-9B82-892148485181}" type="pres">
      <dgm:prSet presAssocID="{27BB4169-F7E0-4F69-ADC6-52A2CD2E4A3E}" presName="sibTrans" presStyleCnt="0"/>
      <dgm:spPr/>
    </dgm:pt>
    <dgm:pt modelId="{F72603FF-777D-48C2-BE54-77CC8A9064D1}" type="pres">
      <dgm:prSet presAssocID="{0AB155CA-9476-4A9E-82C2-63082F246124}" presName="node" presStyleLbl="node1" presStyleIdx="3" presStyleCnt="4">
        <dgm:presLayoutVars>
          <dgm:bulletEnabled val="1"/>
        </dgm:presLayoutVars>
      </dgm:prSet>
      <dgm:spPr/>
    </dgm:pt>
  </dgm:ptLst>
  <dgm:cxnLst>
    <dgm:cxn modelId="{7073A737-9E77-4C2B-8912-60B86B0B807D}" type="presOf" srcId="{02DDDEB8-CE9B-4219-A42C-062374D56905}" destId="{F4204675-1DD0-4213-B012-969D147A9BE9}" srcOrd="0" destOrd="0" presId="urn:microsoft.com/office/officeart/2005/8/layout/default"/>
    <dgm:cxn modelId="{F3BBD477-94E3-490A-BB3B-9CA7D58E8220}" type="presOf" srcId="{D35DB356-6BB4-4BDD-A5C1-0BE0201045D0}" destId="{29ECAEB3-00BB-40DB-B0C3-39E7086ADA9F}" srcOrd="0" destOrd="0" presId="urn:microsoft.com/office/officeart/2005/8/layout/default"/>
    <dgm:cxn modelId="{643EE985-D0D2-41C8-85C7-D4A38B429407}" srcId="{D35DB356-6BB4-4BDD-A5C1-0BE0201045D0}" destId="{02DDDEB8-CE9B-4219-A42C-062374D56905}" srcOrd="0" destOrd="0" parTransId="{C91FD7A0-A92F-4A6E-A71D-36FFA0E8C054}" sibTransId="{EA60B58D-9055-4BFF-849C-2CB89DBC4C37}"/>
    <dgm:cxn modelId="{2F7CC789-7EAB-4755-9D3E-F0B5C8578DE0}" type="presOf" srcId="{F1C7C316-CF0D-4735-9332-3001C99B267E}" destId="{80D12E58-7B0D-4947-9316-17E944852C48}" srcOrd="0" destOrd="0" presId="urn:microsoft.com/office/officeart/2005/8/layout/default"/>
    <dgm:cxn modelId="{6A145BA2-5AD4-487F-B830-81DE51D886F8}" srcId="{D35DB356-6BB4-4BDD-A5C1-0BE0201045D0}" destId="{0AB155CA-9476-4A9E-82C2-63082F246124}" srcOrd="3" destOrd="0" parTransId="{44656065-9C08-4FA4-A1C9-AC7EE6480690}" sibTransId="{129C5D19-7C70-4FA7-AE5D-5FB3E6141067}"/>
    <dgm:cxn modelId="{6A31C0A2-50AA-4F27-BEDC-6B0B58513E3B}" srcId="{D35DB356-6BB4-4BDD-A5C1-0BE0201045D0}" destId="{561B18E3-8F72-4A63-8B42-BE3667A81743}" srcOrd="1" destOrd="0" parTransId="{063E4E16-F0A9-42A1-BC38-BA1A0115884B}" sibTransId="{04FCEAF8-0E2F-40B3-B26C-C1B639BA8DFA}"/>
    <dgm:cxn modelId="{91053BE1-63E0-4A4D-BC0D-D607E79DE38D}" srcId="{D35DB356-6BB4-4BDD-A5C1-0BE0201045D0}" destId="{F1C7C316-CF0D-4735-9332-3001C99B267E}" srcOrd="2" destOrd="0" parTransId="{D4740B9C-2700-4A67-B457-89D4C414322A}" sibTransId="{27BB4169-F7E0-4F69-ADC6-52A2CD2E4A3E}"/>
    <dgm:cxn modelId="{85C16DE4-1F37-45C2-9E9A-6D767BFB21BB}" type="presOf" srcId="{0AB155CA-9476-4A9E-82C2-63082F246124}" destId="{F72603FF-777D-48C2-BE54-77CC8A9064D1}" srcOrd="0" destOrd="0" presId="urn:microsoft.com/office/officeart/2005/8/layout/default"/>
    <dgm:cxn modelId="{20447CF9-7C2C-45EC-A795-55E3EAADD5A3}" type="presOf" srcId="{561B18E3-8F72-4A63-8B42-BE3667A81743}" destId="{34909A7F-E4EA-42D2-BA58-5D2E56B7B932}" srcOrd="0" destOrd="0" presId="urn:microsoft.com/office/officeart/2005/8/layout/default"/>
    <dgm:cxn modelId="{A7F4FD24-AD92-4548-B7D9-B9ECDED9B3B5}" type="presParOf" srcId="{29ECAEB3-00BB-40DB-B0C3-39E7086ADA9F}" destId="{F4204675-1DD0-4213-B012-969D147A9BE9}" srcOrd="0" destOrd="0" presId="urn:microsoft.com/office/officeart/2005/8/layout/default"/>
    <dgm:cxn modelId="{CDDE3D3B-F50C-4E85-8F8A-537A4A73B4FD}" type="presParOf" srcId="{29ECAEB3-00BB-40DB-B0C3-39E7086ADA9F}" destId="{597EDF8F-0B30-4197-932A-7983C0D276D4}" srcOrd="1" destOrd="0" presId="urn:microsoft.com/office/officeart/2005/8/layout/default"/>
    <dgm:cxn modelId="{0BA4CB69-636C-4B44-9490-56D56CCEA384}" type="presParOf" srcId="{29ECAEB3-00BB-40DB-B0C3-39E7086ADA9F}" destId="{34909A7F-E4EA-42D2-BA58-5D2E56B7B932}" srcOrd="2" destOrd="0" presId="urn:microsoft.com/office/officeart/2005/8/layout/default"/>
    <dgm:cxn modelId="{D4463485-6BBF-4603-9B59-352EB1D18F37}" type="presParOf" srcId="{29ECAEB3-00BB-40DB-B0C3-39E7086ADA9F}" destId="{F18886AB-DEEA-4D4C-8D67-E24808231142}" srcOrd="3" destOrd="0" presId="urn:microsoft.com/office/officeart/2005/8/layout/default"/>
    <dgm:cxn modelId="{F3D460E5-74D5-43C6-8EFF-1C2D81679283}" type="presParOf" srcId="{29ECAEB3-00BB-40DB-B0C3-39E7086ADA9F}" destId="{80D12E58-7B0D-4947-9316-17E944852C48}" srcOrd="4" destOrd="0" presId="urn:microsoft.com/office/officeart/2005/8/layout/default"/>
    <dgm:cxn modelId="{991B8F54-49CB-4CB9-91DE-9B10069F49C1}" type="presParOf" srcId="{29ECAEB3-00BB-40DB-B0C3-39E7086ADA9F}" destId="{825510D3-48F3-4417-9B82-892148485181}" srcOrd="5" destOrd="0" presId="urn:microsoft.com/office/officeart/2005/8/layout/default"/>
    <dgm:cxn modelId="{AB3AF81C-339E-4C6A-AA3E-D7C0703BCEF7}" type="presParOf" srcId="{29ECAEB3-00BB-40DB-B0C3-39E7086ADA9F}" destId="{F72603FF-777D-48C2-BE54-77CC8A9064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366A-653D-4D03-B57C-98089D6CF50D}">
      <dsp:nvSpPr>
        <dsp:cNvPr id="0" name=""/>
        <dsp:cNvSpPr/>
      </dsp:nvSpPr>
      <dsp:spPr>
        <a:xfrm>
          <a:off x="3626311" y="3133271"/>
          <a:ext cx="2999468" cy="1177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Индикатор функциональной грамотности</a:t>
          </a:r>
        </a:p>
      </dsp:txBody>
      <dsp:txXfrm>
        <a:off x="3683802" y="3190762"/>
        <a:ext cx="2884486" cy="1062720"/>
      </dsp:txXfrm>
    </dsp:sp>
    <dsp:sp modelId="{0F77F7C9-55C5-46A4-8DA4-B76783E9F440}">
      <dsp:nvSpPr>
        <dsp:cNvPr id="0" name=""/>
        <dsp:cNvSpPr/>
      </dsp:nvSpPr>
      <dsp:spPr>
        <a:xfrm rot="16200000">
          <a:off x="4330161" y="2337386"/>
          <a:ext cx="15917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176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F6988-AC62-4C61-AC1E-45674878E3E8}">
      <dsp:nvSpPr>
        <dsp:cNvPr id="0" name=""/>
        <dsp:cNvSpPr/>
      </dsp:nvSpPr>
      <dsp:spPr>
        <a:xfrm>
          <a:off x="2792200" y="325467"/>
          <a:ext cx="4667690" cy="1216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Сферы деятельности</a:t>
          </a:r>
        </a:p>
      </dsp:txBody>
      <dsp:txXfrm>
        <a:off x="2851562" y="384829"/>
        <a:ext cx="4548966" cy="1097311"/>
      </dsp:txXfrm>
    </dsp:sp>
    <dsp:sp modelId="{CC85C1B3-FE01-418E-AA6A-49CA601FF081}">
      <dsp:nvSpPr>
        <dsp:cNvPr id="0" name=""/>
        <dsp:cNvSpPr/>
      </dsp:nvSpPr>
      <dsp:spPr>
        <a:xfrm rot="1800000">
          <a:off x="6119512" y="4409698"/>
          <a:ext cx="394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8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BDB6D-E783-48F9-8799-7BD18B10A274}">
      <dsp:nvSpPr>
        <dsp:cNvPr id="0" name=""/>
        <dsp:cNvSpPr/>
      </dsp:nvSpPr>
      <dsp:spPr>
        <a:xfrm>
          <a:off x="6231704" y="4508423"/>
          <a:ext cx="2618743" cy="12160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Социальные отношения</a:t>
          </a:r>
        </a:p>
      </dsp:txBody>
      <dsp:txXfrm>
        <a:off x="6291066" y="4567785"/>
        <a:ext cx="2500019" cy="1097311"/>
      </dsp:txXfrm>
    </dsp:sp>
    <dsp:sp modelId="{D21AF674-2CA3-4D30-B2A4-11B15EAC2581}">
      <dsp:nvSpPr>
        <dsp:cNvPr id="0" name=""/>
        <dsp:cNvSpPr/>
      </dsp:nvSpPr>
      <dsp:spPr>
        <a:xfrm rot="9000000">
          <a:off x="3569494" y="4454763"/>
          <a:ext cx="575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15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71C38-7A2D-4596-9E85-B497F77E564A}">
      <dsp:nvSpPr>
        <dsp:cNvPr id="0" name=""/>
        <dsp:cNvSpPr/>
      </dsp:nvSpPr>
      <dsp:spPr>
        <a:xfrm>
          <a:off x="1814006" y="4508423"/>
          <a:ext cx="1794016" cy="1216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общение</a:t>
          </a:r>
        </a:p>
      </dsp:txBody>
      <dsp:txXfrm>
        <a:off x="1873368" y="4567785"/>
        <a:ext cx="1675292" cy="1097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4675-1DD0-4213-B012-969D147A9BE9}">
      <dsp:nvSpPr>
        <dsp:cNvPr id="0" name=""/>
        <dsp:cNvSpPr/>
      </dsp:nvSpPr>
      <dsp:spPr>
        <a:xfrm>
          <a:off x="82153" y="2639"/>
          <a:ext cx="3234779" cy="1940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</a:rPr>
            <a:t>Создание учебных ситуаций, инициирующих практическую деятельность </a:t>
          </a:r>
        </a:p>
      </dsp:txBody>
      <dsp:txXfrm>
        <a:off x="82153" y="2639"/>
        <a:ext cx="3234779" cy="1940867"/>
      </dsp:txXfrm>
    </dsp:sp>
    <dsp:sp modelId="{34909A7F-E4EA-42D2-BA58-5D2E56B7B932}">
      <dsp:nvSpPr>
        <dsp:cNvPr id="0" name=""/>
        <dsp:cNvSpPr/>
      </dsp:nvSpPr>
      <dsp:spPr>
        <a:xfrm>
          <a:off x="3640410" y="2639"/>
          <a:ext cx="3234779" cy="19408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Оценочная самостоятельность дошкольников</a:t>
          </a:r>
        </a:p>
      </dsp:txBody>
      <dsp:txXfrm>
        <a:off x="3640410" y="2639"/>
        <a:ext cx="3234779" cy="1940867"/>
      </dsp:txXfrm>
    </dsp:sp>
    <dsp:sp modelId="{80D12E58-7B0D-4947-9316-17E944852C48}">
      <dsp:nvSpPr>
        <dsp:cNvPr id="0" name=""/>
        <dsp:cNvSpPr/>
      </dsp:nvSpPr>
      <dsp:spPr>
        <a:xfrm>
          <a:off x="7198667" y="2639"/>
          <a:ext cx="3234779" cy="19408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Приобретение опыта успешной деятельности, разрешения проблем, принятия решений, позитивного поведения</a:t>
          </a:r>
          <a:r>
            <a:rPr lang="ru-RU" sz="2200" kern="1200" dirty="0"/>
            <a:t> </a:t>
          </a:r>
        </a:p>
      </dsp:txBody>
      <dsp:txXfrm>
        <a:off x="7198667" y="2639"/>
        <a:ext cx="3234779" cy="1940867"/>
      </dsp:txXfrm>
    </dsp:sp>
    <dsp:sp modelId="{F72603FF-777D-48C2-BE54-77CC8A9064D1}">
      <dsp:nvSpPr>
        <dsp:cNvPr id="0" name=""/>
        <dsp:cNvSpPr/>
      </dsp:nvSpPr>
      <dsp:spPr>
        <a:xfrm>
          <a:off x="3640410" y="2266985"/>
          <a:ext cx="3234779" cy="1940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Поисковая активность </a:t>
          </a:r>
        </a:p>
      </dsp:txBody>
      <dsp:txXfrm>
        <a:off x="3640410" y="2266985"/>
        <a:ext cx="3234779" cy="194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0826A-8DB7-481E-A8D8-73B0A554EBD5}" type="datetime1">
              <a:rPr lang="ru-RU" smtClean="0"/>
              <a:pPr rtl="0"/>
              <a:t>07.10.2023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43A3-FB3F-4521-B01A-B1D27CA32568}" type="datetime1">
              <a:rPr lang="ru-RU" smtClean="0"/>
              <a:pPr/>
              <a:t>07.10.2023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25153E9-8919-4460-8B84-1F188DF3FDC8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34A7F-E77A-4253-A805-BDFD8F4FC94A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39E40-7B42-41B0-A6F4-7A8AFD3554B1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F3C2B-19AE-4F7F-847C-DA1ADD22BBE5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56652-618E-42CE-8AE2-1D988265020E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077A5-1B1B-48F8-A8D7-0717F4826028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2D30E-8CC0-4A3D-ACCC-25D756A9F243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EECA8964-BCD7-48B2-967A-E9549B1B3FAF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3535C2-B2EF-4104-9C48-606B316B146B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4815B5-49EE-4409-8D96-597DB37C3774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63D60-A6C3-42B2-A665-7C3223AC9F32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35CBDD5E-8A13-4AF5-A432-3F54E99FF3AF}" type="datetime1">
              <a:rPr lang="ru-RU" noProof="0" smtClean="0"/>
              <a:pPr rtl="0"/>
              <a:t>07.10.2023</a:t>
            </a:fld>
            <a:endParaRPr lang="ru-RU" noProof="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4282" y="4572000"/>
            <a:ext cx="8359376" cy="2923853"/>
          </a:xfrm>
        </p:spPr>
        <p:txBody>
          <a:bodyPr rtlCol="0">
            <a:normAutofit/>
          </a:bodyPr>
          <a:lstStyle/>
          <a:p>
            <a:pPr algn="just" rtl="0"/>
            <a:endParaRPr lang="ru-RU" b="1" i="1" dirty="0"/>
          </a:p>
          <a:p>
            <a:pPr algn="just" rtl="0"/>
            <a:endParaRPr lang="ru-RU" b="1" i="1" dirty="0"/>
          </a:p>
          <a:p>
            <a:pPr algn="just" rtl="0"/>
            <a:r>
              <a:rPr lang="ru-RU" b="1" i="1" dirty="0"/>
              <a:t>Подготовила воспитатель :  Албу О.Ю.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942" y="403413"/>
            <a:ext cx="11685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«Игровые средства по формированию предпосылок финансовой грамотности как компонента функциональной грамотности у детей старшего дошкольного возраста (раздел деньги)»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2282" y="376518"/>
            <a:ext cx="9493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ДЕПАРТАМЕНТ ОБРАЗОВАНИЯ И НАУКИ ГОРОДА МОСКВЫ</a:t>
            </a:r>
          </a:p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Государственное бюджетное общеобразовательное учреждение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города Москвы  «Школа № 626 имени Н.И.Сац»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A07257-9A58-90A0-D11F-3383A41A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" y="4253084"/>
            <a:ext cx="2442664" cy="24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55701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C5DC831-FD02-BAAE-CA29-276641952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79315"/>
              </p:ext>
            </p:extLst>
          </p:nvPr>
        </p:nvGraphicFramePr>
        <p:xfrm>
          <a:off x="925033" y="648586"/>
          <a:ext cx="10664455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15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D08C57BE-74ED-5DF0-7C10-21610F3CCC95}"/>
              </a:ext>
            </a:extLst>
          </p:cNvPr>
          <p:cNvSpPr/>
          <p:nvPr/>
        </p:nvSpPr>
        <p:spPr>
          <a:xfrm>
            <a:off x="1127051" y="1116418"/>
            <a:ext cx="9037675" cy="53694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Функционально грамотная личность – это человек, ориентирующийся в мире и действующий в соответствии с общественными ценностями, ожиданиями и интересами.</a:t>
            </a:r>
          </a:p>
        </p:txBody>
      </p:sp>
    </p:spTree>
    <p:extLst>
      <p:ext uri="{BB962C8B-B14F-4D97-AF65-F5344CB8AC3E}">
        <p14:creationId xmlns:p14="http://schemas.microsoft.com/office/powerpoint/2010/main" val="341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779D917-6073-DCBE-EADE-F9B8F4081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994720"/>
              </p:ext>
            </p:extLst>
          </p:nvPr>
        </p:nvGraphicFramePr>
        <p:xfrm>
          <a:off x="1158949" y="2158408"/>
          <a:ext cx="10515600" cy="421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357106-1AE5-8C7C-9B35-7B30508B3208}"/>
              </a:ext>
            </a:extLst>
          </p:cNvPr>
          <p:cNvSpPr txBox="1"/>
          <p:nvPr/>
        </p:nvSpPr>
        <p:spPr>
          <a:xfrm>
            <a:off x="1424763" y="1031359"/>
            <a:ext cx="9813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Предпосылки финансовой грамотности как компонента функциональной грамотности:</a:t>
            </a:r>
          </a:p>
        </p:txBody>
      </p:sp>
    </p:spTree>
    <p:extLst>
      <p:ext uri="{BB962C8B-B14F-4D97-AF65-F5344CB8AC3E}">
        <p14:creationId xmlns:p14="http://schemas.microsoft.com/office/powerpoint/2010/main" val="11665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1369535"/>
            <a:ext cx="11088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Сущность воспитания финансовой грамотности у дошкольников заключается не в организации специального обучения экономике, а в обогащении разных видов детской деятельности экономическим содержанием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6AD3F-AE38-FB99-A0D8-228E99E6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42" y="4231857"/>
            <a:ext cx="2444708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AC8DDE-C76A-90F1-5A73-51B8C55E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783549"/>
            <a:ext cx="13483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5" y="1373862"/>
            <a:ext cx="1111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Настольные игры экономического содержания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379948"/>
            <a:ext cx="3497942" cy="3104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8" y="3379948"/>
            <a:ext cx="3320847" cy="302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3379948"/>
            <a:ext cx="3309258" cy="30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9315" y="660400"/>
            <a:ext cx="125113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Аспекты игровой деятельности обучения 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финансовой грамотности дошкольников</a:t>
            </a: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5">
              <a:buFont typeface="Arial" pitchFamily="34" charset="0"/>
              <a:buChar char="•"/>
            </a:pPr>
            <a:r>
              <a:rPr lang="ru-RU" sz="3600" dirty="0"/>
              <a:t>Деньги не появляются сами собой, а зарабатываются! </a:t>
            </a:r>
          </a:p>
          <a:p>
            <a:pPr lvl="5">
              <a:buFont typeface="Arial" pitchFamily="34" charset="0"/>
              <a:buChar char="•"/>
            </a:pPr>
            <a:r>
              <a:rPr lang="ru-RU" sz="3600" dirty="0"/>
              <a:t>С начала зарабатываем – потом тратим</a:t>
            </a:r>
          </a:p>
          <a:p>
            <a:pPr lvl="5">
              <a:buFont typeface="Arial" pitchFamily="34" charset="0"/>
              <a:buChar char="•"/>
            </a:pPr>
            <a:r>
              <a:rPr lang="ru-RU" sz="3600" dirty="0"/>
              <a:t>Деньги любят счет</a:t>
            </a:r>
          </a:p>
          <a:p>
            <a:pPr lvl="5">
              <a:buFont typeface="Arial" pitchFamily="34" charset="0"/>
              <a:buChar char="•"/>
            </a:pPr>
            <a:r>
              <a:rPr lang="ru-RU" sz="3600" dirty="0"/>
              <a:t>Финансы нужно планировать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5F335F-4253-FB27-C10F-0BF25332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13" y="4263656"/>
            <a:ext cx="1980961" cy="22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7BA6E-2F3D-3267-5D75-1DA052FF1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13591"/>
            <a:ext cx="9406270" cy="3238947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     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23505-D337-2220-2E0F-F000592D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98" y="4400645"/>
            <a:ext cx="2062716" cy="1947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160C7-E4CB-70C1-297D-BB957AFE9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907" y="4167363"/>
            <a:ext cx="3207085" cy="25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учающая презентация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7_TF03460604" id="{2CD0CB43-C6DB-49D4-8B24-4D27774DD8FA}" vid="{682A83A2-F45B-4972-A9A6-44D9BC20041C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Обучающая презентация(2)</Template>
  <TotalTime>278</TotalTime>
  <Words>178</Words>
  <Application>Microsoft Office PowerPoint</Application>
  <PresentationFormat>Широкоэкранный</PresentationFormat>
  <Paragraphs>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Wingdings 2</vt:lpstr>
      <vt:lpstr>Обучающая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ЮЛЬЧИК</dc:creator>
  <cp:lastModifiedBy>Ольга Албу</cp:lastModifiedBy>
  <cp:revision>27</cp:revision>
  <dcterms:created xsi:type="dcterms:W3CDTF">2019-10-06T13:56:24Z</dcterms:created>
  <dcterms:modified xsi:type="dcterms:W3CDTF">2023-10-07T18:08:26Z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