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58" r:id="rId3"/>
    <p:sldId id="257" r:id="rId4"/>
    <p:sldId id="262" r:id="rId5"/>
    <p:sldId id="263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F437E-D24A-4480-B942-58F15982A642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56D1E-53A9-4A57-8F9E-495DB8413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Учебник Дорофеева Г.В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C05FB-27C5-4E19-8879-750FFC80D88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9A83-24B5-4EDD-BA3A-2DD3F779EC6D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5C4DD-6115-42B3-B305-8A5F83A090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6"/>
          <p:cNvGrpSpPr/>
          <p:nvPr/>
        </p:nvGrpSpPr>
        <p:grpSpPr>
          <a:xfrm>
            <a:off x="642910" y="357166"/>
            <a:ext cx="7929618" cy="5572164"/>
            <a:chOff x="785786" y="500042"/>
            <a:chExt cx="6500858" cy="4071966"/>
          </a:xfrm>
        </p:grpSpPr>
        <p:sp>
          <p:nvSpPr>
            <p:cNvPr id="7" name="Блок-схема: ручное управление 6"/>
            <p:cNvSpPr/>
            <p:nvPr/>
          </p:nvSpPr>
          <p:spPr>
            <a:xfrm rot="10800000">
              <a:off x="1334052" y="4034201"/>
              <a:ext cx="5404328" cy="537807"/>
            </a:xfrm>
            <a:prstGeom prst="flowChartManualOperation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85786" y="500042"/>
              <a:ext cx="6500858" cy="38414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020051" y="656656"/>
              <a:ext cx="6187564" cy="3534159"/>
            </a:xfrm>
            <a:prstGeom prst="rect">
              <a:avLst/>
            </a:prstGeom>
            <a:solidFill>
              <a:srgbClr val="586D2D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647345" y="4341519"/>
              <a:ext cx="4856063" cy="7683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Блок-схема: память с прямым доступом 10"/>
          <p:cNvSpPr/>
          <p:nvPr/>
        </p:nvSpPr>
        <p:spPr>
          <a:xfrm>
            <a:off x="2428860" y="5715016"/>
            <a:ext cx="357190" cy="142876"/>
          </a:xfrm>
          <a:prstGeom prst="flowChartMagneticDrum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F:\Школа\Рисунки\мои рисунки\дети\1c843a75c361 копия.gif"/>
          <p:cNvPicPr>
            <a:picLocks noChangeAspect="1" noChangeArrowheads="1"/>
          </p:cNvPicPr>
          <p:nvPr/>
        </p:nvPicPr>
        <p:blipFill>
          <a:blip r:embed="rId3" cstate="print"/>
          <a:srcRect l="5033" t="16883" r="4220" b="7143"/>
          <a:stretch>
            <a:fillRect/>
          </a:stretch>
        </p:blipFill>
        <p:spPr bwMode="auto">
          <a:xfrm>
            <a:off x="5000628" y="3714776"/>
            <a:ext cx="3839764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Дуга 12"/>
          <p:cNvSpPr/>
          <p:nvPr/>
        </p:nvSpPr>
        <p:spPr>
          <a:xfrm>
            <a:off x="1214414" y="3286124"/>
            <a:ext cx="5786478" cy="785818"/>
          </a:xfrm>
          <a:prstGeom prst="arc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ата 5"/>
          <p:cNvSpPr>
            <a:spLocks noGrp="1"/>
          </p:cNvSpPr>
          <p:nvPr/>
        </p:nvSpPr>
        <p:spPr>
          <a:xfrm>
            <a:off x="1142976" y="8572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09D8CBF-999C-45CA-8D3D-9C1B9BC5762E}" type="datetime1">
              <a:rPr lang="ru-RU" sz="3200" smtClean="0">
                <a:solidFill>
                  <a:schemeClr val="bg1"/>
                </a:solidFill>
              </a:rPr>
              <a:pPr/>
              <a:t>09.01.2025</a:t>
            </a:fld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00100" y="1428736"/>
            <a:ext cx="67866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bg1"/>
                </a:solidFill>
                <a:latin typeface="a_AlgeriusNrCmDn" pitchFamily="82" charset="-52"/>
              </a:rPr>
              <a:t>Нахождение целого числа </a:t>
            </a:r>
          </a:p>
          <a:p>
            <a:pPr algn="ctr"/>
            <a:r>
              <a:rPr lang="ru-RU" sz="6000" b="1" i="1" dirty="0" smtClean="0">
                <a:solidFill>
                  <a:schemeClr val="bg1"/>
                </a:solidFill>
                <a:latin typeface="a_AlgeriusNrCmDn" pitchFamily="82" charset="-52"/>
              </a:rPr>
              <a:t>по дроби</a:t>
            </a:r>
            <a:endParaRPr lang="ru-RU" sz="6000" b="1" i="1" dirty="0">
              <a:solidFill>
                <a:schemeClr val="bg1"/>
              </a:solidFill>
              <a:latin typeface="a_AlgeriusNrCmDn" pitchFamily="82" charset="-52"/>
            </a:endParaRPr>
          </a:p>
        </p:txBody>
      </p:sp>
      <p:grpSp>
        <p:nvGrpSpPr>
          <p:cNvPr id="8" name="Группа 17"/>
          <p:cNvGrpSpPr/>
          <p:nvPr/>
        </p:nvGrpSpPr>
        <p:grpSpPr>
          <a:xfrm>
            <a:off x="3571868" y="5500702"/>
            <a:ext cx="714380" cy="357190"/>
            <a:chOff x="3500430" y="5643578"/>
            <a:chExt cx="714380" cy="357190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3571868" y="5643578"/>
              <a:ext cx="642942" cy="28575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500430" y="5715016"/>
              <a:ext cx="642942" cy="28575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428992" y="6215082"/>
            <a:ext cx="1182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Урок 01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G:\ШКОЛА\Мои рисунки\2020\50aaa459244d2eb0acd28055dfd13d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716363"/>
            <a:ext cx="4500594" cy="335584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28596" y="0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</a:rPr>
              <a:t>Задача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282" y="428604"/>
            <a:ext cx="866750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Путешественники планируют преодолеть свой маршрут </a:t>
            </a:r>
          </a:p>
          <a:p>
            <a:r>
              <a:rPr lang="ru-RU" sz="2400" dirty="0" smtClean="0"/>
              <a:t>на лодке, а потом пешком. </a:t>
            </a:r>
          </a:p>
          <a:p>
            <a:r>
              <a:rPr lang="ru-RU" sz="2400" dirty="0" smtClean="0"/>
              <a:t>На лодке они проплывут 20 км, что составит        всего маршрута.</a:t>
            </a:r>
          </a:p>
          <a:p>
            <a:endParaRPr lang="ru-RU" sz="2400" dirty="0" smtClean="0"/>
          </a:p>
          <a:p>
            <a:r>
              <a:rPr lang="ru-RU" sz="2400" dirty="0" smtClean="0"/>
              <a:t>Сколько километров составляет весь маршрут?    </a:t>
            </a:r>
            <a:endParaRPr lang="ru-RU" sz="24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6143636" y="928670"/>
            <a:ext cx="340158" cy="878151"/>
            <a:chOff x="6429388" y="1214422"/>
            <a:chExt cx="340158" cy="878151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6500826" y="1643050"/>
              <a:ext cx="21431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429388" y="1214422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4</a:t>
              </a:r>
              <a:endParaRPr lang="ru-RU" sz="2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429388" y="1630908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7</a:t>
              </a:r>
              <a:endParaRPr lang="ru-RU" sz="2400" dirty="0"/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>
            <a:off x="5214942" y="3714752"/>
            <a:ext cx="371477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5107785" y="3607595"/>
            <a:ext cx="214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7608115" y="3607595"/>
            <a:ext cx="214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8822561" y="3607595"/>
            <a:ext cx="214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18744048">
            <a:off x="4984241" y="3041754"/>
            <a:ext cx="3104608" cy="3453189"/>
          </a:xfrm>
          <a:prstGeom prst="arc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8" name="Группа 17"/>
          <p:cNvGrpSpPr/>
          <p:nvPr/>
        </p:nvGrpSpPr>
        <p:grpSpPr>
          <a:xfrm>
            <a:off x="6715140" y="2357430"/>
            <a:ext cx="340158" cy="878151"/>
            <a:chOff x="6429388" y="1214422"/>
            <a:chExt cx="340158" cy="878151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6500826" y="1643050"/>
              <a:ext cx="21431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429388" y="1214422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4</a:t>
              </a:r>
              <a:endParaRPr lang="ru-RU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29388" y="1630908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7</a:t>
              </a:r>
              <a:endParaRPr lang="ru-RU" sz="24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715008" y="2571744"/>
            <a:ext cx="997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20 км;</a:t>
            </a:r>
            <a:endParaRPr lang="ru-RU" sz="2400" dirty="0"/>
          </a:p>
        </p:txBody>
      </p:sp>
      <p:sp>
        <p:nvSpPr>
          <p:cNvPr id="23" name="Правая фигурная скобка 22"/>
          <p:cNvSpPr/>
          <p:nvPr/>
        </p:nvSpPr>
        <p:spPr>
          <a:xfrm rot="5400000">
            <a:off x="6572264" y="2500306"/>
            <a:ext cx="1000132" cy="3714776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6786578" y="4929198"/>
            <a:ext cx="14510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? км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5008" y="3786190"/>
            <a:ext cx="1073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 лодке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786710" y="3714752"/>
            <a:ext cx="970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пешком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/>
      <p:bldP spid="23" grpId="0" animBg="1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oni-papik-pro-8wjg-p-kartinki-detskaya-kniga-otkritaya-na-prozr-16.png"/>
          <p:cNvPicPr>
            <a:picLocks noChangeAspect="1"/>
          </p:cNvPicPr>
          <p:nvPr/>
        </p:nvPicPr>
        <p:blipFill>
          <a:blip r:embed="rId2" cstate="print"/>
          <a:srcRect l="3125" r="4174"/>
          <a:stretch>
            <a:fillRect/>
          </a:stretch>
        </p:blipFill>
        <p:spPr>
          <a:xfrm>
            <a:off x="0" y="2786058"/>
            <a:ext cx="4429156" cy="2229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596" y="285728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</a:rPr>
              <a:t>Задача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785794"/>
            <a:ext cx="58295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Прочитано 21 страница, это 0,3 всей книги.</a:t>
            </a:r>
          </a:p>
          <a:p>
            <a:r>
              <a:rPr lang="ru-RU" sz="2400" dirty="0" smtClean="0"/>
              <a:t> Сколько страниц в книге?   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 rot="1091469">
            <a:off x="3972841" y="2992119"/>
            <a:ext cx="418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21</a:t>
            </a:r>
            <a:endParaRPr lang="ru-RU" sz="1400" dirty="0">
              <a:solidFill>
                <a:srgbClr val="FF000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214942" y="3714752"/>
            <a:ext cx="371477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5107785" y="3607595"/>
            <a:ext cx="214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6465107" y="3607595"/>
            <a:ext cx="214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8822561" y="3607595"/>
            <a:ext cx="2143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86380" y="3786190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прочитано</a:t>
            </a:r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9529429">
            <a:off x="4920663" y="3254270"/>
            <a:ext cx="1731567" cy="1768666"/>
          </a:xfrm>
          <a:prstGeom prst="arc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000628" y="2643182"/>
            <a:ext cx="1513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21 </a:t>
            </a:r>
            <a:r>
              <a:rPr lang="ru-RU" sz="2400" dirty="0" err="1" smtClean="0"/>
              <a:t>стр</a:t>
            </a:r>
            <a:r>
              <a:rPr lang="ru-RU" sz="2400" dirty="0" smtClean="0"/>
              <a:t>; 0,3</a:t>
            </a:r>
            <a:endParaRPr lang="ru-RU" sz="2400" dirty="0"/>
          </a:p>
        </p:txBody>
      </p:sp>
      <p:sp>
        <p:nvSpPr>
          <p:cNvPr id="15" name="Правая фигурная скобка 14"/>
          <p:cNvSpPr/>
          <p:nvPr/>
        </p:nvSpPr>
        <p:spPr>
          <a:xfrm rot="5400000">
            <a:off x="6572264" y="2500306"/>
            <a:ext cx="1000132" cy="3714776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572264" y="4929198"/>
            <a:ext cx="15872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? </a:t>
            </a:r>
            <a:r>
              <a:rPr lang="ru-RU" sz="5400" dirty="0" err="1" smtClean="0">
                <a:solidFill>
                  <a:srgbClr val="FF0000"/>
                </a:solidFill>
              </a:rPr>
              <a:t>стр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5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2178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Стр. 106 прочитать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алгоритм нахождения числа по значению его дроби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571612"/>
            <a:ext cx="26300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Решаем задачи: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2143116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</a:rPr>
              <a:t>Задача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596" y="2714620"/>
            <a:ext cx="816935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На самостоятельную работу отведено 12 мин урока,</a:t>
            </a:r>
          </a:p>
          <a:p>
            <a:endParaRPr lang="ru-RU" sz="2800" dirty="0" smtClean="0"/>
          </a:p>
          <a:p>
            <a:r>
              <a:rPr lang="ru-RU" sz="2800" dirty="0" smtClean="0"/>
              <a:t> что составляет            продолжительности урока. </a:t>
            </a:r>
          </a:p>
          <a:p>
            <a:endParaRPr lang="ru-RU" sz="2800" dirty="0" smtClean="0"/>
          </a:p>
          <a:p>
            <a:r>
              <a:rPr lang="ru-RU" sz="2800" dirty="0" smtClean="0"/>
              <a:t>Определите продолжительность урока.</a:t>
            </a:r>
            <a:endParaRPr lang="ru-RU" sz="28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3000364" y="3429000"/>
            <a:ext cx="495649" cy="878151"/>
            <a:chOff x="6429388" y="1214422"/>
            <a:chExt cx="495649" cy="878151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6500826" y="1643050"/>
              <a:ext cx="21431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429388" y="1214422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4</a:t>
              </a:r>
              <a:endParaRPr lang="ru-RU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29388" y="1630908"/>
              <a:ext cx="495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15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</a:rPr>
              <a:t>Задача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901" y="1142984"/>
            <a:ext cx="907209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На подготовку домашнего задания по математике </a:t>
            </a:r>
          </a:p>
          <a:p>
            <a:endParaRPr lang="ru-RU" sz="2800" dirty="0" smtClean="0"/>
          </a:p>
          <a:p>
            <a:r>
              <a:rPr lang="ru-RU" sz="2800" dirty="0" smtClean="0"/>
              <a:t>Миша затратил 25 мин, что составило           времени,</a:t>
            </a:r>
          </a:p>
          <a:p>
            <a:endParaRPr lang="ru-RU" sz="2800" dirty="0" smtClean="0"/>
          </a:p>
          <a:p>
            <a:r>
              <a:rPr lang="ru-RU" sz="2800" dirty="0" smtClean="0"/>
              <a:t>отведённого на выполнение заданий по всем предметам.</a:t>
            </a:r>
          </a:p>
          <a:p>
            <a:r>
              <a:rPr lang="ru-RU" sz="2800" dirty="0" smtClean="0"/>
              <a:t> </a:t>
            </a:r>
          </a:p>
          <a:p>
            <a:r>
              <a:rPr lang="ru-RU" sz="2800" dirty="0" smtClean="0"/>
              <a:t>Как долго Миша выполнял домашние задания?</a:t>
            </a:r>
            <a:endParaRPr lang="ru-RU" sz="28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6143636" y="1714488"/>
            <a:ext cx="495649" cy="878151"/>
            <a:chOff x="6429388" y="1214422"/>
            <a:chExt cx="495649" cy="878151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6500826" y="1643050"/>
              <a:ext cx="21431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6429388" y="1214422"/>
              <a:ext cx="4090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5</a:t>
              </a:r>
              <a:endParaRPr lang="ru-RU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429388" y="1630908"/>
              <a:ext cx="495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18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571480"/>
            <a:ext cx="51179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Учебник:  Стр. 107 </a:t>
            </a:r>
          </a:p>
          <a:p>
            <a:r>
              <a:rPr lang="ru-RU" sz="2800" dirty="0" smtClean="0"/>
              <a:t>Решаем №№ 2.475; 2.477; 2.488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3143248"/>
            <a:ext cx="73477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Домашнее задание:  Стр. 106 учить алгоритм;  </a:t>
            </a:r>
          </a:p>
          <a:p>
            <a:r>
              <a:rPr lang="ru-RU" sz="2800" dirty="0" smtClean="0"/>
              <a:t>Стр. 109 Решать №№ 2.496; 2.498; 2.494(1)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186</Words>
  <Application>Microsoft Office PowerPoint</Application>
  <PresentationFormat>Экран (4:3)</PresentationFormat>
  <Paragraphs>52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DNA7 X86</dc:creator>
  <cp:lastModifiedBy>DNA7 X86</cp:lastModifiedBy>
  <cp:revision>12</cp:revision>
  <dcterms:created xsi:type="dcterms:W3CDTF">2025-01-08T09:42:27Z</dcterms:created>
  <dcterms:modified xsi:type="dcterms:W3CDTF">2025-01-09T11:31:24Z</dcterms:modified>
</cp:coreProperties>
</file>