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ABC8B-E0CB-C372-60D5-E374AD6CA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73798D-BC2F-E23E-E4D3-DA63D549D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3056A8-F92B-3A65-1DB5-9E9D6879E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ADF7-B306-4FAE-B3A3-A6060E10EF23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9979B0-A9BC-DAE3-A431-B0D51C802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60ED05-F4E8-5220-15A2-C1F369296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3034-D585-4CCB-9C1C-49E76184E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38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6DFC3-BABC-2CF0-772E-DC43621E1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3F5F4F-FF59-E740-3246-1CFAC60C9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1C332D-3388-A6DF-3209-CA293A920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ADF7-B306-4FAE-B3A3-A6060E10EF23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B6648B-570D-2B13-6050-676045A3E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3455C8-B71F-DC52-2743-F211BA8B4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3034-D585-4CCB-9C1C-49E76184E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093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F8E994-3D6A-610A-58A6-97B9FD3C7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A28F75-2E45-84D7-FCBA-F0562F0C0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E62AB1-A593-8A81-4D8E-6855ED4B9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ADF7-B306-4FAE-B3A3-A6060E10EF23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716656-092C-D10D-E328-67147CD7F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4B731E-BCE3-4007-E513-87DF1699A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3034-D585-4CCB-9C1C-49E76184E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28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128FCE-F97B-3293-F5FF-3B63D3EA3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7EE11E-0F02-680C-965C-47FB1044C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3D7A83-6B16-A4FB-F65C-FD16C5EE7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ADF7-B306-4FAE-B3A3-A6060E10EF23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D477F2-3CCC-3C10-8686-770FB1DC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A1F1D7-93D8-BCCA-5D2D-6F767903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3034-D585-4CCB-9C1C-49E76184E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14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F5AB06-1678-5F51-4B02-A0862EC19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67C229-641E-F6DE-401A-56D3736CA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641DD7-6B9E-19EC-99D0-2A518FD4D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ADF7-B306-4FAE-B3A3-A6060E10EF23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33E89D-846B-8487-A75F-E726DA7E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8E8C57-C7B6-267A-1D48-DDDA2720F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3034-D585-4CCB-9C1C-49E76184E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58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506581-3003-6448-ECC6-1F6D48FCE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9E9991-0327-19C9-1636-CFE7A5ED01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5E95FC-11D4-2962-B547-074DCA8A8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40CD5D-7C68-002D-4D7A-D1F7AC99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ADF7-B306-4FAE-B3A3-A6060E10EF23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151C0E-7634-9686-78E3-2B844BCB8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11EB13-E3D6-2164-192B-BB860110F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3034-D585-4CCB-9C1C-49E76184E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280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0B55F-8BC3-EB56-3DFC-84C8870E3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2B03C2-059B-9188-2E90-3F3876F9E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F95986-946E-F474-002F-EDEB7EC62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A7EB1B7-3449-58B9-A1DA-5928FBEBFF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0AFC24-5B1B-B26B-C97C-A667D7085F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C80869C-FBCF-9BC5-BB68-902FF3D7C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ADF7-B306-4FAE-B3A3-A6060E10EF23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AAA96CE-ED16-DB01-CC9B-EB3A395ED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7CF28D-5285-00F2-E047-7E23502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3034-D585-4CCB-9C1C-49E76184E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187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AFAB46-478F-FF7B-2129-77FD173CC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39DC88-F339-2D04-FF11-E615F455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ADF7-B306-4FAE-B3A3-A6060E10EF23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E9F002A-FA32-6AE5-A458-B25A95575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6BB49F-8B14-E844-E439-F85DE3C3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3034-D585-4CCB-9C1C-49E76184E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095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73EA8A-3FF7-1CE2-5E8F-E558FCE47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ADF7-B306-4FAE-B3A3-A6060E10EF23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A0650E9-4036-973E-2F98-F51AD5D06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BFE927-7525-E42D-3776-16D5ED626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3034-D585-4CCB-9C1C-49E76184E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49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9C712A-9C93-68E2-C9EE-22AE4637B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D8C7C4-F066-0F96-E5E4-9B9D5CFCD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E1EA32-A493-3397-96C0-8BF48C511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AE2ABC-03A1-8FD9-3C38-C1A2A16B0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ADF7-B306-4FAE-B3A3-A6060E10EF23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D507C8-49F3-6794-1150-87B0966C7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F58890-5269-F700-9463-02E6B4C13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3034-D585-4CCB-9C1C-49E76184E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43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047C0F-4601-149B-7422-24B8852F8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EBEE84-5D24-19E3-78B7-76233CBBD1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221CDD-EDF2-2375-61E8-4E7E6CFBA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21283D-FB8E-A3F3-BD59-B912BD5A7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ADF7-B306-4FAE-B3A3-A6060E10EF23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A0E2C4-F697-AE6B-0A4C-74612061D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B37C4F-CC8A-E732-6FC4-8E958E95F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3034-D585-4CCB-9C1C-49E76184E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509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8D13D3-AAF2-845A-2375-B6B0BC0BD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A4D534-5080-BD58-7C03-0793FABA6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FD166C-475C-F379-31C9-614D471E6D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CADF7-B306-4FAE-B3A3-A6060E10EF23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E41E58-FF4A-FF9D-02B7-873F24E09B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EABB74-1B82-423D-5AB7-829C5BF8A9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63034-D585-4CCB-9C1C-49E76184E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11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CBD7CF-D0CB-17B8-6A9D-50848BC39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72" y="0"/>
            <a:ext cx="10297982" cy="687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71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4B031C-5427-C3D3-187F-6CBD143A3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29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5337F1-D0A1-E89C-A361-98A99EF2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59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7B0240-B3A2-77AF-CE9B-A222E020C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" y="0"/>
            <a:ext cx="12102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22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9AB34C-8F95-0532-583B-47C273ADB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54" y="0"/>
            <a:ext cx="9967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18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1DE133-9BBD-CD69-E935-28E81AEFA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1" y="0"/>
            <a:ext cx="1080369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55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3EE12A-8546-B77A-4006-F55959B39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4" y="379828"/>
            <a:ext cx="12210756" cy="610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19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3BA494-FFFB-8DA4-AE2B-A0A2B75A1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77" y="-16508"/>
            <a:ext cx="4584437" cy="687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60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99ABE2-DF9B-530B-B838-883ACD388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05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FF23F9-5993-BE78-2072-40F310EC9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3" y="2735"/>
            <a:ext cx="10282897" cy="685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841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Власов</dc:creator>
  <cp:lastModifiedBy>Алексей Власов</cp:lastModifiedBy>
  <cp:revision>1</cp:revision>
  <dcterms:created xsi:type="dcterms:W3CDTF">2025-11-02T13:57:33Z</dcterms:created>
  <dcterms:modified xsi:type="dcterms:W3CDTF">2025-11-02T13:57:34Z</dcterms:modified>
</cp:coreProperties>
</file>