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78440-0BAA-5ABE-0D37-C9F7D3A71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82D79-3941-9AD0-17C1-D9F0982EA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1F6BE-4E13-0A6B-3052-B38B6723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267D6-B21A-6134-F2D3-A578B2C4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106AD-D727-41DB-1237-9D9C014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3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66455-0EE8-7739-7613-07B0C315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483014-121E-D4E3-9F07-80F972677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C02D8-B5E0-B397-0123-B08B69D5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D4E8A-287A-208F-17FB-123E834E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6ED8F-5DC9-2842-71FD-F5C316D8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9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C1F7B1-82F8-1917-2F9D-BE1070A08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E38081-79A9-920F-AE44-0156E6A1C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178B3-59EC-EF19-F72B-1B69FDC2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1E5CE-B549-10E6-7E8B-4CF1C995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68B188-E47D-A4D3-4616-23F027B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8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6361E-E312-5C7B-9E32-C14E6226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EC64C-33D4-CDB0-F522-26FDF8613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06ACAD-2636-9830-49C1-2DC488AB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7E597-4BAC-88D8-7C57-DAE34094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C2335-B123-38EC-BADF-B646B667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5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47C13-9022-24A2-9E6C-A4BCDF98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9258F1-4BE2-E3C2-8F48-D2036C301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AB69D-C541-F369-A85B-6D57EA16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9B6F2-70A6-1FE1-E0A9-DFC1F115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43F5B-2647-3231-213B-DF3A79DF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3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9748C-777F-B02E-3D39-3E41B3D3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F3572-628C-AE91-C16D-0555B9592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657698-DB09-693D-660B-A9DAC7676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DE26E2-B032-119E-3337-870CC53E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77E0F8-EEB8-EF7C-EA86-F4FC63B0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8FDD17-EE85-E391-D3F0-D247AEB9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9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92E03-CAC8-CA5C-D380-E0F78307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5420A-1329-EC91-C7B7-40FFFA6D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E65BEF-39E7-E663-3A4F-1C5F7DB05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CBECA6-8099-3642-A14D-A8457AACC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A51CD1-35DF-C6C6-CFB8-C0389E2E2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DABA08-4A2A-8D01-1F3E-E552DC62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863C42-915B-29A5-327E-08021590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7F5891-187B-B64F-304D-6F7D08FB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9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CA882-8178-4361-070C-341CADA5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6D000F-7841-2483-A0FD-B04ED180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D83011-5DC9-CFF6-D961-8C99CD09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75B1C7-07A0-CA88-4D2C-9C9B9CFE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6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B01854-D8CE-E063-22BD-B3C45C60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4C850C-A4A9-C935-E510-87ED1DB8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7E0E3C-E5B3-79D0-A8E2-E69ACE32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1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8198A-8378-7244-FBCB-76F04D43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29EC8-BA75-1AEF-CEA4-0C28AAF89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B27378-42C3-40D7-434B-F81B572CF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FBDB2-4F0C-D4FB-3F27-526EF422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A3FF7-8144-95C8-FFEC-B0008C85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3F1269-A1F8-2552-31E2-E61B78B1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6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C0A5A-47C5-1C7B-C62A-4CCD8FA8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F48B61-4F38-1AEF-FACB-98CF374CD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C9BCF3-F465-9027-F261-A233D6A78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59FF5A-0953-8877-7333-05333E70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938022-081A-3071-0154-BABA45B1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C2A638-FA22-DE4C-B09A-4FEFE406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2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C397D-A6D1-2551-743F-AFFC2923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5110C-BBBD-1052-BB62-44C8A8810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6FD22-B9C3-0F9D-AF8F-DD2D4360D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06AF-79A4-4C24-B063-FE227B9BDF1C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D2086-B63F-4000-62EB-64FDC8498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22E11-2DD0-E6B1-2F4F-9DD3FA311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5F17-F8DA-4798-B0A2-BEBD5FE9D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4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2EE9A5-927A-750F-0288-398BB9252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" y="0"/>
            <a:ext cx="10268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CCEFEA-4FA4-A297-85D4-135DB53DE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1744D8-5063-82EA-45F5-CA29B63F1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1" y="-36574"/>
            <a:ext cx="6922097" cy="68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6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28335A-2A86-437B-35C6-07F4B3DEA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6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2685C2-B4F2-5A9A-B7CE-163B6EC3A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" y="872197"/>
            <a:ext cx="1218285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2E3F13-960F-8901-BCAD-4F2A32F23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FFB771-01C1-66BF-C6FA-2A50D23D6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364852-9AFF-B36A-5BC4-FF51688C3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4ACC1B-CE91-6712-009B-A0C4C6295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7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9F279A-BD69-A5C9-F218-A11F26871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5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ECD2F5-4D49-3E13-0B29-A1CA6A3BE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0" y="0"/>
            <a:ext cx="10976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B12B4A-262B-A41F-34F3-374C6648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" y="309489"/>
            <a:ext cx="12151415" cy="62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04C36B-0B9A-B295-A3F7-2DEE3143B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8" y="-18845"/>
            <a:ext cx="10306819" cy="68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1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6D90BD-EEA4-4ECB-D001-AF0A59359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4" y="-6479"/>
            <a:ext cx="9060421" cy="68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C4BF5-35C8-E27C-C37D-73D36829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51D785-2577-D601-6B07-57ECD731E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5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Власов</dc:creator>
  <cp:lastModifiedBy>Алексей Власов</cp:lastModifiedBy>
  <cp:revision>1</cp:revision>
  <dcterms:created xsi:type="dcterms:W3CDTF">2025-11-02T13:53:53Z</dcterms:created>
  <dcterms:modified xsi:type="dcterms:W3CDTF">2025-11-02T13:53:58Z</dcterms:modified>
</cp:coreProperties>
</file>