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6" r:id="rId3"/>
    <p:sldId id="257" r:id="rId4"/>
    <p:sldId id="277" r:id="rId5"/>
    <p:sldId id="27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12192000" cy="6858000"/>
  <p:notesSz cx="12192000" cy="6858000"/>
  <p:defaultTextStyle>
    <a:defPPr>
      <a:defRPr lang="ru-RU"/>
    </a:def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B344D84-9AFB-497E-A393-DC336BA19D2E}" styleName="Medium Style 3 - Accent 3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38100">
              <a:solidFill>
                <a:schemeClr val="dk1"/>
              </a:solidFill>
            </a:ln>
          </a:top>
          <a:bottom>
            <a:ln w="38100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B9631B5-78F2-41C9-869B-9F39066F8104}" styleName="Medium Style 3 - Accent 4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38100">
              <a:solidFill>
                <a:schemeClr val="dk1"/>
              </a:solidFill>
            </a:ln>
          </a:top>
          <a:bottom>
            <a:ln w="38100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8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 bwMode="auto">
          <a:xfrm>
            <a:off x="8220990" y="1"/>
            <a:ext cx="3971005" cy="685746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/>
          <p:cNvSpPr>
            <a:spLocks noGrp="1" noChangeArrowheads="1"/>
          </p:cNvSpPr>
          <p:nvPr userDrawn="1"/>
        </p:nvSpPr>
        <p:spPr bwMode="auto">
          <a:xfrm>
            <a:off x="8400255" y="3356809"/>
            <a:ext cx="190499" cy="145245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/>
          <p:cNvSpPr>
            <a:spLocks noGrp="1"/>
          </p:cNvSpPr>
          <p:nvPr>
            <p:ph type="subTitle" idx="1"/>
          </p:nvPr>
        </p:nvSpPr>
        <p:spPr bwMode="auto">
          <a:xfrm>
            <a:off x="8881393" y="2597939"/>
            <a:ext cx="2974883" cy="16615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/>
              <a:buChar char="•"/>
              <a:defRPr sz="2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/>
              <a:t>Образец подзаголовка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5" y="2569090"/>
            <a:ext cx="7383251" cy="165402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11" name="Дата 10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42"/>
            <a:ext cx="2743200" cy="5835649"/>
          </a:xfrm>
        </p:spPr>
        <p:txBody>
          <a:bodyPr vert="eaVert"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42"/>
            <a:ext cx="8026399" cy="5835649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4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7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15413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15413" y="1535113"/>
            <a:ext cx="5181103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15413" y="2174874"/>
            <a:ext cx="51811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77" y="1535113"/>
            <a:ext cx="5183210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7" y="2174874"/>
            <a:ext cx="5183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10" y="273054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6732" y="273050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1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15413" y="4800603"/>
            <a:ext cx="1056117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815413" y="612778"/>
            <a:ext cx="10561173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15413" y="5367337"/>
            <a:ext cx="1056117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100"/>
          <p:cNvSpPr>
            <a:spLocks noGrp="1" noChangeArrowheads="1"/>
          </p:cNvSpPr>
          <p:nvPr userDrawn="1"/>
        </p:nvSpPr>
        <p:spPr bwMode="auto">
          <a:xfrm>
            <a:off x="3669" y="270"/>
            <a:ext cx="12184661" cy="6857460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stroke="0" extrusionOk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/>
          <p:cNvSpPr>
            <a:spLocks noGrp="1" noChangeArrowheads="1"/>
          </p:cNvSpPr>
          <p:nvPr userDrawn="1"/>
        </p:nvSpPr>
        <p:spPr bwMode="auto">
          <a:xfrm>
            <a:off x="183165" y="101751"/>
            <a:ext cx="7789614" cy="585789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/>
          <p:cNvSpPr>
            <a:spLocks noGrp="1" noChangeArrowheads="1"/>
          </p:cNvSpPr>
          <p:nvPr userDrawn="1"/>
        </p:nvSpPr>
        <p:spPr bwMode="auto">
          <a:xfrm>
            <a:off x="244971" y="130323"/>
            <a:ext cx="7610403" cy="572343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/>
          <p:cNvSpPr>
            <a:spLocks noGrp="1" noChangeArrowheads="1"/>
          </p:cNvSpPr>
          <p:nvPr userDrawn="1"/>
        </p:nvSpPr>
        <p:spPr bwMode="auto">
          <a:xfrm>
            <a:off x="306493" y="159054"/>
            <a:ext cx="7431757" cy="558883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/>
          <p:cNvSpPr>
            <a:spLocks noGrp="1" noChangeArrowheads="1"/>
          </p:cNvSpPr>
          <p:nvPr userDrawn="1"/>
        </p:nvSpPr>
        <p:spPr bwMode="auto">
          <a:xfrm>
            <a:off x="368021" y="187787"/>
            <a:ext cx="7252827" cy="545437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/>
          <p:cNvSpPr>
            <a:spLocks noGrp="1" noChangeArrowheads="1"/>
          </p:cNvSpPr>
          <p:nvPr userDrawn="1"/>
        </p:nvSpPr>
        <p:spPr bwMode="auto">
          <a:xfrm>
            <a:off x="429541" y="216360"/>
            <a:ext cx="7074181" cy="531992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/>
          <p:cNvSpPr>
            <a:spLocks noGrp="1" noChangeArrowheads="1"/>
          </p:cNvSpPr>
          <p:nvPr userDrawn="1"/>
        </p:nvSpPr>
        <p:spPr bwMode="auto">
          <a:xfrm>
            <a:off x="491347" y="245090"/>
            <a:ext cx="6894970" cy="518531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/>
          <p:cNvSpPr>
            <a:spLocks noGrp="1" noChangeArrowheads="1"/>
          </p:cNvSpPr>
          <p:nvPr userDrawn="1"/>
        </p:nvSpPr>
        <p:spPr bwMode="auto">
          <a:xfrm>
            <a:off x="552877" y="273821"/>
            <a:ext cx="6716041" cy="505071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/>
          <p:cNvSpPr>
            <a:spLocks noGrp="1" noChangeArrowheads="1"/>
          </p:cNvSpPr>
          <p:nvPr userDrawn="1"/>
        </p:nvSpPr>
        <p:spPr bwMode="auto">
          <a:xfrm>
            <a:off x="614397" y="302395"/>
            <a:ext cx="6537394" cy="491625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/>
          <p:cNvSpPr>
            <a:spLocks noGrp="1" noChangeArrowheads="1"/>
          </p:cNvSpPr>
          <p:nvPr userDrawn="1"/>
        </p:nvSpPr>
        <p:spPr bwMode="auto">
          <a:xfrm>
            <a:off x="676203" y="331128"/>
            <a:ext cx="6358183" cy="478165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/>
          <p:cNvSpPr>
            <a:spLocks noGrp="1" noChangeArrowheads="1"/>
          </p:cNvSpPr>
          <p:nvPr userDrawn="1"/>
        </p:nvSpPr>
        <p:spPr bwMode="auto">
          <a:xfrm>
            <a:off x="737731" y="359857"/>
            <a:ext cx="6179254" cy="464703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/>
          <p:cNvSpPr>
            <a:spLocks noGrp="1" noChangeArrowheads="1"/>
          </p:cNvSpPr>
          <p:nvPr userDrawn="1"/>
        </p:nvSpPr>
        <p:spPr bwMode="auto">
          <a:xfrm>
            <a:off x="799253" y="388590"/>
            <a:ext cx="6000607" cy="451243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/>
          <p:cNvSpPr>
            <a:spLocks noGrp="1" noChangeArrowheads="1"/>
          </p:cNvSpPr>
          <p:nvPr userDrawn="1"/>
        </p:nvSpPr>
        <p:spPr bwMode="auto">
          <a:xfrm>
            <a:off x="860777" y="417163"/>
            <a:ext cx="5821679" cy="437797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/>
          <p:cNvSpPr>
            <a:spLocks noGrp="1" noChangeArrowheads="1"/>
          </p:cNvSpPr>
          <p:nvPr userDrawn="1"/>
        </p:nvSpPr>
        <p:spPr bwMode="auto">
          <a:xfrm>
            <a:off x="922587" y="445894"/>
            <a:ext cx="5642750" cy="424352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/>
          <p:cNvSpPr>
            <a:spLocks noGrp="1" noChangeArrowheads="1"/>
          </p:cNvSpPr>
          <p:nvPr userDrawn="1"/>
        </p:nvSpPr>
        <p:spPr bwMode="auto">
          <a:xfrm>
            <a:off x="984107" y="474624"/>
            <a:ext cx="5463821" cy="410891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/>
          <p:cNvSpPr>
            <a:spLocks noGrp="1" noChangeArrowheads="1"/>
          </p:cNvSpPr>
          <p:nvPr userDrawn="1"/>
        </p:nvSpPr>
        <p:spPr bwMode="auto">
          <a:xfrm>
            <a:off x="1045632" y="503197"/>
            <a:ext cx="5284893" cy="397446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/>
          <p:cNvSpPr>
            <a:spLocks noGrp="1" noChangeArrowheads="1"/>
          </p:cNvSpPr>
          <p:nvPr userDrawn="1"/>
        </p:nvSpPr>
        <p:spPr bwMode="auto">
          <a:xfrm>
            <a:off x="1107443" y="531930"/>
            <a:ext cx="5105963" cy="383985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/>
          <p:cNvSpPr>
            <a:spLocks noGrp="1" noChangeArrowheads="1"/>
          </p:cNvSpPr>
          <p:nvPr userDrawn="1"/>
        </p:nvSpPr>
        <p:spPr bwMode="auto">
          <a:xfrm>
            <a:off x="1168963" y="560659"/>
            <a:ext cx="4927034" cy="370525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/>
          <p:cNvSpPr>
            <a:spLocks noGrp="1" noChangeArrowheads="1"/>
          </p:cNvSpPr>
          <p:nvPr userDrawn="1"/>
        </p:nvSpPr>
        <p:spPr bwMode="auto">
          <a:xfrm>
            <a:off x="2023254" y="5083093"/>
            <a:ext cx="1181945" cy="888929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/>
          <p:cNvSpPr>
            <a:spLocks noGrp="1" noChangeArrowheads="1"/>
          </p:cNvSpPr>
          <p:nvPr userDrawn="1"/>
        </p:nvSpPr>
        <p:spPr bwMode="auto">
          <a:xfrm>
            <a:off x="2851007" y="4515765"/>
            <a:ext cx="1869157" cy="140562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/>
          <p:cNvSpPr>
            <a:spLocks noGrp="1" noChangeArrowheads="1"/>
          </p:cNvSpPr>
          <p:nvPr userDrawn="1"/>
        </p:nvSpPr>
        <p:spPr bwMode="auto">
          <a:xfrm>
            <a:off x="3037839" y="4457826"/>
            <a:ext cx="835941" cy="62875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/>
          <p:cNvSpPr>
            <a:spLocks noGrp="1" noChangeArrowheads="1"/>
          </p:cNvSpPr>
          <p:nvPr userDrawn="1"/>
        </p:nvSpPr>
        <p:spPr bwMode="auto">
          <a:xfrm>
            <a:off x="1015999" y="4613071"/>
            <a:ext cx="685800" cy="51557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/>
          <p:cNvSpPr>
            <a:spLocks noGrp="1" noChangeArrowheads="1"/>
          </p:cNvSpPr>
          <p:nvPr userDrawn="1"/>
        </p:nvSpPr>
        <p:spPr bwMode="auto">
          <a:xfrm>
            <a:off x="2311403" y="4372901"/>
            <a:ext cx="796430" cy="598915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/>
          <p:cNvSpPr>
            <a:spLocks noGrp="1" noChangeArrowheads="1"/>
          </p:cNvSpPr>
          <p:nvPr userDrawn="1"/>
        </p:nvSpPr>
        <p:spPr bwMode="auto">
          <a:xfrm>
            <a:off x="1648462" y="4729109"/>
            <a:ext cx="755507" cy="568121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/>
          <p:cNvSpPr>
            <a:spLocks noGrp="1" noChangeArrowheads="1"/>
          </p:cNvSpPr>
          <p:nvPr userDrawn="1"/>
        </p:nvSpPr>
        <p:spPr bwMode="auto">
          <a:xfrm>
            <a:off x="1506501" y="5387076"/>
            <a:ext cx="753250" cy="566374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/>
          <p:cNvSpPr>
            <a:spLocks noGrp="1" noChangeArrowheads="1"/>
          </p:cNvSpPr>
          <p:nvPr userDrawn="1"/>
        </p:nvSpPr>
        <p:spPr bwMode="auto">
          <a:xfrm>
            <a:off x="2370101" y="5855034"/>
            <a:ext cx="893513" cy="671935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/>
          <p:cNvSpPr>
            <a:spLocks noGrp="1" noChangeArrowheads="1"/>
          </p:cNvSpPr>
          <p:nvPr userDrawn="1"/>
        </p:nvSpPr>
        <p:spPr bwMode="auto">
          <a:xfrm>
            <a:off x="2241977" y="6244482"/>
            <a:ext cx="688339" cy="517801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7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/>
          <p:cNvSpPr>
            <a:spLocks noGrp="1" noChangeArrowheads="1"/>
          </p:cNvSpPr>
          <p:nvPr userDrawn="1"/>
        </p:nvSpPr>
        <p:spPr bwMode="auto">
          <a:xfrm>
            <a:off x="3596920" y="5964721"/>
            <a:ext cx="726439" cy="546215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/>
          <p:cNvSpPr>
            <a:spLocks noGrp="1" noChangeArrowheads="1"/>
          </p:cNvSpPr>
          <p:nvPr userDrawn="1"/>
        </p:nvSpPr>
        <p:spPr bwMode="auto">
          <a:xfrm>
            <a:off x="3037843" y="5578669"/>
            <a:ext cx="977899" cy="735271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/>
          <p:cNvSpPr>
            <a:spLocks noGrp="1" noChangeArrowheads="1"/>
          </p:cNvSpPr>
          <p:nvPr userDrawn="1"/>
        </p:nvSpPr>
        <p:spPr bwMode="auto">
          <a:xfrm>
            <a:off x="2609712" y="36827"/>
            <a:ext cx="752403" cy="565898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/>
          <p:cNvSpPr>
            <a:spLocks noGrp="1" noChangeArrowheads="1"/>
          </p:cNvSpPr>
          <p:nvPr userDrawn="1"/>
        </p:nvSpPr>
        <p:spPr bwMode="auto">
          <a:xfrm>
            <a:off x="2272174" y="35715"/>
            <a:ext cx="748734" cy="563041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99253" y="1600203"/>
            <a:ext cx="10577333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15413" y="6356353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84183-74E9-4393-9769-E1D9236041BE}" type="datetimeFigureOut">
              <a:rPr lang="ru-RU"/>
              <a:t>31.10.2025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599" y="6356353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9" y="274638"/>
            <a:ext cx="1058875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592277" y="6356353"/>
            <a:ext cx="2784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530004-958A-4E15-9840-E9741BECB0F3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 b="1">
          <a:solidFill>
            <a:schemeClr val="accent6">
              <a:lumMod val="50000"/>
            </a:schemeClr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4204585" name="PlaceHolder 1"/>
          <p:cNvSpPr>
            <a:spLocks noGrp="1"/>
          </p:cNvSpPr>
          <p:nvPr>
            <p:ph type="title"/>
          </p:nvPr>
        </p:nvSpPr>
        <p:spPr bwMode="auto">
          <a:xfrm>
            <a:off x="1523880" y="1122480"/>
            <a:ext cx="9142920" cy="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indent="0" algn="ctr">
              <a:buNone/>
              <a:defRPr/>
            </a:pPr>
            <a:endParaRPr sz="36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  <p:sp>
        <p:nvSpPr>
          <p:cNvPr id="1846592982" name="PlaceHolder 2"/>
          <p:cNvSpPr>
            <a:spLocks noGrp="1"/>
          </p:cNvSpPr>
          <p:nvPr>
            <p:ph type="subTitle"/>
          </p:nvPr>
        </p:nvSpPr>
        <p:spPr bwMode="auto">
          <a:xfrm>
            <a:off x="581999" y="923924"/>
            <a:ext cx="10084799" cy="433279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1)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фигура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изображенная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рис</a:t>
            </a:r>
            <a:r>
              <a:rPr sz="3600" b="0" i="0" u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 sz="3600" dirty="0"/>
          </a:p>
        </p:txBody>
      </p:sp>
      <p:sp>
        <p:nvSpPr>
          <p:cNvPr id="1025401563" name="Прямоугольный треугольник 1025401562"/>
          <p:cNvSpPr/>
          <p:nvPr/>
        </p:nvSpPr>
        <p:spPr bwMode="auto">
          <a:xfrm rot="16199969">
            <a:off x="7930537" y="2738437"/>
            <a:ext cx="2752723" cy="440055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69536628" name="TextBox 1969536627"/>
          <p:cNvSpPr txBox="1"/>
          <p:nvPr/>
        </p:nvSpPr>
        <p:spPr bwMode="auto">
          <a:xfrm>
            <a:off x="2423592" y="2420888"/>
            <a:ext cx="914400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476574652" name="Полилиния 476574651"/>
          <p:cNvSpPr/>
          <p:nvPr/>
        </p:nvSpPr>
        <p:spPr bwMode="auto">
          <a:xfrm>
            <a:off x="6401774" y="5591175"/>
            <a:ext cx="371475" cy="6000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4114"/>
                </a:moveTo>
                <a:cubicBezTo>
                  <a:pt x="42092" y="685"/>
                  <a:pt x="37661" y="0"/>
                  <a:pt x="33230" y="4799"/>
                </a:cubicBezTo>
                <a:cubicBezTo>
                  <a:pt x="28799" y="10971"/>
                  <a:pt x="25476" y="19200"/>
                  <a:pt x="23261" y="28800"/>
                </a:cubicBezTo>
                <a:cubicBezTo>
                  <a:pt x="19938" y="34285"/>
                  <a:pt x="16615" y="39085"/>
                  <a:pt x="13292" y="41828"/>
                </a:cubicBezTo>
                <a:cubicBezTo>
                  <a:pt x="6646" y="43200"/>
                  <a:pt x="2215" y="41142"/>
                  <a:pt x="0" y="37714"/>
                </a:cubicBezTo>
                <a:lnTo>
                  <a:pt x="2215" y="34971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289748" name="Полилиния 1661289747"/>
          <p:cNvSpPr/>
          <p:nvPr/>
        </p:nvSpPr>
        <p:spPr bwMode="auto">
          <a:xfrm>
            <a:off x="6716100" y="5638800"/>
            <a:ext cx="95249" cy="4953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4559" y="0"/>
                </a:moveTo>
                <a:cubicBezTo>
                  <a:pt x="43200" y="4984"/>
                  <a:pt x="34559" y="15784"/>
                  <a:pt x="25920" y="24923"/>
                </a:cubicBezTo>
                <a:cubicBezTo>
                  <a:pt x="12959" y="32400"/>
                  <a:pt x="4319" y="39046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2599506" name="Полилиния 372599505"/>
          <p:cNvSpPr/>
          <p:nvPr/>
        </p:nvSpPr>
        <p:spPr bwMode="auto">
          <a:xfrm>
            <a:off x="6506549" y="5886450"/>
            <a:ext cx="314325" cy="1047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3927" y="27490"/>
                  <a:pt x="10472" y="15709"/>
                  <a:pt x="17018" y="7854"/>
                </a:cubicBezTo>
                <a:cubicBezTo>
                  <a:pt x="24872" y="3927"/>
                  <a:pt x="34036" y="0"/>
                  <a:pt x="43200" y="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0405193" name="Полилиния 1370405192"/>
          <p:cNvSpPr/>
          <p:nvPr/>
        </p:nvSpPr>
        <p:spPr bwMode="auto">
          <a:xfrm>
            <a:off x="11402400" y="2933700"/>
            <a:ext cx="152399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100" y="4799"/>
                  <a:pt x="24299" y="13439"/>
                  <a:pt x="13499" y="24959"/>
                </a:cubicBezTo>
                <a:quadBezTo>
                  <a:pt x="2699" y="37439"/>
                  <a:pt x="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9869570" name="Полилиния 1189869569"/>
          <p:cNvSpPr/>
          <p:nvPr/>
        </p:nvSpPr>
        <p:spPr bwMode="auto">
          <a:xfrm>
            <a:off x="11507175" y="2914650"/>
            <a:ext cx="247649" cy="4095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11051"/>
                </a:moveTo>
                <a:cubicBezTo>
                  <a:pt x="3323" y="6027"/>
                  <a:pt x="14953" y="1004"/>
                  <a:pt x="23261" y="0"/>
                </a:cubicBezTo>
                <a:cubicBezTo>
                  <a:pt x="19938" y="8037"/>
                  <a:pt x="14953" y="12055"/>
                  <a:pt x="11630" y="16074"/>
                </a:cubicBezTo>
                <a:cubicBezTo>
                  <a:pt x="21599" y="14065"/>
                  <a:pt x="29907" y="12055"/>
                  <a:pt x="36553" y="12055"/>
                </a:cubicBezTo>
                <a:cubicBezTo>
                  <a:pt x="41538" y="16074"/>
                  <a:pt x="43200" y="22102"/>
                  <a:pt x="43200" y="28130"/>
                </a:cubicBezTo>
                <a:cubicBezTo>
                  <a:pt x="34892" y="35162"/>
                  <a:pt x="29907" y="40186"/>
                  <a:pt x="23261" y="42195"/>
                </a:cubicBezTo>
                <a:cubicBezTo>
                  <a:pt x="16615" y="43200"/>
                  <a:pt x="9969" y="43200"/>
                  <a:pt x="3323" y="42195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066130" name="Полилиния 1581066129"/>
          <p:cNvSpPr/>
          <p:nvPr/>
        </p:nvSpPr>
        <p:spPr bwMode="auto">
          <a:xfrm>
            <a:off x="11678625" y="5753100"/>
            <a:ext cx="266700" cy="4190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4685" y="8836"/>
                </a:moveTo>
                <a:cubicBezTo>
                  <a:pt x="24685" y="13745"/>
                  <a:pt x="29314" y="17672"/>
                  <a:pt x="32399" y="13745"/>
                </a:cubicBezTo>
                <a:cubicBezTo>
                  <a:pt x="32399" y="6872"/>
                  <a:pt x="30857" y="2945"/>
                  <a:pt x="26228" y="0"/>
                </a:cubicBezTo>
                <a:cubicBezTo>
                  <a:pt x="15428" y="1963"/>
                  <a:pt x="7714" y="8836"/>
                  <a:pt x="1542" y="17672"/>
                </a:cubicBezTo>
                <a:cubicBezTo>
                  <a:pt x="0" y="24545"/>
                  <a:pt x="0" y="30436"/>
                  <a:pt x="1542" y="35345"/>
                </a:cubicBezTo>
                <a:cubicBezTo>
                  <a:pt x="3085" y="39272"/>
                  <a:pt x="9257" y="42218"/>
                  <a:pt x="16971" y="43200"/>
                </a:cubicBezTo>
                <a:cubicBezTo>
                  <a:pt x="26228" y="43200"/>
                  <a:pt x="35485" y="40254"/>
                  <a:pt x="43200" y="39272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734433" name="Полилиния 137734432"/>
          <p:cNvSpPr/>
          <p:nvPr/>
        </p:nvSpPr>
        <p:spPr bwMode="auto">
          <a:xfrm>
            <a:off x="11250000" y="6029325"/>
            <a:ext cx="257175" cy="2762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199" y="0"/>
                  <a:pt x="27199" y="0"/>
                  <a:pt x="20800" y="0"/>
                </a:cubicBezTo>
                <a:cubicBezTo>
                  <a:pt x="14400" y="0"/>
                  <a:pt x="8000" y="0"/>
                  <a:pt x="3199" y="4468"/>
                </a:cubicBezTo>
                <a:cubicBezTo>
                  <a:pt x="0" y="10427"/>
                  <a:pt x="0" y="16386"/>
                  <a:pt x="0" y="22344"/>
                </a:cubicBezTo>
                <a:cubicBezTo>
                  <a:pt x="1600" y="31282"/>
                  <a:pt x="1600" y="37241"/>
                  <a:pt x="16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444330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6896870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graphicFrame>
        <p:nvGraphicFramePr>
          <p:cNvPr id="2142861609" name="Таблица 2142861608"/>
          <p:cNvGraphicFramePr>
            <a:graphicFrameLocks/>
          </p:cNvGraphicFramePr>
          <p:nvPr/>
        </p:nvGraphicFramePr>
        <p:xfrm>
          <a:off x="2032000" y="1371600"/>
          <a:ext cx="8128000" cy="4924426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0473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0473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174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174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15591726" name="Полилиния 1415591725"/>
          <p:cNvSpPr/>
          <p:nvPr/>
        </p:nvSpPr>
        <p:spPr bwMode="auto">
          <a:xfrm>
            <a:off x="2353650" y="2828925"/>
            <a:ext cx="295275" cy="5143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6399"/>
                </a:moveTo>
                <a:cubicBezTo>
                  <a:pt x="5574" y="23999"/>
                  <a:pt x="11148" y="20800"/>
                  <a:pt x="20903" y="16000"/>
                </a:cubicBezTo>
                <a:cubicBezTo>
                  <a:pt x="29264" y="11199"/>
                  <a:pt x="36232" y="7200"/>
                  <a:pt x="40412" y="3200"/>
                </a:cubicBezTo>
                <a:cubicBezTo>
                  <a:pt x="43200" y="0"/>
                  <a:pt x="41806" y="4000"/>
                  <a:pt x="39019" y="7200"/>
                </a:cubicBezTo>
                <a:cubicBezTo>
                  <a:pt x="37625" y="10399"/>
                  <a:pt x="36232" y="14400"/>
                  <a:pt x="33445" y="20000"/>
                </a:cubicBezTo>
                <a:cubicBezTo>
                  <a:pt x="32051" y="26399"/>
                  <a:pt x="29264" y="31200"/>
                  <a:pt x="27870" y="36799"/>
                </a:cubicBezTo>
                <a:quadBezTo>
                  <a:pt x="25083" y="39999"/>
                  <a:pt x="2369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6089354" name="Полилиния 1086089353"/>
          <p:cNvSpPr/>
          <p:nvPr/>
        </p:nvSpPr>
        <p:spPr bwMode="auto">
          <a:xfrm>
            <a:off x="2925150" y="3067050"/>
            <a:ext cx="161925" cy="3619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0494" y="12505"/>
                  <a:pt x="20329" y="22736"/>
                  <a:pt x="10164" y="31831"/>
                </a:cubicBezTo>
                <a:cubicBezTo>
                  <a:pt x="5082" y="38652"/>
                  <a:pt x="0" y="43200"/>
                  <a:pt x="2541" y="38652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9336914" name="Полилиния 1079336913"/>
          <p:cNvSpPr/>
          <p:nvPr/>
        </p:nvSpPr>
        <p:spPr bwMode="auto">
          <a:xfrm>
            <a:off x="2906100" y="3086100"/>
            <a:ext cx="352425" cy="3524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7513" y="0"/>
                </a:moveTo>
                <a:cubicBezTo>
                  <a:pt x="22183" y="4670"/>
                  <a:pt x="24518" y="9340"/>
                  <a:pt x="28021" y="16345"/>
                </a:cubicBezTo>
                <a:cubicBezTo>
                  <a:pt x="30356" y="21016"/>
                  <a:pt x="33859" y="25686"/>
                  <a:pt x="37362" y="29189"/>
                </a:cubicBezTo>
                <a:cubicBezTo>
                  <a:pt x="43200" y="31524"/>
                  <a:pt x="38529" y="33859"/>
                  <a:pt x="32691" y="36194"/>
                </a:cubicBezTo>
                <a:cubicBezTo>
                  <a:pt x="25686" y="38529"/>
                  <a:pt x="18681" y="39697"/>
                  <a:pt x="14010" y="39697"/>
                </a:cubicBezTo>
                <a:cubicBezTo>
                  <a:pt x="9340" y="39697"/>
                  <a:pt x="4670" y="40864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324759" name="Полилиния 650324758"/>
          <p:cNvSpPr/>
          <p:nvPr/>
        </p:nvSpPr>
        <p:spPr bwMode="auto">
          <a:xfrm>
            <a:off x="2401275" y="4238625"/>
            <a:ext cx="342899" cy="5429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3999" y="5305"/>
                </a:moveTo>
                <a:cubicBezTo>
                  <a:pt x="22799" y="9852"/>
                  <a:pt x="25199" y="4547"/>
                  <a:pt x="28799" y="2273"/>
                </a:cubicBezTo>
                <a:cubicBezTo>
                  <a:pt x="32400" y="0"/>
                  <a:pt x="34800" y="3031"/>
                  <a:pt x="34800" y="8336"/>
                </a:cubicBezTo>
                <a:cubicBezTo>
                  <a:pt x="31200" y="16673"/>
                  <a:pt x="26399" y="25768"/>
                  <a:pt x="21599" y="32589"/>
                </a:cubicBezTo>
                <a:cubicBezTo>
                  <a:pt x="14399" y="39410"/>
                  <a:pt x="9599" y="42442"/>
                  <a:pt x="4799" y="43200"/>
                </a:cubicBezTo>
                <a:cubicBezTo>
                  <a:pt x="0" y="41684"/>
                  <a:pt x="0" y="37894"/>
                  <a:pt x="4799" y="34105"/>
                </a:cubicBezTo>
                <a:cubicBezTo>
                  <a:pt x="11999" y="31831"/>
                  <a:pt x="18000" y="31073"/>
                  <a:pt x="25199" y="32589"/>
                </a:cubicBezTo>
                <a:cubicBezTo>
                  <a:pt x="27599" y="36378"/>
                  <a:pt x="28799" y="40168"/>
                  <a:pt x="30000" y="43200"/>
                </a:cubicBezTo>
                <a:cubicBezTo>
                  <a:pt x="34800" y="42442"/>
                  <a:pt x="39599" y="40168"/>
                  <a:pt x="43200" y="37894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245384" name="Полилиния 241245383"/>
          <p:cNvSpPr/>
          <p:nvPr/>
        </p:nvSpPr>
        <p:spPr bwMode="auto">
          <a:xfrm>
            <a:off x="3020399" y="4400550"/>
            <a:ext cx="133349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3942" y="7623"/>
                  <a:pt x="24685" y="17788"/>
                  <a:pt x="15428" y="29223"/>
                </a:cubicBezTo>
                <a:quadBezTo>
                  <a:pt x="6171" y="36847"/>
                  <a:pt x="0" y="43199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884469" name="Полилиния 581884468"/>
          <p:cNvSpPr/>
          <p:nvPr/>
        </p:nvSpPr>
        <p:spPr bwMode="auto">
          <a:xfrm>
            <a:off x="3010874" y="4419600"/>
            <a:ext cx="314325" cy="3238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400" y="0"/>
                </a:moveTo>
                <a:cubicBezTo>
                  <a:pt x="20945" y="6352"/>
                  <a:pt x="24872" y="11435"/>
                  <a:pt x="30109" y="15247"/>
                </a:cubicBezTo>
                <a:cubicBezTo>
                  <a:pt x="34036" y="20329"/>
                  <a:pt x="37963" y="26682"/>
                  <a:pt x="43200" y="31764"/>
                </a:cubicBezTo>
                <a:cubicBezTo>
                  <a:pt x="39272" y="38117"/>
                  <a:pt x="34036" y="39388"/>
                  <a:pt x="26181" y="40658"/>
                </a:cubicBezTo>
                <a:cubicBezTo>
                  <a:pt x="18327" y="41929"/>
                  <a:pt x="10472" y="41929"/>
                  <a:pt x="5236" y="4192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8626156" name="Полилиния 988626155"/>
          <p:cNvSpPr/>
          <p:nvPr/>
        </p:nvSpPr>
        <p:spPr bwMode="auto">
          <a:xfrm>
            <a:off x="2487000" y="5410200"/>
            <a:ext cx="228599" cy="5429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1600" y="6821"/>
                </a:moveTo>
                <a:cubicBezTo>
                  <a:pt x="23400" y="3789"/>
                  <a:pt x="30600" y="1515"/>
                  <a:pt x="41399" y="0"/>
                </a:cubicBezTo>
                <a:cubicBezTo>
                  <a:pt x="43200" y="6821"/>
                  <a:pt x="37800" y="12126"/>
                  <a:pt x="30600" y="17431"/>
                </a:cubicBezTo>
                <a:cubicBezTo>
                  <a:pt x="25200" y="20463"/>
                  <a:pt x="25200" y="17431"/>
                  <a:pt x="34200" y="15915"/>
                </a:cubicBezTo>
                <a:cubicBezTo>
                  <a:pt x="39600" y="20463"/>
                  <a:pt x="41399" y="27284"/>
                  <a:pt x="39600" y="33347"/>
                </a:cubicBezTo>
                <a:cubicBezTo>
                  <a:pt x="34200" y="37894"/>
                  <a:pt x="27000" y="41684"/>
                  <a:pt x="19799" y="43200"/>
                </a:cubicBezTo>
                <a:cubicBezTo>
                  <a:pt x="5400" y="42442"/>
                  <a:pt x="0" y="38652"/>
                  <a:pt x="0" y="35621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917230" name="Полилиния 1663917229"/>
          <p:cNvSpPr/>
          <p:nvPr/>
        </p:nvSpPr>
        <p:spPr bwMode="auto">
          <a:xfrm>
            <a:off x="3039449" y="5610225"/>
            <a:ext cx="104774" cy="2666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19636" y="13885"/>
                  <a:pt x="11781" y="26228"/>
                  <a:pt x="3927" y="37028"/>
                </a:cubicBezTo>
                <a:quadBezTo>
                  <a:pt x="0" y="43200"/>
                  <a:pt x="15709" y="324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1062159" name="Полилиния 2121062158"/>
          <p:cNvSpPr/>
          <p:nvPr/>
        </p:nvSpPr>
        <p:spPr bwMode="auto">
          <a:xfrm>
            <a:off x="3048975" y="5638800"/>
            <a:ext cx="276224" cy="2381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0427" y="0"/>
                </a:moveTo>
                <a:cubicBezTo>
                  <a:pt x="20855" y="0"/>
                  <a:pt x="26813" y="3456"/>
                  <a:pt x="31282" y="8640"/>
                </a:cubicBezTo>
                <a:cubicBezTo>
                  <a:pt x="37241" y="15552"/>
                  <a:pt x="43200" y="25919"/>
                  <a:pt x="43200" y="34560"/>
                </a:cubicBezTo>
                <a:cubicBezTo>
                  <a:pt x="32772" y="41472"/>
                  <a:pt x="26813" y="41472"/>
                  <a:pt x="17875" y="43200"/>
                </a:cubicBezTo>
                <a:quadBezTo>
                  <a:pt x="8937" y="43200"/>
                  <a:pt x="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645451" name="Полилиния 146645450"/>
          <p:cNvSpPr/>
          <p:nvPr/>
        </p:nvSpPr>
        <p:spPr bwMode="auto">
          <a:xfrm>
            <a:off x="4868250" y="1809750"/>
            <a:ext cx="447675" cy="4476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706" y="24817"/>
                </a:moveTo>
                <a:cubicBezTo>
                  <a:pt x="18382" y="17463"/>
                  <a:pt x="19302" y="11948"/>
                  <a:pt x="19302" y="5514"/>
                </a:cubicBezTo>
                <a:cubicBezTo>
                  <a:pt x="16544" y="919"/>
                  <a:pt x="11029" y="0"/>
                  <a:pt x="8272" y="2757"/>
                </a:cubicBezTo>
                <a:cubicBezTo>
                  <a:pt x="5514" y="7353"/>
                  <a:pt x="3676" y="13787"/>
                  <a:pt x="1838" y="21140"/>
                </a:cubicBezTo>
                <a:cubicBezTo>
                  <a:pt x="919" y="28493"/>
                  <a:pt x="0" y="34927"/>
                  <a:pt x="0" y="39523"/>
                </a:cubicBezTo>
                <a:cubicBezTo>
                  <a:pt x="2757" y="43200"/>
                  <a:pt x="9191" y="41361"/>
                  <a:pt x="13787" y="35846"/>
                </a:cubicBezTo>
                <a:cubicBezTo>
                  <a:pt x="18382" y="30331"/>
                  <a:pt x="21140" y="24817"/>
                  <a:pt x="22978" y="21140"/>
                </a:cubicBezTo>
                <a:cubicBezTo>
                  <a:pt x="22978" y="17463"/>
                  <a:pt x="20221" y="21140"/>
                  <a:pt x="19302" y="26655"/>
                </a:cubicBezTo>
                <a:cubicBezTo>
                  <a:pt x="19302" y="31251"/>
                  <a:pt x="22059" y="36765"/>
                  <a:pt x="25736" y="38604"/>
                </a:cubicBezTo>
                <a:cubicBezTo>
                  <a:pt x="29412" y="37685"/>
                  <a:pt x="34008" y="34927"/>
                  <a:pt x="38604" y="31251"/>
                </a:cubicBezTo>
                <a:lnTo>
                  <a:pt x="43200" y="27574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740296" name="Полилиния 1878740295"/>
          <p:cNvSpPr/>
          <p:nvPr/>
        </p:nvSpPr>
        <p:spPr bwMode="auto">
          <a:xfrm>
            <a:off x="6820875" y="1590675"/>
            <a:ext cx="371474" cy="6762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4681"/>
                </a:moveTo>
                <a:cubicBezTo>
                  <a:pt x="6646" y="30422"/>
                  <a:pt x="13292" y="26163"/>
                  <a:pt x="21046" y="20078"/>
                </a:cubicBezTo>
                <a:cubicBezTo>
                  <a:pt x="27692" y="13385"/>
                  <a:pt x="32123" y="7301"/>
                  <a:pt x="34338" y="4259"/>
                </a:cubicBezTo>
                <a:cubicBezTo>
                  <a:pt x="34338" y="1825"/>
                  <a:pt x="29907" y="0"/>
                  <a:pt x="23261" y="4867"/>
                </a:cubicBezTo>
                <a:cubicBezTo>
                  <a:pt x="19938" y="9735"/>
                  <a:pt x="17723" y="15211"/>
                  <a:pt x="16615" y="20078"/>
                </a:cubicBezTo>
                <a:cubicBezTo>
                  <a:pt x="15507" y="24946"/>
                  <a:pt x="15507" y="29205"/>
                  <a:pt x="14400" y="32856"/>
                </a:cubicBezTo>
                <a:cubicBezTo>
                  <a:pt x="14400" y="37115"/>
                  <a:pt x="14400" y="39549"/>
                  <a:pt x="18830" y="42591"/>
                </a:cubicBezTo>
                <a:cubicBezTo>
                  <a:pt x="25476" y="43200"/>
                  <a:pt x="32123" y="41983"/>
                  <a:pt x="35446" y="39549"/>
                </a:cubicBezTo>
                <a:cubicBezTo>
                  <a:pt x="39876" y="37115"/>
                  <a:pt x="42092" y="34681"/>
                  <a:pt x="43200" y="31639"/>
                </a:cubicBezTo>
                <a:cubicBezTo>
                  <a:pt x="39876" y="27380"/>
                  <a:pt x="35446" y="25554"/>
                  <a:pt x="29907" y="25554"/>
                </a:cubicBezTo>
                <a:cubicBezTo>
                  <a:pt x="24369" y="29814"/>
                  <a:pt x="22153" y="32856"/>
                  <a:pt x="19938" y="36507"/>
                </a:cubicBezTo>
                <a:lnTo>
                  <a:pt x="19938" y="40157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226678" name="Полилиния 421226677"/>
          <p:cNvSpPr/>
          <p:nvPr/>
        </p:nvSpPr>
        <p:spPr bwMode="auto">
          <a:xfrm>
            <a:off x="8754450" y="1743075"/>
            <a:ext cx="542925" cy="5333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7431" y="0"/>
                </a:moveTo>
                <a:cubicBezTo>
                  <a:pt x="16673" y="5400"/>
                  <a:pt x="15915" y="10800"/>
                  <a:pt x="15915" y="15428"/>
                </a:cubicBezTo>
                <a:cubicBezTo>
                  <a:pt x="16673" y="19285"/>
                  <a:pt x="21221" y="18514"/>
                  <a:pt x="22736" y="14657"/>
                </a:cubicBezTo>
                <a:cubicBezTo>
                  <a:pt x="23494" y="10800"/>
                  <a:pt x="21978" y="7714"/>
                  <a:pt x="18947" y="5400"/>
                </a:cubicBezTo>
                <a:cubicBezTo>
                  <a:pt x="15157" y="5400"/>
                  <a:pt x="10610" y="7714"/>
                  <a:pt x="6821" y="11571"/>
                </a:cubicBezTo>
                <a:cubicBezTo>
                  <a:pt x="3031" y="17742"/>
                  <a:pt x="1515" y="23142"/>
                  <a:pt x="757" y="28542"/>
                </a:cubicBezTo>
                <a:cubicBezTo>
                  <a:pt x="0" y="33942"/>
                  <a:pt x="1515" y="37800"/>
                  <a:pt x="5305" y="41657"/>
                </a:cubicBezTo>
                <a:cubicBezTo>
                  <a:pt x="11368" y="43200"/>
                  <a:pt x="19705" y="42428"/>
                  <a:pt x="29557" y="39342"/>
                </a:cubicBezTo>
                <a:quadBezTo>
                  <a:pt x="37894" y="35485"/>
                  <a:pt x="43200" y="30857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2416782" name="Полилиния 1562416781"/>
          <p:cNvSpPr/>
          <p:nvPr/>
        </p:nvSpPr>
        <p:spPr bwMode="auto">
          <a:xfrm>
            <a:off x="5163525" y="1476375"/>
            <a:ext cx="266699" cy="2667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5428" y="10799"/>
                </a:moveTo>
                <a:cubicBezTo>
                  <a:pt x="12342" y="16971"/>
                  <a:pt x="9257" y="10799"/>
                  <a:pt x="13885" y="4628"/>
                </a:cubicBezTo>
                <a:cubicBezTo>
                  <a:pt x="18514" y="0"/>
                  <a:pt x="21599" y="7714"/>
                  <a:pt x="20057" y="13885"/>
                </a:cubicBezTo>
                <a:cubicBezTo>
                  <a:pt x="18514" y="23142"/>
                  <a:pt x="12342" y="30857"/>
                  <a:pt x="7714" y="37028"/>
                </a:cubicBezTo>
                <a:cubicBezTo>
                  <a:pt x="3085" y="43200"/>
                  <a:pt x="0" y="37028"/>
                  <a:pt x="3085" y="30857"/>
                </a:cubicBezTo>
                <a:cubicBezTo>
                  <a:pt x="9257" y="32400"/>
                  <a:pt x="15428" y="37028"/>
                  <a:pt x="21599" y="40114"/>
                </a:cubicBezTo>
                <a:cubicBezTo>
                  <a:pt x="27771" y="43200"/>
                  <a:pt x="35485" y="43200"/>
                  <a:pt x="43200" y="40114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885350" name="Полилиния 1701885349"/>
          <p:cNvSpPr/>
          <p:nvPr/>
        </p:nvSpPr>
        <p:spPr bwMode="auto">
          <a:xfrm>
            <a:off x="7297125" y="1485900"/>
            <a:ext cx="276225" cy="2762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7875" y="7448"/>
                </a:moveTo>
                <a:cubicBezTo>
                  <a:pt x="14896" y="13406"/>
                  <a:pt x="14896" y="5958"/>
                  <a:pt x="20855" y="0"/>
                </a:cubicBezTo>
                <a:cubicBezTo>
                  <a:pt x="25324" y="7448"/>
                  <a:pt x="20855" y="19365"/>
                  <a:pt x="16386" y="29793"/>
                </a:cubicBezTo>
                <a:cubicBezTo>
                  <a:pt x="10427" y="35751"/>
                  <a:pt x="5958" y="40220"/>
                  <a:pt x="0" y="40220"/>
                </a:cubicBezTo>
                <a:cubicBezTo>
                  <a:pt x="1489" y="34262"/>
                  <a:pt x="8937" y="29793"/>
                  <a:pt x="14896" y="35751"/>
                </a:cubicBezTo>
                <a:cubicBezTo>
                  <a:pt x="19365" y="41710"/>
                  <a:pt x="25324" y="43200"/>
                  <a:pt x="37241" y="41710"/>
                </a:cubicBezTo>
                <a:lnTo>
                  <a:pt x="43200" y="37241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9315072" name="Полилиния 2019315071"/>
          <p:cNvSpPr/>
          <p:nvPr/>
        </p:nvSpPr>
        <p:spPr bwMode="auto">
          <a:xfrm>
            <a:off x="9240225" y="1514475"/>
            <a:ext cx="314324" cy="3524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4872" y="1167"/>
                </a:moveTo>
                <a:cubicBezTo>
                  <a:pt x="22254" y="5837"/>
                  <a:pt x="18327" y="10508"/>
                  <a:pt x="13090" y="14010"/>
                </a:cubicBezTo>
                <a:cubicBezTo>
                  <a:pt x="11781" y="9340"/>
                  <a:pt x="15709" y="4670"/>
                  <a:pt x="20945" y="0"/>
                </a:cubicBezTo>
                <a:cubicBezTo>
                  <a:pt x="26181" y="0"/>
                  <a:pt x="26181" y="8172"/>
                  <a:pt x="24872" y="12843"/>
                </a:cubicBezTo>
                <a:cubicBezTo>
                  <a:pt x="20945" y="19848"/>
                  <a:pt x="17018" y="26854"/>
                  <a:pt x="11781" y="33859"/>
                </a:cubicBezTo>
                <a:cubicBezTo>
                  <a:pt x="6545" y="39697"/>
                  <a:pt x="1309" y="42032"/>
                  <a:pt x="0" y="35027"/>
                </a:cubicBezTo>
                <a:cubicBezTo>
                  <a:pt x="5236" y="30356"/>
                  <a:pt x="10472" y="29189"/>
                  <a:pt x="14399" y="33859"/>
                </a:cubicBezTo>
                <a:cubicBezTo>
                  <a:pt x="18327" y="39697"/>
                  <a:pt x="23563" y="43200"/>
                  <a:pt x="30109" y="43200"/>
                </a:cubicBezTo>
                <a:cubicBezTo>
                  <a:pt x="35345" y="38529"/>
                  <a:pt x="39272" y="35027"/>
                  <a:pt x="43199" y="30356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632044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05102918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graphicFrame>
        <p:nvGraphicFramePr>
          <p:cNvPr id="1353013661" name="Таблица 1353013660"/>
          <p:cNvGraphicFramePr>
            <a:graphicFrameLocks/>
          </p:cNvGraphicFramePr>
          <p:nvPr/>
        </p:nvGraphicFramePr>
        <p:xfrm>
          <a:off x="874097" y="606425"/>
          <a:ext cx="4578348" cy="4232276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144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636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196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636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36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92691384" name="Таблица 1592691383"/>
          <p:cNvGraphicFramePr>
            <a:graphicFrameLocks/>
          </p:cNvGraphicFramePr>
          <p:nvPr/>
        </p:nvGraphicFramePr>
        <p:xfrm>
          <a:off x="6658949" y="606425"/>
          <a:ext cx="4578348" cy="42322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44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636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196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636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36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7486613" name="Полилиния 137486612"/>
          <p:cNvSpPr/>
          <p:nvPr/>
        </p:nvSpPr>
        <p:spPr bwMode="auto">
          <a:xfrm>
            <a:off x="1172549" y="1981200"/>
            <a:ext cx="152400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6880"/>
                </a:moveTo>
                <a:cubicBezTo>
                  <a:pt x="10800" y="19200"/>
                  <a:pt x="24300" y="13440"/>
                  <a:pt x="35100" y="8640"/>
                </a:cubicBezTo>
                <a:cubicBezTo>
                  <a:pt x="43200" y="3840"/>
                  <a:pt x="43200" y="0"/>
                  <a:pt x="35100" y="5760"/>
                </a:cubicBezTo>
                <a:cubicBezTo>
                  <a:pt x="29700" y="10560"/>
                  <a:pt x="29700" y="16320"/>
                  <a:pt x="24300" y="24000"/>
                </a:cubicBezTo>
                <a:cubicBezTo>
                  <a:pt x="21600" y="30720"/>
                  <a:pt x="16199" y="35520"/>
                  <a:pt x="13500" y="39359"/>
                </a:cubicBezTo>
                <a:lnTo>
                  <a:pt x="1080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9006094" name="Полилиния 1369006093"/>
          <p:cNvSpPr/>
          <p:nvPr/>
        </p:nvSpPr>
        <p:spPr bwMode="auto">
          <a:xfrm>
            <a:off x="1363050" y="2152650"/>
            <a:ext cx="180974" cy="2000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8189" y="0"/>
                </a:moveTo>
                <a:cubicBezTo>
                  <a:pt x="11368" y="12342"/>
                  <a:pt x="9094" y="22628"/>
                  <a:pt x="4547" y="30857"/>
                </a:cubicBezTo>
                <a:cubicBezTo>
                  <a:pt x="0" y="41142"/>
                  <a:pt x="6821" y="26742"/>
                  <a:pt x="11368" y="16457"/>
                </a:cubicBezTo>
                <a:cubicBezTo>
                  <a:pt x="15915" y="4114"/>
                  <a:pt x="29557" y="14399"/>
                  <a:pt x="38652" y="18514"/>
                </a:cubicBezTo>
                <a:cubicBezTo>
                  <a:pt x="43200" y="26742"/>
                  <a:pt x="31831" y="32914"/>
                  <a:pt x="22736" y="37028"/>
                </a:cubicBezTo>
                <a:quadBezTo>
                  <a:pt x="13642" y="39085"/>
                  <a:pt x="4547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6325172" name="Полилиния 1136325171"/>
          <p:cNvSpPr/>
          <p:nvPr/>
        </p:nvSpPr>
        <p:spPr bwMode="auto">
          <a:xfrm>
            <a:off x="1172549" y="3000375"/>
            <a:ext cx="219075" cy="4572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2539" y="6300"/>
                </a:moveTo>
                <a:cubicBezTo>
                  <a:pt x="20660" y="9899"/>
                  <a:pt x="18782" y="13499"/>
                  <a:pt x="20660" y="6300"/>
                </a:cubicBezTo>
                <a:cubicBezTo>
                  <a:pt x="24417" y="2700"/>
                  <a:pt x="30052" y="0"/>
                  <a:pt x="33808" y="8999"/>
                </a:cubicBezTo>
                <a:cubicBezTo>
                  <a:pt x="28173" y="18000"/>
                  <a:pt x="20660" y="26999"/>
                  <a:pt x="13147" y="35099"/>
                </a:cubicBezTo>
                <a:cubicBezTo>
                  <a:pt x="7513" y="39599"/>
                  <a:pt x="0" y="38699"/>
                  <a:pt x="0" y="32400"/>
                </a:cubicBezTo>
                <a:cubicBezTo>
                  <a:pt x="9391" y="29700"/>
                  <a:pt x="18782" y="35099"/>
                  <a:pt x="20660" y="38699"/>
                </a:cubicBezTo>
                <a:cubicBezTo>
                  <a:pt x="26295" y="43200"/>
                  <a:pt x="33808" y="41399"/>
                  <a:pt x="43200" y="38699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0191798" name="Полилиния 1230191797"/>
          <p:cNvSpPr/>
          <p:nvPr/>
        </p:nvSpPr>
        <p:spPr bwMode="auto">
          <a:xfrm>
            <a:off x="1505925" y="3228975"/>
            <a:ext cx="66674" cy="2286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7028" y="14400"/>
                  <a:pt x="18514" y="25200"/>
                  <a:pt x="6171" y="3599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037133" name="Полилиния 208037132"/>
          <p:cNvSpPr/>
          <p:nvPr/>
        </p:nvSpPr>
        <p:spPr bwMode="auto">
          <a:xfrm>
            <a:off x="1524974" y="3257550"/>
            <a:ext cx="209549" cy="2571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0"/>
                </a:moveTo>
                <a:cubicBezTo>
                  <a:pt x="9818" y="3200"/>
                  <a:pt x="15709" y="8000"/>
                  <a:pt x="27490" y="16000"/>
                </a:cubicBezTo>
                <a:cubicBezTo>
                  <a:pt x="41236" y="20799"/>
                  <a:pt x="43200" y="28800"/>
                  <a:pt x="27490" y="35200"/>
                </a:cubicBezTo>
                <a:quadBezTo>
                  <a:pt x="13745" y="41600"/>
                  <a:pt x="1963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645393" name="Полилиния 1837645392"/>
          <p:cNvSpPr/>
          <p:nvPr/>
        </p:nvSpPr>
        <p:spPr bwMode="auto">
          <a:xfrm>
            <a:off x="1124924" y="4133850"/>
            <a:ext cx="228600" cy="4762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9799" y="7776"/>
                </a:moveTo>
                <a:cubicBezTo>
                  <a:pt x="23399" y="4320"/>
                  <a:pt x="32400" y="0"/>
                  <a:pt x="37799" y="3456"/>
                </a:cubicBezTo>
                <a:cubicBezTo>
                  <a:pt x="34199" y="9503"/>
                  <a:pt x="28800" y="14688"/>
                  <a:pt x="23399" y="19008"/>
                </a:cubicBezTo>
                <a:cubicBezTo>
                  <a:pt x="18000" y="22463"/>
                  <a:pt x="18000" y="18144"/>
                  <a:pt x="30600" y="13823"/>
                </a:cubicBezTo>
                <a:cubicBezTo>
                  <a:pt x="37799" y="13823"/>
                  <a:pt x="43200" y="20736"/>
                  <a:pt x="39599" y="27647"/>
                </a:cubicBezTo>
                <a:cubicBezTo>
                  <a:pt x="32400" y="35423"/>
                  <a:pt x="25199" y="39743"/>
                  <a:pt x="18000" y="42335"/>
                </a:cubicBezTo>
                <a:cubicBezTo>
                  <a:pt x="10799" y="43200"/>
                  <a:pt x="1800" y="39743"/>
                  <a:pt x="0" y="36287"/>
                </a:cubicBezTo>
                <a:lnTo>
                  <a:pt x="8999" y="3456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8559588" name="Полилиния 328559587"/>
          <p:cNvSpPr/>
          <p:nvPr/>
        </p:nvSpPr>
        <p:spPr bwMode="auto">
          <a:xfrm>
            <a:off x="1486874" y="4286250"/>
            <a:ext cx="228600" cy="2476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6200" y="0"/>
                </a:moveTo>
                <a:cubicBezTo>
                  <a:pt x="14400" y="6646"/>
                  <a:pt x="8999" y="18276"/>
                  <a:pt x="5399" y="29907"/>
                </a:cubicBezTo>
                <a:cubicBezTo>
                  <a:pt x="0" y="39876"/>
                  <a:pt x="7199" y="24923"/>
                  <a:pt x="8999" y="16615"/>
                </a:cubicBezTo>
                <a:cubicBezTo>
                  <a:pt x="10799" y="8307"/>
                  <a:pt x="23399" y="13292"/>
                  <a:pt x="34199" y="19938"/>
                </a:cubicBezTo>
                <a:cubicBezTo>
                  <a:pt x="43200" y="28246"/>
                  <a:pt x="34199" y="38215"/>
                  <a:pt x="25199" y="41538"/>
                </a:cubicBezTo>
                <a:cubicBezTo>
                  <a:pt x="16200" y="43200"/>
                  <a:pt x="7199" y="43200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712115" name="Полилиния 1742712114"/>
          <p:cNvSpPr/>
          <p:nvPr/>
        </p:nvSpPr>
        <p:spPr bwMode="auto">
          <a:xfrm>
            <a:off x="6858975" y="1952625"/>
            <a:ext cx="219074" cy="3905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7395"/>
                </a:moveTo>
                <a:cubicBezTo>
                  <a:pt x="9391" y="23180"/>
                  <a:pt x="18782" y="17912"/>
                  <a:pt x="30052" y="10536"/>
                </a:cubicBezTo>
                <a:cubicBezTo>
                  <a:pt x="37565" y="4214"/>
                  <a:pt x="43200" y="0"/>
                  <a:pt x="35686" y="4214"/>
                </a:cubicBezTo>
                <a:cubicBezTo>
                  <a:pt x="30052" y="12643"/>
                  <a:pt x="24417" y="22126"/>
                  <a:pt x="18782" y="30556"/>
                </a:cubicBezTo>
                <a:quadBezTo>
                  <a:pt x="15026" y="37931"/>
                  <a:pt x="11269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5581507" name="Полилиния 1435581506"/>
          <p:cNvSpPr/>
          <p:nvPr/>
        </p:nvSpPr>
        <p:spPr bwMode="auto">
          <a:xfrm>
            <a:off x="7097099" y="2124075"/>
            <a:ext cx="219075" cy="1905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8782" y="0"/>
                </a:moveTo>
                <a:cubicBezTo>
                  <a:pt x="16904" y="8640"/>
                  <a:pt x="11269" y="19439"/>
                  <a:pt x="5634" y="32399"/>
                </a:cubicBezTo>
                <a:cubicBezTo>
                  <a:pt x="0" y="43200"/>
                  <a:pt x="7513" y="28080"/>
                  <a:pt x="13147" y="15119"/>
                </a:cubicBezTo>
                <a:cubicBezTo>
                  <a:pt x="15026" y="6480"/>
                  <a:pt x="26295" y="10800"/>
                  <a:pt x="37565" y="19439"/>
                </a:cubicBezTo>
                <a:cubicBezTo>
                  <a:pt x="43200" y="28080"/>
                  <a:pt x="35686" y="34559"/>
                  <a:pt x="26295" y="38879"/>
                </a:cubicBezTo>
                <a:cubicBezTo>
                  <a:pt x="15026" y="41039"/>
                  <a:pt x="7513" y="43200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155690" name="Полилиния 121155689"/>
          <p:cNvSpPr/>
          <p:nvPr/>
        </p:nvSpPr>
        <p:spPr bwMode="auto">
          <a:xfrm>
            <a:off x="6963750" y="3057525"/>
            <a:ext cx="209549" cy="4000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9454" y="7199"/>
                </a:moveTo>
                <a:cubicBezTo>
                  <a:pt x="27490" y="13371"/>
                  <a:pt x="21600" y="16457"/>
                  <a:pt x="23563" y="11314"/>
                </a:cubicBezTo>
                <a:cubicBezTo>
                  <a:pt x="27490" y="7199"/>
                  <a:pt x="33381" y="4114"/>
                  <a:pt x="41236" y="0"/>
                </a:cubicBezTo>
                <a:cubicBezTo>
                  <a:pt x="41236" y="7199"/>
                  <a:pt x="39272" y="15428"/>
                  <a:pt x="29454" y="26742"/>
                </a:cubicBezTo>
                <a:cubicBezTo>
                  <a:pt x="19636" y="33942"/>
                  <a:pt x="11781" y="39085"/>
                  <a:pt x="1963" y="41142"/>
                </a:cubicBezTo>
                <a:cubicBezTo>
                  <a:pt x="0" y="34971"/>
                  <a:pt x="5890" y="31885"/>
                  <a:pt x="13745" y="30857"/>
                </a:cubicBezTo>
                <a:cubicBezTo>
                  <a:pt x="23563" y="34971"/>
                  <a:pt x="25527" y="39085"/>
                  <a:pt x="27490" y="43200"/>
                </a:cubicBezTo>
                <a:quadBezTo>
                  <a:pt x="35345" y="39085"/>
                  <a:pt x="43200" y="35999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993704" name="Полилиния 645993703"/>
          <p:cNvSpPr/>
          <p:nvPr/>
        </p:nvSpPr>
        <p:spPr bwMode="auto">
          <a:xfrm>
            <a:off x="7239974" y="3248025"/>
            <a:ext cx="219075" cy="1905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4417" y="0"/>
                </a:moveTo>
                <a:cubicBezTo>
                  <a:pt x="24417" y="8640"/>
                  <a:pt x="16904" y="23760"/>
                  <a:pt x="15026" y="32399"/>
                </a:cubicBezTo>
                <a:cubicBezTo>
                  <a:pt x="11269" y="41039"/>
                  <a:pt x="20660" y="21600"/>
                  <a:pt x="24417" y="10800"/>
                </a:cubicBezTo>
                <a:cubicBezTo>
                  <a:pt x="28173" y="0"/>
                  <a:pt x="33808" y="6480"/>
                  <a:pt x="41321" y="17280"/>
                </a:cubicBezTo>
                <a:cubicBezTo>
                  <a:pt x="43200" y="30239"/>
                  <a:pt x="37565" y="36719"/>
                  <a:pt x="24417" y="41039"/>
                </a:cubicBezTo>
                <a:cubicBezTo>
                  <a:pt x="15026" y="41039"/>
                  <a:pt x="7513" y="41039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6961935" name="Полилиния 1716961934"/>
          <p:cNvSpPr/>
          <p:nvPr/>
        </p:nvSpPr>
        <p:spPr bwMode="auto">
          <a:xfrm>
            <a:off x="6858975" y="4076700"/>
            <a:ext cx="219074" cy="4381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6904" y="8452"/>
                </a:moveTo>
                <a:cubicBezTo>
                  <a:pt x="28173" y="2817"/>
                  <a:pt x="35686" y="0"/>
                  <a:pt x="39443" y="5634"/>
                </a:cubicBezTo>
                <a:cubicBezTo>
                  <a:pt x="33808" y="11269"/>
                  <a:pt x="28173" y="15965"/>
                  <a:pt x="24417" y="19721"/>
                </a:cubicBezTo>
                <a:cubicBezTo>
                  <a:pt x="31930" y="15965"/>
                  <a:pt x="41321" y="16904"/>
                  <a:pt x="43200" y="22539"/>
                </a:cubicBezTo>
                <a:cubicBezTo>
                  <a:pt x="39443" y="29113"/>
                  <a:pt x="33808" y="35686"/>
                  <a:pt x="26295" y="40382"/>
                </a:cubicBezTo>
                <a:cubicBezTo>
                  <a:pt x="18782" y="42260"/>
                  <a:pt x="11269" y="43200"/>
                  <a:pt x="3756" y="40382"/>
                </a:cubicBezTo>
                <a:quadBezTo>
                  <a:pt x="0" y="35686"/>
                  <a:pt x="9391" y="32869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9642864" name="Полилиния 2029642863"/>
          <p:cNvSpPr/>
          <p:nvPr/>
        </p:nvSpPr>
        <p:spPr bwMode="auto">
          <a:xfrm>
            <a:off x="7220924" y="4229100"/>
            <a:ext cx="66675" cy="1714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18514" y="16799"/>
                  <a:pt x="6171" y="31200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001159" name="Полилиния 494001158"/>
          <p:cNvSpPr/>
          <p:nvPr/>
        </p:nvSpPr>
        <p:spPr bwMode="auto">
          <a:xfrm>
            <a:off x="7182825" y="4229100"/>
            <a:ext cx="238124" cy="2095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9008" y="0"/>
                </a:moveTo>
                <a:cubicBezTo>
                  <a:pt x="27647" y="1963"/>
                  <a:pt x="38016" y="9818"/>
                  <a:pt x="43200" y="19636"/>
                </a:cubicBezTo>
                <a:cubicBezTo>
                  <a:pt x="34560" y="29454"/>
                  <a:pt x="25920" y="35345"/>
                  <a:pt x="15552" y="39272"/>
                </a:cubicBezTo>
                <a:quadBezTo>
                  <a:pt x="6911" y="41236"/>
                  <a:pt x="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571334" name="Полилиния 112571333"/>
          <p:cNvSpPr/>
          <p:nvPr/>
        </p:nvSpPr>
        <p:spPr bwMode="auto">
          <a:xfrm>
            <a:off x="2448899" y="981075"/>
            <a:ext cx="438150" cy="4286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9721" y="30720"/>
                </a:moveTo>
                <a:cubicBezTo>
                  <a:pt x="20660" y="24000"/>
                  <a:pt x="22539" y="17280"/>
                  <a:pt x="22539" y="9600"/>
                </a:cubicBezTo>
                <a:cubicBezTo>
                  <a:pt x="20660" y="3840"/>
                  <a:pt x="14086" y="0"/>
                  <a:pt x="9391" y="0"/>
                </a:cubicBezTo>
                <a:cubicBezTo>
                  <a:pt x="4695" y="2879"/>
                  <a:pt x="1878" y="7680"/>
                  <a:pt x="0" y="14400"/>
                </a:cubicBezTo>
                <a:cubicBezTo>
                  <a:pt x="0" y="24000"/>
                  <a:pt x="939" y="32640"/>
                  <a:pt x="3756" y="39360"/>
                </a:cubicBezTo>
                <a:cubicBezTo>
                  <a:pt x="8452" y="38400"/>
                  <a:pt x="12208" y="33600"/>
                  <a:pt x="15965" y="28799"/>
                </a:cubicBezTo>
                <a:cubicBezTo>
                  <a:pt x="18782" y="24000"/>
                  <a:pt x="19721" y="27839"/>
                  <a:pt x="20660" y="32640"/>
                </a:cubicBezTo>
                <a:cubicBezTo>
                  <a:pt x="22539" y="38400"/>
                  <a:pt x="24417" y="43200"/>
                  <a:pt x="28173" y="42240"/>
                </a:cubicBezTo>
                <a:cubicBezTo>
                  <a:pt x="33808" y="36480"/>
                  <a:pt x="39443" y="31680"/>
                  <a:pt x="43200" y="27839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119527" name="Полилиния 141119526"/>
          <p:cNvSpPr/>
          <p:nvPr/>
        </p:nvSpPr>
        <p:spPr bwMode="auto">
          <a:xfrm>
            <a:off x="3572849" y="771525"/>
            <a:ext cx="257175" cy="6381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0949"/>
                </a:moveTo>
                <a:cubicBezTo>
                  <a:pt x="4800" y="29014"/>
                  <a:pt x="9600" y="25146"/>
                  <a:pt x="19200" y="19988"/>
                </a:cubicBezTo>
                <a:cubicBezTo>
                  <a:pt x="27199" y="14185"/>
                  <a:pt x="35199" y="9026"/>
                  <a:pt x="39999" y="3868"/>
                </a:cubicBezTo>
                <a:cubicBezTo>
                  <a:pt x="39999" y="1289"/>
                  <a:pt x="33599" y="0"/>
                  <a:pt x="28799" y="2579"/>
                </a:cubicBezTo>
                <a:cubicBezTo>
                  <a:pt x="25599" y="6447"/>
                  <a:pt x="22399" y="11605"/>
                  <a:pt x="19200" y="18698"/>
                </a:cubicBezTo>
                <a:cubicBezTo>
                  <a:pt x="16000" y="24501"/>
                  <a:pt x="14400" y="30949"/>
                  <a:pt x="14400" y="36107"/>
                </a:cubicBezTo>
                <a:cubicBezTo>
                  <a:pt x="14400" y="39976"/>
                  <a:pt x="16000" y="42555"/>
                  <a:pt x="22399" y="43200"/>
                </a:cubicBezTo>
                <a:cubicBezTo>
                  <a:pt x="28799" y="40620"/>
                  <a:pt x="36799" y="37397"/>
                  <a:pt x="39999" y="33528"/>
                </a:cubicBezTo>
                <a:cubicBezTo>
                  <a:pt x="43200" y="29014"/>
                  <a:pt x="43200" y="25791"/>
                  <a:pt x="38399" y="23856"/>
                </a:cubicBezTo>
                <a:cubicBezTo>
                  <a:pt x="31999" y="22567"/>
                  <a:pt x="23999" y="22567"/>
                  <a:pt x="19200" y="25791"/>
                </a:cubicBezTo>
                <a:cubicBezTo>
                  <a:pt x="14400" y="32238"/>
                  <a:pt x="11200" y="38041"/>
                  <a:pt x="11200" y="41265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8113956" name="Полилиния 1558113955"/>
          <p:cNvSpPr/>
          <p:nvPr/>
        </p:nvSpPr>
        <p:spPr bwMode="auto">
          <a:xfrm>
            <a:off x="4877775" y="904875"/>
            <a:ext cx="333374" cy="4667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5919" y="0"/>
                </a:moveTo>
                <a:cubicBezTo>
                  <a:pt x="23451" y="7053"/>
                  <a:pt x="22217" y="12342"/>
                  <a:pt x="27154" y="11461"/>
                </a:cubicBezTo>
                <a:cubicBezTo>
                  <a:pt x="28388" y="7934"/>
                  <a:pt x="27154" y="3526"/>
                  <a:pt x="22217" y="3526"/>
                </a:cubicBezTo>
                <a:cubicBezTo>
                  <a:pt x="14811" y="6171"/>
                  <a:pt x="7405" y="11461"/>
                  <a:pt x="2468" y="18514"/>
                </a:cubicBezTo>
                <a:cubicBezTo>
                  <a:pt x="0" y="28212"/>
                  <a:pt x="0" y="36146"/>
                  <a:pt x="2468" y="40555"/>
                </a:cubicBezTo>
                <a:cubicBezTo>
                  <a:pt x="8639" y="43200"/>
                  <a:pt x="16045" y="43200"/>
                  <a:pt x="29622" y="38791"/>
                </a:cubicBezTo>
                <a:lnTo>
                  <a:pt x="43200" y="33502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7673695" name="Полилиния 997673694"/>
          <p:cNvSpPr/>
          <p:nvPr/>
        </p:nvSpPr>
        <p:spPr bwMode="auto">
          <a:xfrm>
            <a:off x="8163900" y="962025"/>
            <a:ext cx="333374" cy="4095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0982" y="25116"/>
                </a:moveTo>
                <a:cubicBezTo>
                  <a:pt x="24685" y="21097"/>
                  <a:pt x="28388" y="15069"/>
                  <a:pt x="29622" y="10046"/>
                </a:cubicBezTo>
                <a:cubicBezTo>
                  <a:pt x="29622" y="5023"/>
                  <a:pt x="25919" y="2009"/>
                  <a:pt x="19748" y="0"/>
                </a:cubicBezTo>
                <a:cubicBezTo>
                  <a:pt x="14811" y="0"/>
                  <a:pt x="11108" y="3013"/>
                  <a:pt x="7405" y="8037"/>
                </a:cubicBezTo>
                <a:cubicBezTo>
                  <a:pt x="3702" y="17079"/>
                  <a:pt x="1234" y="23106"/>
                  <a:pt x="0" y="31144"/>
                </a:cubicBezTo>
                <a:cubicBezTo>
                  <a:pt x="0" y="39181"/>
                  <a:pt x="1234" y="43200"/>
                  <a:pt x="6171" y="43200"/>
                </a:cubicBezTo>
                <a:cubicBezTo>
                  <a:pt x="11108" y="38176"/>
                  <a:pt x="18514" y="32148"/>
                  <a:pt x="27154" y="23106"/>
                </a:cubicBezTo>
                <a:cubicBezTo>
                  <a:pt x="30857" y="17079"/>
                  <a:pt x="25919" y="23106"/>
                  <a:pt x="25919" y="29134"/>
                </a:cubicBezTo>
                <a:cubicBezTo>
                  <a:pt x="24685" y="35162"/>
                  <a:pt x="24685" y="40186"/>
                  <a:pt x="35794" y="40186"/>
                </a:cubicBezTo>
                <a:lnTo>
                  <a:pt x="43200" y="34158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205871" name="Полилиния 810205870"/>
          <p:cNvSpPr/>
          <p:nvPr/>
        </p:nvSpPr>
        <p:spPr bwMode="auto">
          <a:xfrm>
            <a:off x="8440125" y="742950"/>
            <a:ext cx="238125" cy="2286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2463" y="3600"/>
                </a:moveTo>
                <a:cubicBezTo>
                  <a:pt x="15551" y="12599"/>
                  <a:pt x="10368" y="18000"/>
                  <a:pt x="13824" y="7200"/>
                </a:cubicBezTo>
                <a:cubicBezTo>
                  <a:pt x="19007" y="0"/>
                  <a:pt x="22463" y="10800"/>
                  <a:pt x="17280" y="19799"/>
                </a:cubicBezTo>
                <a:cubicBezTo>
                  <a:pt x="12095" y="28800"/>
                  <a:pt x="6912" y="34199"/>
                  <a:pt x="0" y="37800"/>
                </a:cubicBezTo>
                <a:cubicBezTo>
                  <a:pt x="0" y="30600"/>
                  <a:pt x="6912" y="28800"/>
                  <a:pt x="13824" y="36000"/>
                </a:cubicBezTo>
                <a:cubicBezTo>
                  <a:pt x="20736" y="43200"/>
                  <a:pt x="34560" y="39599"/>
                  <a:pt x="43200" y="360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10533" name="Полилиния 164310532"/>
          <p:cNvSpPr/>
          <p:nvPr/>
        </p:nvSpPr>
        <p:spPr bwMode="auto">
          <a:xfrm>
            <a:off x="9202125" y="838200"/>
            <a:ext cx="381000" cy="5810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4701"/>
                </a:moveTo>
                <a:cubicBezTo>
                  <a:pt x="3239" y="31868"/>
                  <a:pt x="9719" y="26911"/>
                  <a:pt x="18359" y="19829"/>
                </a:cubicBezTo>
                <a:cubicBezTo>
                  <a:pt x="27000" y="12747"/>
                  <a:pt x="33479" y="5665"/>
                  <a:pt x="34559" y="2124"/>
                </a:cubicBezTo>
                <a:cubicBezTo>
                  <a:pt x="31320" y="0"/>
                  <a:pt x="24839" y="2124"/>
                  <a:pt x="20519" y="7790"/>
                </a:cubicBezTo>
                <a:cubicBezTo>
                  <a:pt x="18359" y="12747"/>
                  <a:pt x="17279" y="17704"/>
                  <a:pt x="16199" y="24786"/>
                </a:cubicBezTo>
                <a:cubicBezTo>
                  <a:pt x="16199" y="31160"/>
                  <a:pt x="16199" y="36118"/>
                  <a:pt x="19439" y="40367"/>
                </a:cubicBezTo>
                <a:cubicBezTo>
                  <a:pt x="24839" y="42491"/>
                  <a:pt x="30239" y="41075"/>
                  <a:pt x="35639" y="37534"/>
                </a:cubicBezTo>
                <a:cubicBezTo>
                  <a:pt x="39959" y="33993"/>
                  <a:pt x="43200" y="29744"/>
                  <a:pt x="43200" y="26203"/>
                </a:cubicBezTo>
                <a:cubicBezTo>
                  <a:pt x="37799" y="22662"/>
                  <a:pt x="32399" y="21954"/>
                  <a:pt x="23759" y="27619"/>
                </a:cubicBezTo>
                <a:cubicBezTo>
                  <a:pt x="21599" y="31868"/>
                  <a:pt x="19439" y="36826"/>
                  <a:pt x="19439" y="40367"/>
                </a:cubicBezTo>
                <a:lnTo>
                  <a:pt x="21599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933929" name="Полилиния 221933928"/>
          <p:cNvSpPr/>
          <p:nvPr/>
        </p:nvSpPr>
        <p:spPr bwMode="auto">
          <a:xfrm>
            <a:off x="9687900" y="733425"/>
            <a:ext cx="285750" cy="2762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2959" y="11917"/>
                </a:moveTo>
                <a:cubicBezTo>
                  <a:pt x="23039" y="2979"/>
                  <a:pt x="28799" y="0"/>
                  <a:pt x="27360" y="8937"/>
                </a:cubicBezTo>
                <a:cubicBezTo>
                  <a:pt x="20159" y="19365"/>
                  <a:pt x="10079" y="28303"/>
                  <a:pt x="5760" y="32772"/>
                </a:cubicBezTo>
                <a:cubicBezTo>
                  <a:pt x="0" y="34262"/>
                  <a:pt x="2879" y="26813"/>
                  <a:pt x="8639" y="23834"/>
                </a:cubicBezTo>
                <a:cubicBezTo>
                  <a:pt x="12959" y="32772"/>
                  <a:pt x="15839" y="38731"/>
                  <a:pt x="21600" y="43200"/>
                </a:cubicBezTo>
                <a:cubicBezTo>
                  <a:pt x="31679" y="38731"/>
                  <a:pt x="37439" y="34262"/>
                  <a:pt x="43200" y="29793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5378594" name="Полилиния 365378593"/>
          <p:cNvSpPr/>
          <p:nvPr/>
        </p:nvSpPr>
        <p:spPr bwMode="auto">
          <a:xfrm>
            <a:off x="10402275" y="942975"/>
            <a:ext cx="390524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751" y="0"/>
                </a:moveTo>
                <a:cubicBezTo>
                  <a:pt x="17912" y="6719"/>
                  <a:pt x="16858" y="11520"/>
                  <a:pt x="16858" y="15359"/>
                </a:cubicBezTo>
                <a:cubicBezTo>
                  <a:pt x="21073" y="15359"/>
                  <a:pt x="22126" y="11520"/>
                  <a:pt x="22126" y="7680"/>
                </a:cubicBezTo>
                <a:cubicBezTo>
                  <a:pt x="18965" y="3840"/>
                  <a:pt x="14751" y="4799"/>
                  <a:pt x="8429" y="8639"/>
                </a:cubicBezTo>
                <a:cubicBezTo>
                  <a:pt x="4214" y="15359"/>
                  <a:pt x="1053" y="23040"/>
                  <a:pt x="0" y="30720"/>
                </a:cubicBezTo>
                <a:cubicBezTo>
                  <a:pt x="0" y="37440"/>
                  <a:pt x="6321" y="42239"/>
                  <a:pt x="12643" y="43200"/>
                </a:cubicBezTo>
                <a:cubicBezTo>
                  <a:pt x="22126" y="42239"/>
                  <a:pt x="33717" y="36480"/>
                  <a:pt x="43200" y="2976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7870650" name="Полилиния 1167870649"/>
          <p:cNvSpPr/>
          <p:nvPr/>
        </p:nvSpPr>
        <p:spPr bwMode="auto">
          <a:xfrm>
            <a:off x="10754700" y="666750"/>
            <a:ext cx="247649" cy="2857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6584" y="8640"/>
                </a:moveTo>
                <a:cubicBezTo>
                  <a:pt x="21599" y="12960"/>
                  <a:pt x="16615" y="18720"/>
                  <a:pt x="14953" y="12960"/>
                </a:cubicBezTo>
                <a:cubicBezTo>
                  <a:pt x="18276" y="7200"/>
                  <a:pt x="28246" y="0"/>
                  <a:pt x="31569" y="10080"/>
                </a:cubicBezTo>
                <a:cubicBezTo>
                  <a:pt x="26584" y="18720"/>
                  <a:pt x="19938" y="28800"/>
                  <a:pt x="11630" y="37440"/>
                </a:cubicBezTo>
                <a:cubicBezTo>
                  <a:pt x="4984" y="40320"/>
                  <a:pt x="0" y="34560"/>
                  <a:pt x="9969" y="33120"/>
                </a:cubicBezTo>
                <a:cubicBezTo>
                  <a:pt x="14953" y="40320"/>
                  <a:pt x="23261" y="43200"/>
                  <a:pt x="29907" y="43200"/>
                </a:cubicBezTo>
                <a:quadBezTo>
                  <a:pt x="36553" y="40320"/>
                  <a:pt x="43200" y="3744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8463224" name="Полилиния 1508463223"/>
          <p:cNvSpPr/>
          <p:nvPr/>
        </p:nvSpPr>
        <p:spPr bwMode="auto">
          <a:xfrm>
            <a:off x="2382225" y="1866900"/>
            <a:ext cx="247649" cy="4857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4923" y="9317"/>
                </a:moveTo>
                <a:cubicBezTo>
                  <a:pt x="26584" y="5082"/>
                  <a:pt x="31569" y="2541"/>
                  <a:pt x="38215" y="0"/>
                </a:cubicBezTo>
                <a:cubicBezTo>
                  <a:pt x="43200" y="3388"/>
                  <a:pt x="41538" y="6776"/>
                  <a:pt x="39876" y="10164"/>
                </a:cubicBezTo>
                <a:cubicBezTo>
                  <a:pt x="36553" y="13552"/>
                  <a:pt x="31569" y="16941"/>
                  <a:pt x="26584" y="20329"/>
                </a:cubicBezTo>
                <a:cubicBezTo>
                  <a:pt x="31569" y="16941"/>
                  <a:pt x="39876" y="18635"/>
                  <a:pt x="41538" y="22023"/>
                </a:cubicBezTo>
                <a:cubicBezTo>
                  <a:pt x="41538" y="25411"/>
                  <a:pt x="41538" y="28799"/>
                  <a:pt x="39876" y="33035"/>
                </a:cubicBezTo>
                <a:cubicBezTo>
                  <a:pt x="34892" y="36423"/>
                  <a:pt x="29907" y="39811"/>
                  <a:pt x="21600" y="42352"/>
                </a:cubicBezTo>
                <a:cubicBezTo>
                  <a:pt x="14953" y="43200"/>
                  <a:pt x="8307" y="43200"/>
                  <a:pt x="3323" y="40658"/>
                </a:cubicBezTo>
                <a:quadBezTo>
                  <a:pt x="0" y="36423"/>
                  <a:pt x="1661" y="33035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0156412" name="Полилиния 1040156411"/>
          <p:cNvSpPr/>
          <p:nvPr/>
        </p:nvSpPr>
        <p:spPr bwMode="auto">
          <a:xfrm>
            <a:off x="3591899" y="1800225"/>
            <a:ext cx="228600" cy="5429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8000" y="2273"/>
                </a:moveTo>
                <a:cubicBezTo>
                  <a:pt x="23399" y="0"/>
                  <a:pt x="19800" y="4547"/>
                  <a:pt x="16200" y="9852"/>
                </a:cubicBezTo>
                <a:cubicBezTo>
                  <a:pt x="10800" y="15915"/>
                  <a:pt x="5400" y="20463"/>
                  <a:pt x="0" y="24252"/>
                </a:cubicBezTo>
                <a:cubicBezTo>
                  <a:pt x="9000" y="21978"/>
                  <a:pt x="18000" y="22736"/>
                  <a:pt x="25199" y="25010"/>
                </a:cubicBezTo>
                <a:cubicBezTo>
                  <a:pt x="34199" y="22736"/>
                  <a:pt x="39599" y="20463"/>
                  <a:pt x="43200" y="16673"/>
                </a:cubicBezTo>
                <a:cubicBezTo>
                  <a:pt x="35999" y="20463"/>
                  <a:pt x="32399" y="24252"/>
                  <a:pt x="28799" y="28799"/>
                </a:cubicBezTo>
                <a:cubicBezTo>
                  <a:pt x="25199" y="32589"/>
                  <a:pt x="21599" y="37136"/>
                  <a:pt x="18000" y="40168"/>
                </a:cubicBezTo>
                <a:lnTo>
                  <a:pt x="1620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935106" name="Полилиния 1697935105"/>
          <p:cNvSpPr/>
          <p:nvPr/>
        </p:nvSpPr>
        <p:spPr bwMode="auto">
          <a:xfrm>
            <a:off x="4782525" y="1943100"/>
            <a:ext cx="200025" cy="4191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9085" y="0"/>
                </a:moveTo>
                <a:cubicBezTo>
                  <a:pt x="34971" y="3927"/>
                  <a:pt x="26742" y="9818"/>
                  <a:pt x="20571" y="15709"/>
                </a:cubicBezTo>
                <a:cubicBezTo>
                  <a:pt x="12342" y="22581"/>
                  <a:pt x="6171" y="26509"/>
                  <a:pt x="8228" y="21599"/>
                </a:cubicBezTo>
                <a:cubicBezTo>
                  <a:pt x="20571" y="18654"/>
                  <a:pt x="32914" y="18654"/>
                  <a:pt x="43200" y="23563"/>
                </a:cubicBezTo>
                <a:cubicBezTo>
                  <a:pt x="43200" y="30436"/>
                  <a:pt x="41142" y="34363"/>
                  <a:pt x="34971" y="38290"/>
                </a:cubicBezTo>
                <a:cubicBezTo>
                  <a:pt x="26742" y="41236"/>
                  <a:pt x="18514" y="43200"/>
                  <a:pt x="8228" y="43200"/>
                </a:cubicBezTo>
                <a:quadBezTo>
                  <a:pt x="2057" y="38290"/>
                  <a:pt x="0" y="33381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0226583" name="Полилиния 1400226582"/>
          <p:cNvSpPr/>
          <p:nvPr/>
        </p:nvSpPr>
        <p:spPr bwMode="auto">
          <a:xfrm>
            <a:off x="4953974" y="1933575"/>
            <a:ext cx="238125" cy="285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6912" y="0"/>
                  <a:pt x="17280" y="0"/>
                  <a:pt x="24192" y="0"/>
                </a:cubicBezTo>
                <a:quadBezTo>
                  <a:pt x="36287" y="14400"/>
                  <a:pt x="43200" y="144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245235" name="Полилиния 801245234"/>
          <p:cNvSpPr/>
          <p:nvPr/>
        </p:nvSpPr>
        <p:spPr bwMode="auto">
          <a:xfrm>
            <a:off x="2344125" y="3048000"/>
            <a:ext cx="247649" cy="4952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8215" y="0"/>
                </a:moveTo>
                <a:cubicBezTo>
                  <a:pt x="36553" y="3323"/>
                  <a:pt x="31569" y="9138"/>
                  <a:pt x="24923" y="14123"/>
                </a:cubicBezTo>
                <a:cubicBezTo>
                  <a:pt x="18276" y="19938"/>
                  <a:pt x="11630" y="23261"/>
                  <a:pt x="14953" y="19938"/>
                </a:cubicBezTo>
                <a:cubicBezTo>
                  <a:pt x="21600" y="18276"/>
                  <a:pt x="28246" y="16615"/>
                  <a:pt x="34892" y="16615"/>
                </a:cubicBezTo>
                <a:cubicBezTo>
                  <a:pt x="43200" y="19938"/>
                  <a:pt x="43200" y="23261"/>
                  <a:pt x="43200" y="29907"/>
                </a:cubicBezTo>
                <a:cubicBezTo>
                  <a:pt x="38215" y="33230"/>
                  <a:pt x="33230" y="38215"/>
                  <a:pt x="24923" y="43200"/>
                </a:cubicBezTo>
                <a:cubicBezTo>
                  <a:pt x="18276" y="43200"/>
                  <a:pt x="11630" y="42369"/>
                  <a:pt x="0" y="38215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496225" name="Полилиния 202496224"/>
          <p:cNvSpPr/>
          <p:nvPr/>
        </p:nvSpPr>
        <p:spPr bwMode="auto">
          <a:xfrm>
            <a:off x="2591774" y="3009900"/>
            <a:ext cx="276224" cy="190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8937" y="21600"/>
                  <a:pt x="17875" y="21600"/>
                  <a:pt x="25324" y="21600"/>
                </a:cubicBezTo>
                <a:quadBezTo>
                  <a:pt x="32772" y="21600"/>
                  <a:pt x="43200" y="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5258286" name="Полилиния 2135258285"/>
          <p:cNvSpPr/>
          <p:nvPr/>
        </p:nvSpPr>
        <p:spPr bwMode="auto">
          <a:xfrm>
            <a:off x="4630125" y="3162300"/>
            <a:ext cx="171449" cy="3714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2153"/>
                </a:moveTo>
                <a:cubicBezTo>
                  <a:pt x="9599" y="18830"/>
                  <a:pt x="19199" y="14400"/>
                  <a:pt x="31200" y="9969"/>
                </a:cubicBezTo>
                <a:cubicBezTo>
                  <a:pt x="40799" y="4430"/>
                  <a:pt x="43200" y="0"/>
                  <a:pt x="33599" y="5538"/>
                </a:cubicBezTo>
                <a:cubicBezTo>
                  <a:pt x="31200" y="12184"/>
                  <a:pt x="26400" y="18830"/>
                  <a:pt x="21600" y="26584"/>
                </a:cubicBezTo>
                <a:cubicBezTo>
                  <a:pt x="16799" y="33230"/>
                  <a:pt x="11999" y="38769"/>
                  <a:pt x="9599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290346" name="Полилиния 93290345"/>
          <p:cNvSpPr/>
          <p:nvPr/>
        </p:nvSpPr>
        <p:spPr bwMode="auto">
          <a:xfrm>
            <a:off x="4887300" y="3038475"/>
            <a:ext cx="257175" cy="5333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7599" y="11571"/>
                </a:moveTo>
                <a:cubicBezTo>
                  <a:pt x="22400" y="6942"/>
                  <a:pt x="27199" y="4628"/>
                  <a:pt x="33599" y="2314"/>
                </a:cubicBezTo>
                <a:cubicBezTo>
                  <a:pt x="41599" y="0"/>
                  <a:pt x="39999" y="6942"/>
                  <a:pt x="35199" y="12342"/>
                </a:cubicBezTo>
                <a:cubicBezTo>
                  <a:pt x="28800" y="16971"/>
                  <a:pt x="25600" y="20828"/>
                  <a:pt x="20799" y="23914"/>
                </a:cubicBezTo>
                <a:cubicBezTo>
                  <a:pt x="27199" y="20828"/>
                  <a:pt x="36799" y="18514"/>
                  <a:pt x="43200" y="20828"/>
                </a:cubicBezTo>
                <a:cubicBezTo>
                  <a:pt x="41599" y="26999"/>
                  <a:pt x="39999" y="30857"/>
                  <a:pt x="35199" y="33942"/>
                </a:cubicBezTo>
                <a:cubicBezTo>
                  <a:pt x="27199" y="37800"/>
                  <a:pt x="20799" y="40885"/>
                  <a:pt x="11199" y="43200"/>
                </a:cubicBezTo>
                <a:quadBezTo>
                  <a:pt x="3200" y="39342"/>
                  <a:pt x="0" y="35485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52432" name="Полилиния 47752431"/>
          <p:cNvSpPr/>
          <p:nvPr/>
        </p:nvSpPr>
        <p:spPr bwMode="auto">
          <a:xfrm>
            <a:off x="3410925" y="3019425"/>
            <a:ext cx="200024" cy="5429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5010"/>
                </a:moveTo>
                <a:cubicBezTo>
                  <a:pt x="18514" y="17431"/>
                  <a:pt x="39085" y="4547"/>
                  <a:pt x="43200" y="0"/>
                </a:cubicBezTo>
                <a:cubicBezTo>
                  <a:pt x="39085" y="3031"/>
                  <a:pt x="34971" y="8336"/>
                  <a:pt x="30857" y="16673"/>
                </a:cubicBezTo>
                <a:cubicBezTo>
                  <a:pt x="26742" y="22736"/>
                  <a:pt x="24685" y="28042"/>
                  <a:pt x="20571" y="32589"/>
                </a:cubicBezTo>
                <a:cubicBezTo>
                  <a:pt x="16457" y="37136"/>
                  <a:pt x="12342" y="40168"/>
                  <a:pt x="8228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5580660" name="Полилиния 1025580659"/>
          <p:cNvSpPr/>
          <p:nvPr/>
        </p:nvSpPr>
        <p:spPr bwMode="auto">
          <a:xfrm>
            <a:off x="3696675" y="3028950"/>
            <a:ext cx="342899" cy="5524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2799" y="3724"/>
                </a:moveTo>
                <a:cubicBezTo>
                  <a:pt x="23999" y="6703"/>
                  <a:pt x="20399" y="11172"/>
                  <a:pt x="16800" y="15641"/>
                </a:cubicBezTo>
                <a:cubicBezTo>
                  <a:pt x="14399" y="18620"/>
                  <a:pt x="14399" y="11917"/>
                  <a:pt x="18000" y="7448"/>
                </a:cubicBezTo>
                <a:cubicBezTo>
                  <a:pt x="22799" y="3724"/>
                  <a:pt x="26399" y="1489"/>
                  <a:pt x="32400" y="0"/>
                </a:cubicBezTo>
                <a:cubicBezTo>
                  <a:pt x="34800" y="6703"/>
                  <a:pt x="32400" y="13406"/>
                  <a:pt x="27599" y="20855"/>
                </a:cubicBezTo>
                <a:cubicBezTo>
                  <a:pt x="21599" y="28303"/>
                  <a:pt x="15600" y="35751"/>
                  <a:pt x="10799" y="40220"/>
                </a:cubicBezTo>
                <a:cubicBezTo>
                  <a:pt x="7199" y="42455"/>
                  <a:pt x="1199" y="43200"/>
                  <a:pt x="0" y="39475"/>
                </a:cubicBezTo>
                <a:cubicBezTo>
                  <a:pt x="0" y="36496"/>
                  <a:pt x="3599" y="34262"/>
                  <a:pt x="10799" y="33517"/>
                </a:cubicBezTo>
                <a:cubicBezTo>
                  <a:pt x="16800" y="37241"/>
                  <a:pt x="21599" y="39475"/>
                  <a:pt x="26399" y="40220"/>
                </a:cubicBezTo>
                <a:cubicBezTo>
                  <a:pt x="36000" y="37986"/>
                  <a:pt x="39599" y="35006"/>
                  <a:pt x="43200" y="32027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057903" name="Полилиния 225057902"/>
          <p:cNvSpPr/>
          <p:nvPr/>
        </p:nvSpPr>
        <p:spPr bwMode="auto">
          <a:xfrm>
            <a:off x="2353650" y="4057650"/>
            <a:ext cx="361949" cy="5810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8652" y="7790"/>
                </a:moveTo>
                <a:cubicBezTo>
                  <a:pt x="43200" y="4957"/>
                  <a:pt x="43200" y="708"/>
                  <a:pt x="37515" y="0"/>
                </a:cubicBezTo>
                <a:cubicBezTo>
                  <a:pt x="29557" y="2832"/>
                  <a:pt x="21600" y="7081"/>
                  <a:pt x="13642" y="12747"/>
                </a:cubicBezTo>
                <a:cubicBezTo>
                  <a:pt x="5684" y="19829"/>
                  <a:pt x="1136" y="29744"/>
                  <a:pt x="0" y="36826"/>
                </a:cubicBezTo>
                <a:cubicBezTo>
                  <a:pt x="0" y="40367"/>
                  <a:pt x="7957" y="43200"/>
                  <a:pt x="15915" y="43200"/>
                </a:cubicBezTo>
                <a:cubicBezTo>
                  <a:pt x="23873" y="40367"/>
                  <a:pt x="29557" y="34701"/>
                  <a:pt x="31831" y="29744"/>
                </a:cubicBezTo>
                <a:cubicBezTo>
                  <a:pt x="29557" y="25495"/>
                  <a:pt x="26147" y="23370"/>
                  <a:pt x="20463" y="23370"/>
                </a:cubicBezTo>
                <a:cubicBezTo>
                  <a:pt x="14778" y="25495"/>
                  <a:pt x="7957" y="30452"/>
                  <a:pt x="5684" y="35409"/>
                </a:cubicBezTo>
                <a:quadBezTo>
                  <a:pt x="4547" y="39659"/>
                  <a:pt x="4547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356476" name="Полилиния 884356475"/>
          <p:cNvSpPr/>
          <p:nvPr/>
        </p:nvSpPr>
        <p:spPr bwMode="auto">
          <a:xfrm>
            <a:off x="3563324" y="4095750"/>
            <a:ext cx="247650" cy="4476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41538" y="5514"/>
                  <a:pt x="33230" y="12868"/>
                  <a:pt x="23261" y="22978"/>
                </a:cubicBezTo>
                <a:cubicBezTo>
                  <a:pt x="13292" y="32170"/>
                  <a:pt x="6646" y="39523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9417694" name="Полилиния 379417693"/>
          <p:cNvSpPr/>
          <p:nvPr/>
        </p:nvSpPr>
        <p:spPr bwMode="auto">
          <a:xfrm>
            <a:off x="3572849" y="4086225"/>
            <a:ext cx="323850" cy="4857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4305" y="3388"/>
                </a:moveTo>
                <a:cubicBezTo>
                  <a:pt x="31764" y="0"/>
                  <a:pt x="24141" y="847"/>
                  <a:pt x="15247" y="4235"/>
                </a:cubicBezTo>
                <a:cubicBezTo>
                  <a:pt x="10164" y="6776"/>
                  <a:pt x="11435" y="11011"/>
                  <a:pt x="16517" y="13552"/>
                </a:cubicBezTo>
                <a:cubicBezTo>
                  <a:pt x="22870" y="16094"/>
                  <a:pt x="29223" y="18635"/>
                  <a:pt x="34305" y="21176"/>
                </a:cubicBezTo>
                <a:cubicBezTo>
                  <a:pt x="39388" y="25411"/>
                  <a:pt x="41929" y="28799"/>
                  <a:pt x="43200" y="32188"/>
                </a:cubicBezTo>
                <a:cubicBezTo>
                  <a:pt x="43200" y="35576"/>
                  <a:pt x="36847" y="39811"/>
                  <a:pt x="26682" y="42352"/>
                </a:cubicBezTo>
                <a:cubicBezTo>
                  <a:pt x="17788" y="43200"/>
                  <a:pt x="11435" y="43200"/>
                  <a:pt x="6352" y="43200"/>
                </a:cubicBezTo>
                <a:lnTo>
                  <a:pt x="0" y="39811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201551" name="Полилиния 1709201550"/>
          <p:cNvSpPr/>
          <p:nvPr/>
        </p:nvSpPr>
        <p:spPr bwMode="auto">
          <a:xfrm>
            <a:off x="4544400" y="4200525"/>
            <a:ext cx="219074" cy="4571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0699"/>
                </a:moveTo>
                <a:cubicBezTo>
                  <a:pt x="7513" y="14400"/>
                  <a:pt x="16904" y="10800"/>
                  <a:pt x="26295" y="7199"/>
                </a:cubicBezTo>
                <a:cubicBezTo>
                  <a:pt x="35686" y="2700"/>
                  <a:pt x="43200" y="0"/>
                  <a:pt x="33808" y="2700"/>
                </a:cubicBezTo>
                <a:cubicBezTo>
                  <a:pt x="30052" y="7199"/>
                  <a:pt x="24417" y="13500"/>
                  <a:pt x="18782" y="22500"/>
                </a:cubicBezTo>
                <a:cubicBezTo>
                  <a:pt x="13147" y="28800"/>
                  <a:pt x="9391" y="35100"/>
                  <a:pt x="3756" y="3959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519813" name="Полилиния 297519812"/>
          <p:cNvSpPr/>
          <p:nvPr/>
        </p:nvSpPr>
        <p:spPr bwMode="auto">
          <a:xfrm>
            <a:off x="4887300" y="4210050"/>
            <a:ext cx="276225" cy="4286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1917" y="3839"/>
                </a:moveTo>
                <a:cubicBezTo>
                  <a:pt x="7448" y="9599"/>
                  <a:pt x="5958" y="15360"/>
                  <a:pt x="2979" y="22080"/>
                </a:cubicBezTo>
                <a:cubicBezTo>
                  <a:pt x="1489" y="28800"/>
                  <a:pt x="1489" y="34560"/>
                  <a:pt x="1489" y="38400"/>
                </a:cubicBezTo>
                <a:cubicBezTo>
                  <a:pt x="5958" y="43200"/>
                  <a:pt x="11917" y="43200"/>
                  <a:pt x="22344" y="37440"/>
                </a:cubicBezTo>
                <a:cubicBezTo>
                  <a:pt x="29793" y="31679"/>
                  <a:pt x="37241" y="24960"/>
                  <a:pt x="41710" y="17279"/>
                </a:cubicBezTo>
                <a:cubicBezTo>
                  <a:pt x="43200" y="11520"/>
                  <a:pt x="43200" y="6719"/>
                  <a:pt x="40220" y="2879"/>
                </a:cubicBezTo>
                <a:cubicBezTo>
                  <a:pt x="34262" y="960"/>
                  <a:pt x="28303" y="0"/>
                  <a:pt x="22344" y="0"/>
                </a:cubicBezTo>
                <a:cubicBezTo>
                  <a:pt x="14896" y="2879"/>
                  <a:pt x="8937" y="6719"/>
                  <a:pt x="2979" y="12480"/>
                </a:cubicBezTo>
                <a:quadBezTo>
                  <a:pt x="1489" y="22080"/>
                  <a:pt x="0" y="3456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710357" name="Полилиния 512710356"/>
          <p:cNvSpPr/>
          <p:nvPr/>
        </p:nvSpPr>
        <p:spPr bwMode="auto">
          <a:xfrm>
            <a:off x="8116274" y="1962150"/>
            <a:ext cx="361950" cy="4667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7284" y="19395"/>
                </a:moveTo>
                <a:cubicBezTo>
                  <a:pt x="34105" y="14987"/>
                  <a:pt x="38652" y="10579"/>
                  <a:pt x="42063" y="6171"/>
                </a:cubicBezTo>
                <a:cubicBezTo>
                  <a:pt x="43200" y="2644"/>
                  <a:pt x="35242" y="0"/>
                  <a:pt x="27284" y="2644"/>
                </a:cubicBezTo>
                <a:cubicBezTo>
                  <a:pt x="22736" y="5289"/>
                  <a:pt x="18189" y="10579"/>
                  <a:pt x="14778" y="14987"/>
                </a:cubicBezTo>
                <a:cubicBezTo>
                  <a:pt x="12505" y="19395"/>
                  <a:pt x="11368" y="22922"/>
                  <a:pt x="14778" y="25567"/>
                </a:cubicBezTo>
                <a:cubicBezTo>
                  <a:pt x="20463" y="23804"/>
                  <a:pt x="27284" y="20277"/>
                  <a:pt x="32968" y="16751"/>
                </a:cubicBezTo>
                <a:cubicBezTo>
                  <a:pt x="37515" y="13224"/>
                  <a:pt x="34105" y="19395"/>
                  <a:pt x="30694" y="25567"/>
                </a:cubicBezTo>
                <a:cubicBezTo>
                  <a:pt x="27284" y="29975"/>
                  <a:pt x="21600" y="35265"/>
                  <a:pt x="15915" y="39673"/>
                </a:cubicBezTo>
                <a:cubicBezTo>
                  <a:pt x="10231" y="42318"/>
                  <a:pt x="5684" y="43200"/>
                  <a:pt x="0" y="41436"/>
                </a:cubicBezTo>
                <a:lnTo>
                  <a:pt x="0" y="37028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612704" name="Полилиния 527612703"/>
          <p:cNvSpPr/>
          <p:nvPr/>
        </p:nvSpPr>
        <p:spPr bwMode="auto">
          <a:xfrm>
            <a:off x="9240225" y="2038350"/>
            <a:ext cx="238125" cy="4190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3563"/>
                </a:moveTo>
                <a:cubicBezTo>
                  <a:pt x="10368" y="19636"/>
                  <a:pt x="24191" y="13745"/>
                  <a:pt x="34559" y="7854"/>
                </a:cubicBezTo>
                <a:cubicBezTo>
                  <a:pt x="41471" y="3927"/>
                  <a:pt x="43200" y="0"/>
                  <a:pt x="32831" y="3927"/>
                </a:cubicBezTo>
                <a:cubicBezTo>
                  <a:pt x="27647" y="9818"/>
                  <a:pt x="22464" y="16690"/>
                  <a:pt x="17280" y="24545"/>
                </a:cubicBezTo>
                <a:cubicBezTo>
                  <a:pt x="12095" y="31418"/>
                  <a:pt x="6911" y="38290"/>
                  <a:pt x="3456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707792" name="Полилиния 698707791"/>
          <p:cNvSpPr/>
          <p:nvPr/>
        </p:nvSpPr>
        <p:spPr bwMode="auto">
          <a:xfrm>
            <a:off x="9573600" y="2000250"/>
            <a:ext cx="257175" cy="4476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199" y="0"/>
                  <a:pt x="23999" y="5514"/>
                  <a:pt x="14399" y="11029"/>
                </a:cubicBezTo>
                <a:cubicBezTo>
                  <a:pt x="8000" y="17463"/>
                  <a:pt x="3199" y="23897"/>
                  <a:pt x="0" y="30331"/>
                </a:cubicBezTo>
                <a:cubicBezTo>
                  <a:pt x="0" y="34927"/>
                  <a:pt x="1600" y="38604"/>
                  <a:pt x="14399" y="40442"/>
                </a:cubicBezTo>
                <a:cubicBezTo>
                  <a:pt x="22399" y="37685"/>
                  <a:pt x="27199" y="34008"/>
                  <a:pt x="30399" y="29412"/>
                </a:cubicBezTo>
                <a:cubicBezTo>
                  <a:pt x="27199" y="25736"/>
                  <a:pt x="19200" y="22978"/>
                  <a:pt x="9599" y="27574"/>
                </a:cubicBezTo>
                <a:cubicBezTo>
                  <a:pt x="4799" y="32170"/>
                  <a:pt x="1600" y="38604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1352262" name="Полилиния 361352261"/>
          <p:cNvSpPr/>
          <p:nvPr/>
        </p:nvSpPr>
        <p:spPr bwMode="auto">
          <a:xfrm>
            <a:off x="10373699" y="1981200"/>
            <a:ext cx="257175" cy="3333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8800" y="4937"/>
                </a:moveTo>
                <a:cubicBezTo>
                  <a:pt x="27200" y="11108"/>
                  <a:pt x="22400" y="14811"/>
                  <a:pt x="17600" y="18514"/>
                </a:cubicBezTo>
                <a:cubicBezTo>
                  <a:pt x="20800" y="11108"/>
                  <a:pt x="28800" y="6171"/>
                  <a:pt x="36799" y="2468"/>
                </a:cubicBezTo>
                <a:cubicBezTo>
                  <a:pt x="43200" y="0"/>
                  <a:pt x="40000" y="8639"/>
                  <a:pt x="32000" y="17280"/>
                </a:cubicBezTo>
                <a:cubicBezTo>
                  <a:pt x="22400" y="25920"/>
                  <a:pt x="11200" y="33325"/>
                  <a:pt x="0" y="38262"/>
                </a:cubicBezTo>
                <a:cubicBezTo>
                  <a:pt x="6400" y="34560"/>
                  <a:pt x="17600" y="39497"/>
                  <a:pt x="256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2985666" name="Полилиния 1562985665"/>
          <p:cNvSpPr/>
          <p:nvPr/>
        </p:nvSpPr>
        <p:spPr bwMode="auto">
          <a:xfrm>
            <a:off x="10735650" y="2000250"/>
            <a:ext cx="190500" cy="3429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6720" y="0"/>
                </a:moveTo>
                <a:cubicBezTo>
                  <a:pt x="38880" y="4800"/>
                  <a:pt x="30240" y="12000"/>
                  <a:pt x="23759" y="16799"/>
                </a:cubicBezTo>
                <a:cubicBezTo>
                  <a:pt x="17280" y="20399"/>
                  <a:pt x="21600" y="15599"/>
                  <a:pt x="30240" y="14400"/>
                </a:cubicBezTo>
                <a:cubicBezTo>
                  <a:pt x="41039" y="16799"/>
                  <a:pt x="43200" y="23999"/>
                  <a:pt x="38880" y="28799"/>
                </a:cubicBezTo>
                <a:cubicBezTo>
                  <a:pt x="32399" y="33599"/>
                  <a:pt x="23759" y="38399"/>
                  <a:pt x="8640" y="43200"/>
                </a:cubicBezTo>
                <a:lnTo>
                  <a:pt x="0" y="420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5979433" name="Полилиния 1545979432"/>
          <p:cNvSpPr/>
          <p:nvPr/>
        </p:nvSpPr>
        <p:spPr bwMode="auto">
          <a:xfrm>
            <a:off x="10964250" y="1952625"/>
            <a:ext cx="152400" cy="190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1600"/>
                </a:moveTo>
                <a:cubicBezTo>
                  <a:pt x="10800" y="0"/>
                  <a:pt x="26999" y="43200"/>
                  <a:pt x="432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91584" name="Полилиния 22691583"/>
          <p:cNvSpPr/>
          <p:nvPr/>
        </p:nvSpPr>
        <p:spPr bwMode="auto">
          <a:xfrm>
            <a:off x="7954349" y="3009900"/>
            <a:ext cx="285750" cy="4476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7360" y="9191"/>
                </a:moveTo>
                <a:cubicBezTo>
                  <a:pt x="28800" y="14706"/>
                  <a:pt x="23040" y="18382"/>
                  <a:pt x="23040" y="10110"/>
                </a:cubicBezTo>
                <a:cubicBezTo>
                  <a:pt x="28800" y="5514"/>
                  <a:pt x="36000" y="919"/>
                  <a:pt x="41760" y="0"/>
                </a:cubicBezTo>
                <a:cubicBezTo>
                  <a:pt x="43200" y="3676"/>
                  <a:pt x="38880" y="11948"/>
                  <a:pt x="30240" y="22978"/>
                </a:cubicBezTo>
                <a:cubicBezTo>
                  <a:pt x="18719" y="34927"/>
                  <a:pt x="8640" y="40442"/>
                  <a:pt x="4320" y="43200"/>
                </a:cubicBezTo>
                <a:cubicBezTo>
                  <a:pt x="0" y="38604"/>
                  <a:pt x="4320" y="35846"/>
                  <a:pt x="14400" y="34927"/>
                </a:cubicBezTo>
                <a:cubicBezTo>
                  <a:pt x="20160" y="35846"/>
                  <a:pt x="27360" y="39523"/>
                  <a:pt x="33120" y="40442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7539648" name="Полилиния 2097539647"/>
          <p:cNvSpPr/>
          <p:nvPr/>
        </p:nvSpPr>
        <p:spPr bwMode="auto">
          <a:xfrm>
            <a:off x="8325825" y="3057525"/>
            <a:ext cx="190499" cy="4000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0239" y="0"/>
                </a:moveTo>
                <a:cubicBezTo>
                  <a:pt x="34559" y="4114"/>
                  <a:pt x="32400" y="10285"/>
                  <a:pt x="25919" y="16457"/>
                </a:cubicBezTo>
                <a:cubicBezTo>
                  <a:pt x="17279" y="21599"/>
                  <a:pt x="8639" y="24685"/>
                  <a:pt x="10799" y="19542"/>
                </a:cubicBezTo>
                <a:cubicBezTo>
                  <a:pt x="23760" y="16457"/>
                  <a:pt x="34559" y="16457"/>
                  <a:pt x="43200" y="22628"/>
                </a:cubicBezTo>
                <a:cubicBezTo>
                  <a:pt x="43200" y="29828"/>
                  <a:pt x="36720" y="33942"/>
                  <a:pt x="23760" y="38057"/>
                </a:cubicBezTo>
                <a:cubicBezTo>
                  <a:pt x="15119" y="41142"/>
                  <a:pt x="6479" y="43200"/>
                  <a:pt x="0" y="40114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657767" name="Полилиния 797657766"/>
          <p:cNvSpPr/>
          <p:nvPr/>
        </p:nvSpPr>
        <p:spPr bwMode="auto">
          <a:xfrm>
            <a:off x="8478225" y="3019425"/>
            <a:ext cx="200025" cy="381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12342" y="43200"/>
                  <a:pt x="22628" y="32400"/>
                  <a:pt x="34971" y="10800"/>
                </a:cubicBezTo>
                <a:lnTo>
                  <a:pt x="43200" y="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3940232" name="Полилиния 1453940231"/>
          <p:cNvSpPr/>
          <p:nvPr/>
        </p:nvSpPr>
        <p:spPr bwMode="auto">
          <a:xfrm>
            <a:off x="9068775" y="3095625"/>
            <a:ext cx="228600" cy="3714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8800"/>
                </a:moveTo>
                <a:cubicBezTo>
                  <a:pt x="7200" y="25476"/>
                  <a:pt x="16199" y="22153"/>
                  <a:pt x="28800" y="15507"/>
                </a:cubicBezTo>
                <a:cubicBezTo>
                  <a:pt x="37799" y="8861"/>
                  <a:pt x="43200" y="4430"/>
                  <a:pt x="43200" y="0"/>
                </a:cubicBezTo>
                <a:cubicBezTo>
                  <a:pt x="36000" y="5538"/>
                  <a:pt x="32399" y="12184"/>
                  <a:pt x="26999" y="21046"/>
                </a:cubicBezTo>
                <a:cubicBezTo>
                  <a:pt x="21600" y="29907"/>
                  <a:pt x="16199" y="37661"/>
                  <a:pt x="108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6914376" name="Полилиния 1566914375"/>
          <p:cNvSpPr/>
          <p:nvPr/>
        </p:nvSpPr>
        <p:spPr bwMode="auto">
          <a:xfrm>
            <a:off x="9354525" y="3057525"/>
            <a:ext cx="257175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2399" y="0"/>
                </a:moveTo>
                <a:cubicBezTo>
                  <a:pt x="22399" y="5759"/>
                  <a:pt x="17599" y="11519"/>
                  <a:pt x="11199" y="18239"/>
                </a:cubicBezTo>
                <a:cubicBezTo>
                  <a:pt x="4799" y="23999"/>
                  <a:pt x="0" y="27839"/>
                  <a:pt x="4799" y="23999"/>
                </a:cubicBezTo>
                <a:cubicBezTo>
                  <a:pt x="11199" y="23039"/>
                  <a:pt x="17599" y="23039"/>
                  <a:pt x="28799" y="20159"/>
                </a:cubicBezTo>
                <a:cubicBezTo>
                  <a:pt x="35199" y="17279"/>
                  <a:pt x="39999" y="14400"/>
                  <a:pt x="43200" y="10559"/>
                </a:cubicBezTo>
                <a:cubicBezTo>
                  <a:pt x="38400" y="13439"/>
                  <a:pt x="33599" y="18239"/>
                  <a:pt x="30399" y="23039"/>
                </a:cubicBezTo>
                <a:cubicBezTo>
                  <a:pt x="23999" y="29760"/>
                  <a:pt x="17599" y="34559"/>
                  <a:pt x="12800" y="39359"/>
                </a:cubicBezTo>
                <a:lnTo>
                  <a:pt x="800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949843" name="Полилиния 639949842"/>
          <p:cNvSpPr/>
          <p:nvPr/>
        </p:nvSpPr>
        <p:spPr bwMode="auto">
          <a:xfrm>
            <a:off x="9678375" y="3028950"/>
            <a:ext cx="266699" cy="4381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3142" y="0"/>
                </a:moveTo>
                <a:cubicBezTo>
                  <a:pt x="23142" y="3756"/>
                  <a:pt x="18514" y="10330"/>
                  <a:pt x="13885" y="17843"/>
                </a:cubicBezTo>
                <a:cubicBezTo>
                  <a:pt x="6171" y="24417"/>
                  <a:pt x="0" y="27234"/>
                  <a:pt x="6171" y="26295"/>
                </a:cubicBezTo>
                <a:cubicBezTo>
                  <a:pt x="13885" y="25356"/>
                  <a:pt x="24685" y="24417"/>
                  <a:pt x="30857" y="22539"/>
                </a:cubicBezTo>
                <a:cubicBezTo>
                  <a:pt x="37028" y="19721"/>
                  <a:pt x="41657" y="16904"/>
                  <a:pt x="43200" y="13147"/>
                </a:cubicBezTo>
                <a:cubicBezTo>
                  <a:pt x="37028" y="20660"/>
                  <a:pt x="29314" y="26295"/>
                  <a:pt x="24685" y="31930"/>
                </a:cubicBezTo>
                <a:cubicBezTo>
                  <a:pt x="18514" y="36626"/>
                  <a:pt x="13885" y="40382"/>
                  <a:pt x="7714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824369" name="Полилиния 143824368"/>
          <p:cNvSpPr/>
          <p:nvPr/>
        </p:nvSpPr>
        <p:spPr bwMode="auto">
          <a:xfrm>
            <a:off x="10297500" y="3038475"/>
            <a:ext cx="266699" cy="3619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1831"/>
                </a:moveTo>
                <a:cubicBezTo>
                  <a:pt x="9257" y="27284"/>
                  <a:pt x="18514" y="22736"/>
                  <a:pt x="29314" y="17052"/>
                </a:cubicBezTo>
                <a:cubicBezTo>
                  <a:pt x="38571" y="10231"/>
                  <a:pt x="43200" y="4547"/>
                  <a:pt x="38571" y="0"/>
                </a:cubicBezTo>
                <a:cubicBezTo>
                  <a:pt x="32400" y="5684"/>
                  <a:pt x="29314" y="13642"/>
                  <a:pt x="24685" y="21600"/>
                </a:cubicBezTo>
                <a:cubicBezTo>
                  <a:pt x="18514" y="31831"/>
                  <a:pt x="12342" y="37515"/>
                  <a:pt x="9257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460771" name="Полилиния 639460770"/>
          <p:cNvSpPr/>
          <p:nvPr/>
        </p:nvSpPr>
        <p:spPr bwMode="auto">
          <a:xfrm>
            <a:off x="10602300" y="3009900"/>
            <a:ext cx="238124" cy="4476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919"/>
                </a:moveTo>
                <a:cubicBezTo>
                  <a:pt x="31104" y="0"/>
                  <a:pt x="22464" y="3676"/>
                  <a:pt x="13824" y="10110"/>
                </a:cubicBezTo>
                <a:cubicBezTo>
                  <a:pt x="8640" y="16544"/>
                  <a:pt x="3456" y="23897"/>
                  <a:pt x="0" y="31251"/>
                </a:cubicBezTo>
                <a:cubicBezTo>
                  <a:pt x="0" y="37685"/>
                  <a:pt x="1728" y="41361"/>
                  <a:pt x="13824" y="43200"/>
                </a:cubicBezTo>
                <a:cubicBezTo>
                  <a:pt x="20736" y="40442"/>
                  <a:pt x="27648" y="36765"/>
                  <a:pt x="32832" y="32170"/>
                </a:cubicBezTo>
                <a:cubicBezTo>
                  <a:pt x="32832" y="28493"/>
                  <a:pt x="29376" y="24817"/>
                  <a:pt x="19008" y="23897"/>
                </a:cubicBezTo>
                <a:cubicBezTo>
                  <a:pt x="12095" y="27574"/>
                  <a:pt x="6912" y="31251"/>
                  <a:pt x="5183" y="34927"/>
                </a:cubicBezTo>
                <a:lnTo>
                  <a:pt x="5183" y="38604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091020" name="Полилиния 524091019"/>
          <p:cNvSpPr/>
          <p:nvPr/>
        </p:nvSpPr>
        <p:spPr bwMode="auto">
          <a:xfrm>
            <a:off x="10792800" y="3019425"/>
            <a:ext cx="314324" cy="4762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7963" y="16416"/>
                </a:moveTo>
                <a:cubicBezTo>
                  <a:pt x="39272" y="12095"/>
                  <a:pt x="41890" y="6911"/>
                  <a:pt x="41890" y="3456"/>
                </a:cubicBezTo>
                <a:cubicBezTo>
                  <a:pt x="35345" y="0"/>
                  <a:pt x="27490" y="864"/>
                  <a:pt x="22254" y="5184"/>
                </a:cubicBezTo>
                <a:cubicBezTo>
                  <a:pt x="19636" y="9503"/>
                  <a:pt x="17018" y="14688"/>
                  <a:pt x="17018" y="19871"/>
                </a:cubicBezTo>
                <a:cubicBezTo>
                  <a:pt x="17018" y="23327"/>
                  <a:pt x="22254" y="25055"/>
                  <a:pt x="26181" y="22463"/>
                </a:cubicBezTo>
                <a:cubicBezTo>
                  <a:pt x="32727" y="18144"/>
                  <a:pt x="39272" y="13823"/>
                  <a:pt x="43199" y="11231"/>
                </a:cubicBezTo>
                <a:cubicBezTo>
                  <a:pt x="37963" y="14688"/>
                  <a:pt x="36654" y="18144"/>
                  <a:pt x="34036" y="24191"/>
                </a:cubicBezTo>
                <a:cubicBezTo>
                  <a:pt x="31418" y="30240"/>
                  <a:pt x="27490" y="34559"/>
                  <a:pt x="22254" y="38879"/>
                </a:cubicBezTo>
                <a:cubicBezTo>
                  <a:pt x="18327" y="41471"/>
                  <a:pt x="13090" y="43200"/>
                  <a:pt x="7854" y="43200"/>
                </a:cubicBezTo>
                <a:lnTo>
                  <a:pt x="0" y="42335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7231577" name="Полилиния 367231576"/>
          <p:cNvSpPr/>
          <p:nvPr/>
        </p:nvSpPr>
        <p:spPr bwMode="auto">
          <a:xfrm>
            <a:off x="7963875" y="4114800"/>
            <a:ext cx="200025" cy="4000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6457" y="10285"/>
                </a:moveTo>
                <a:cubicBezTo>
                  <a:pt x="32914" y="3085"/>
                  <a:pt x="43200" y="0"/>
                  <a:pt x="41142" y="8228"/>
                </a:cubicBezTo>
                <a:cubicBezTo>
                  <a:pt x="32914" y="14399"/>
                  <a:pt x="24685" y="20571"/>
                  <a:pt x="34971" y="18514"/>
                </a:cubicBezTo>
                <a:cubicBezTo>
                  <a:pt x="37028" y="22628"/>
                  <a:pt x="37028" y="27771"/>
                  <a:pt x="32914" y="33942"/>
                </a:cubicBezTo>
                <a:cubicBezTo>
                  <a:pt x="26742" y="38057"/>
                  <a:pt x="16457" y="42171"/>
                  <a:pt x="8228" y="43200"/>
                </a:cubicBezTo>
                <a:quadBezTo>
                  <a:pt x="0" y="42171"/>
                  <a:pt x="0" y="38057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883742" name="Полилиния 1707883741"/>
          <p:cNvSpPr/>
          <p:nvPr/>
        </p:nvSpPr>
        <p:spPr bwMode="auto">
          <a:xfrm>
            <a:off x="8335350" y="4114800"/>
            <a:ext cx="228599" cy="4381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1400" y="939"/>
                </a:moveTo>
                <a:cubicBezTo>
                  <a:pt x="34200" y="0"/>
                  <a:pt x="27000" y="1878"/>
                  <a:pt x="19799" y="5634"/>
                </a:cubicBezTo>
                <a:cubicBezTo>
                  <a:pt x="12599" y="11269"/>
                  <a:pt x="5399" y="16904"/>
                  <a:pt x="1800" y="25356"/>
                </a:cubicBezTo>
                <a:cubicBezTo>
                  <a:pt x="0" y="31930"/>
                  <a:pt x="3600" y="37565"/>
                  <a:pt x="5399" y="41321"/>
                </a:cubicBezTo>
                <a:cubicBezTo>
                  <a:pt x="16199" y="43200"/>
                  <a:pt x="28800" y="38504"/>
                  <a:pt x="37800" y="33808"/>
                </a:cubicBezTo>
                <a:cubicBezTo>
                  <a:pt x="43200" y="28173"/>
                  <a:pt x="43200" y="24417"/>
                  <a:pt x="37800" y="20660"/>
                </a:cubicBezTo>
                <a:cubicBezTo>
                  <a:pt x="28800" y="20660"/>
                  <a:pt x="21600" y="23478"/>
                  <a:pt x="16199" y="28173"/>
                </a:cubicBezTo>
                <a:quadBezTo>
                  <a:pt x="10800" y="32869"/>
                  <a:pt x="8999" y="36626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053150" name="Полилиния 521053149"/>
          <p:cNvSpPr/>
          <p:nvPr/>
        </p:nvSpPr>
        <p:spPr bwMode="auto">
          <a:xfrm>
            <a:off x="9240225" y="4114800"/>
            <a:ext cx="266700" cy="4572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900"/>
                </a:moveTo>
                <a:cubicBezTo>
                  <a:pt x="37028" y="0"/>
                  <a:pt x="27771" y="900"/>
                  <a:pt x="20057" y="5400"/>
                </a:cubicBezTo>
                <a:cubicBezTo>
                  <a:pt x="12342" y="10800"/>
                  <a:pt x="6171" y="17100"/>
                  <a:pt x="1542" y="26999"/>
                </a:cubicBezTo>
                <a:cubicBezTo>
                  <a:pt x="0" y="34200"/>
                  <a:pt x="0" y="39599"/>
                  <a:pt x="4628" y="43200"/>
                </a:cubicBezTo>
                <a:cubicBezTo>
                  <a:pt x="13885" y="43200"/>
                  <a:pt x="21599" y="40499"/>
                  <a:pt x="30857" y="35100"/>
                </a:cubicBezTo>
                <a:cubicBezTo>
                  <a:pt x="33942" y="29700"/>
                  <a:pt x="30857" y="25199"/>
                  <a:pt x="26228" y="22500"/>
                </a:cubicBezTo>
                <a:cubicBezTo>
                  <a:pt x="20057" y="22500"/>
                  <a:pt x="13885" y="25199"/>
                  <a:pt x="10799" y="29700"/>
                </a:cubicBezTo>
                <a:cubicBezTo>
                  <a:pt x="9257" y="34200"/>
                  <a:pt x="9257" y="37800"/>
                  <a:pt x="9257" y="41399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791542" name="Полилиния 567791541"/>
          <p:cNvSpPr/>
          <p:nvPr/>
        </p:nvSpPr>
        <p:spPr bwMode="auto">
          <a:xfrm>
            <a:off x="9611700" y="4095750"/>
            <a:ext cx="238124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5920" y="0"/>
                </a:moveTo>
                <a:cubicBezTo>
                  <a:pt x="20736" y="8640"/>
                  <a:pt x="10367" y="14400"/>
                  <a:pt x="5183" y="19200"/>
                </a:cubicBezTo>
                <a:cubicBezTo>
                  <a:pt x="0" y="22080"/>
                  <a:pt x="10367" y="22080"/>
                  <a:pt x="17279" y="21120"/>
                </a:cubicBezTo>
                <a:cubicBezTo>
                  <a:pt x="25920" y="20160"/>
                  <a:pt x="32832" y="18240"/>
                  <a:pt x="39744" y="16320"/>
                </a:cubicBezTo>
                <a:cubicBezTo>
                  <a:pt x="43200" y="12480"/>
                  <a:pt x="38016" y="16320"/>
                  <a:pt x="32832" y="20160"/>
                </a:cubicBezTo>
                <a:cubicBezTo>
                  <a:pt x="27648" y="25920"/>
                  <a:pt x="20736" y="32640"/>
                  <a:pt x="13824" y="38400"/>
                </a:cubicBezTo>
                <a:lnTo>
                  <a:pt x="10367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70108" name="Полилиния 10570107"/>
          <p:cNvSpPr/>
          <p:nvPr/>
        </p:nvSpPr>
        <p:spPr bwMode="auto">
          <a:xfrm>
            <a:off x="10335600" y="4124325"/>
            <a:ext cx="247649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4960"/>
                </a:moveTo>
                <a:cubicBezTo>
                  <a:pt x="6646" y="18240"/>
                  <a:pt x="18276" y="14400"/>
                  <a:pt x="31569" y="9600"/>
                </a:cubicBezTo>
                <a:cubicBezTo>
                  <a:pt x="39876" y="4800"/>
                  <a:pt x="43200" y="0"/>
                  <a:pt x="33230" y="2880"/>
                </a:cubicBezTo>
                <a:cubicBezTo>
                  <a:pt x="26584" y="6720"/>
                  <a:pt x="23261" y="13439"/>
                  <a:pt x="18276" y="20160"/>
                </a:cubicBezTo>
                <a:cubicBezTo>
                  <a:pt x="13292" y="28800"/>
                  <a:pt x="6646" y="38400"/>
                  <a:pt x="1661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7788088" name="Полилиния 2097788087"/>
          <p:cNvSpPr/>
          <p:nvPr/>
        </p:nvSpPr>
        <p:spPr bwMode="auto">
          <a:xfrm>
            <a:off x="10649925" y="4200525"/>
            <a:ext cx="219075" cy="3238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0660" y="0"/>
                </a:moveTo>
                <a:cubicBezTo>
                  <a:pt x="16904" y="7623"/>
                  <a:pt x="11269" y="15247"/>
                  <a:pt x="7513" y="22870"/>
                </a:cubicBezTo>
                <a:cubicBezTo>
                  <a:pt x="5634" y="31764"/>
                  <a:pt x="3756" y="38117"/>
                  <a:pt x="3756" y="43200"/>
                </a:cubicBezTo>
                <a:cubicBezTo>
                  <a:pt x="16904" y="40658"/>
                  <a:pt x="26295" y="33035"/>
                  <a:pt x="35686" y="24141"/>
                </a:cubicBezTo>
                <a:cubicBezTo>
                  <a:pt x="41321" y="16517"/>
                  <a:pt x="43200" y="10164"/>
                  <a:pt x="41321" y="5082"/>
                </a:cubicBezTo>
                <a:cubicBezTo>
                  <a:pt x="33808" y="0"/>
                  <a:pt x="22539" y="1270"/>
                  <a:pt x="15026" y="5082"/>
                </a:cubicBezTo>
                <a:cubicBezTo>
                  <a:pt x="5634" y="13976"/>
                  <a:pt x="1878" y="21600"/>
                  <a:pt x="0" y="30494"/>
                </a:cubicBezTo>
                <a:lnTo>
                  <a:pt x="0" y="36847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855650" name="Полилиния 210855649"/>
          <p:cNvSpPr/>
          <p:nvPr/>
        </p:nvSpPr>
        <p:spPr bwMode="auto">
          <a:xfrm>
            <a:off x="10935675" y="4171950"/>
            <a:ext cx="247649" cy="3429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3292" y="7200"/>
                </a:moveTo>
                <a:cubicBezTo>
                  <a:pt x="8307" y="15599"/>
                  <a:pt x="4984" y="21600"/>
                  <a:pt x="3323" y="28799"/>
                </a:cubicBezTo>
                <a:cubicBezTo>
                  <a:pt x="0" y="33599"/>
                  <a:pt x="0" y="38399"/>
                  <a:pt x="4984" y="43200"/>
                </a:cubicBezTo>
                <a:cubicBezTo>
                  <a:pt x="13292" y="42000"/>
                  <a:pt x="21599" y="34799"/>
                  <a:pt x="28246" y="28799"/>
                </a:cubicBezTo>
                <a:cubicBezTo>
                  <a:pt x="36553" y="19199"/>
                  <a:pt x="41538" y="14399"/>
                  <a:pt x="43200" y="9599"/>
                </a:cubicBezTo>
                <a:cubicBezTo>
                  <a:pt x="41538" y="3600"/>
                  <a:pt x="33230" y="1200"/>
                  <a:pt x="24923" y="0"/>
                </a:cubicBezTo>
                <a:cubicBezTo>
                  <a:pt x="19938" y="4800"/>
                  <a:pt x="13292" y="10799"/>
                  <a:pt x="6646" y="17999"/>
                </a:cubicBezTo>
                <a:lnTo>
                  <a:pt x="3323" y="240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555355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9341117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480050800" name="Рисунок 148005079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353525" y="320591"/>
            <a:ext cx="9058275" cy="648025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007958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8435658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583044350" name="Рисунок 58304434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63149" y="571500"/>
            <a:ext cx="7639281" cy="5734636"/>
          </a:xfrm>
          <a:prstGeom prst="rect">
            <a:avLst/>
          </a:prstGeom>
        </p:spPr>
      </p:pic>
      <p:sp>
        <p:nvSpPr>
          <p:cNvPr id="1271157164" name="Полилиния 1271157163"/>
          <p:cNvSpPr/>
          <p:nvPr/>
        </p:nvSpPr>
        <p:spPr bwMode="auto">
          <a:xfrm>
            <a:off x="2734649" y="5391150"/>
            <a:ext cx="266699" cy="2666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628" y="37028"/>
                </a:moveTo>
                <a:cubicBezTo>
                  <a:pt x="0" y="43200"/>
                  <a:pt x="7714" y="43200"/>
                  <a:pt x="13885" y="35485"/>
                </a:cubicBezTo>
                <a:cubicBezTo>
                  <a:pt x="18514" y="27771"/>
                  <a:pt x="23142" y="20057"/>
                  <a:pt x="23142" y="12342"/>
                </a:cubicBezTo>
                <a:cubicBezTo>
                  <a:pt x="24685" y="6171"/>
                  <a:pt x="20057" y="0"/>
                  <a:pt x="13885" y="4628"/>
                </a:cubicBezTo>
                <a:cubicBezTo>
                  <a:pt x="12342" y="10799"/>
                  <a:pt x="9257" y="20057"/>
                  <a:pt x="9257" y="26228"/>
                </a:cubicBezTo>
                <a:cubicBezTo>
                  <a:pt x="18514" y="24685"/>
                  <a:pt x="23142" y="16971"/>
                  <a:pt x="24685" y="24685"/>
                </a:cubicBezTo>
                <a:cubicBezTo>
                  <a:pt x="24685" y="33942"/>
                  <a:pt x="26228" y="40114"/>
                  <a:pt x="32400" y="40114"/>
                </a:cubicBezTo>
                <a:quadBezTo>
                  <a:pt x="38571" y="37028"/>
                  <a:pt x="43200" y="324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936109" name="Полилиния 1849936108"/>
          <p:cNvSpPr/>
          <p:nvPr/>
        </p:nvSpPr>
        <p:spPr bwMode="auto">
          <a:xfrm>
            <a:off x="3039449" y="5476875"/>
            <a:ext cx="1085850" cy="2095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547" y="3927"/>
                </a:moveTo>
                <a:cubicBezTo>
                  <a:pt x="4168" y="13745"/>
                  <a:pt x="4926" y="5890"/>
                  <a:pt x="3789" y="0"/>
                </a:cubicBezTo>
                <a:cubicBezTo>
                  <a:pt x="1894" y="5890"/>
                  <a:pt x="757" y="11781"/>
                  <a:pt x="0" y="19636"/>
                </a:cubicBezTo>
                <a:cubicBezTo>
                  <a:pt x="378" y="31418"/>
                  <a:pt x="1894" y="41236"/>
                  <a:pt x="4168" y="43200"/>
                </a:cubicBezTo>
                <a:cubicBezTo>
                  <a:pt x="5684" y="37309"/>
                  <a:pt x="7578" y="31418"/>
                  <a:pt x="9473" y="23563"/>
                </a:cubicBezTo>
                <a:cubicBezTo>
                  <a:pt x="10989" y="11781"/>
                  <a:pt x="10989" y="23563"/>
                  <a:pt x="11368" y="33381"/>
                </a:cubicBezTo>
                <a:cubicBezTo>
                  <a:pt x="12884" y="23563"/>
                  <a:pt x="14021" y="15709"/>
                  <a:pt x="15157" y="7854"/>
                </a:cubicBezTo>
                <a:cubicBezTo>
                  <a:pt x="14400" y="21600"/>
                  <a:pt x="15157" y="29454"/>
                  <a:pt x="16294" y="35345"/>
                </a:cubicBezTo>
                <a:cubicBezTo>
                  <a:pt x="18189" y="33381"/>
                  <a:pt x="20842" y="27490"/>
                  <a:pt x="22736" y="17672"/>
                </a:cubicBezTo>
                <a:cubicBezTo>
                  <a:pt x="23115" y="7854"/>
                  <a:pt x="21599" y="1963"/>
                  <a:pt x="20084" y="9818"/>
                </a:cubicBezTo>
                <a:cubicBezTo>
                  <a:pt x="19705" y="17672"/>
                  <a:pt x="19326" y="29454"/>
                  <a:pt x="20463" y="37309"/>
                </a:cubicBezTo>
                <a:cubicBezTo>
                  <a:pt x="21978" y="33381"/>
                  <a:pt x="23115" y="25527"/>
                  <a:pt x="23494" y="17672"/>
                </a:cubicBezTo>
                <a:cubicBezTo>
                  <a:pt x="23494" y="27490"/>
                  <a:pt x="24252" y="35345"/>
                  <a:pt x="26147" y="31418"/>
                </a:cubicBezTo>
                <a:cubicBezTo>
                  <a:pt x="28042" y="25527"/>
                  <a:pt x="27663" y="35345"/>
                  <a:pt x="29557" y="37309"/>
                </a:cubicBezTo>
                <a:cubicBezTo>
                  <a:pt x="31831" y="29454"/>
                  <a:pt x="33347" y="19636"/>
                  <a:pt x="33726" y="11781"/>
                </a:cubicBezTo>
                <a:cubicBezTo>
                  <a:pt x="32968" y="3927"/>
                  <a:pt x="31452" y="1963"/>
                  <a:pt x="30694" y="11781"/>
                </a:cubicBezTo>
                <a:cubicBezTo>
                  <a:pt x="30694" y="19636"/>
                  <a:pt x="32968" y="11781"/>
                  <a:pt x="34863" y="3927"/>
                </a:cubicBezTo>
                <a:cubicBezTo>
                  <a:pt x="34484" y="15709"/>
                  <a:pt x="34484" y="25527"/>
                  <a:pt x="35621" y="31418"/>
                </a:cubicBezTo>
                <a:cubicBezTo>
                  <a:pt x="37515" y="35345"/>
                  <a:pt x="39031" y="37309"/>
                  <a:pt x="40547" y="35345"/>
                </a:cubicBezTo>
                <a:lnTo>
                  <a:pt x="43200" y="19636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603520" name="Полилиния 664603519"/>
          <p:cNvSpPr/>
          <p:nvPr/>
        </p:nvSpPr>
        <p:spPr bwMode="auto">
          <a:xfrm>
            <a:off x="8783025" y="847725"/>
            <a:ext cx="409574" cy="4857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7032" y="29647"/>
                </a:moveTo>
                <a:cubicBezTo>
                  <a:pt x="7032" y="26258"/>
                  <a:pt x="4018" y="23717"/>
                  <a:pt x="1004" y="29647"/>
                </a:cubicBezTo>
                <a:cubicBezTo>
                  <a:pt x="0" y="34729"/>
                  <a:pt x="0" y="39811"/>
                  <a:pt x="3013" y="43200"/>
                </a:cubicBezTo>
                <a:cubicBezTo>
                  <a:pt x="9041" y="42352"/>
                  <a:pt x="13060" y="36423"/>
                  <a:pt x="18083" y="28800"/>
                </a:cubicBezTo>
                <a:cubicBezTo>
                  <a:pt x="25116" y="16941"/>
                  <a:pt x="28130" y="9317"/>
                  <a:pt x="30139" y="3388"/>
                </a:cubicBezTo>
                <a:cubicBezTo>
                  <a:pt x="30139" y="0"/>
                  <a:pt x="26120" y="847"/>
                  <a:pt x="23106" y="5082"/>
                </a:cubicBezTo>
                <a:cubicBezTo>
                  <a:pt x="22102" y="11011"/>
                  <a:pt x="21097" y="16941"/>
                  <a:pt x="21097" y="22023"/>
                </a:cubicBezTo>
                <a:cubicBezTo>
                  <a:pt x="21097" y="27105"/>
                  <a:pt x="23106" y="31341"/>
                  <a:pt x="27125" y="32188"/>
                </a:cubicBezTo>
                <a:cubicBezTo>
                  <a:pt x="31144" y="28800"/>
                  <a:pt x="35162" y="23717"/>
                  <a:pt x="40186" y="15247"/>
                </a:cubicBezTo>
                <a:cubicBezTo>
                  <a:pt x="42195" y="10164"/>
                  <a:pt x="43200" y="5929"/>
                  <a:pt x="43200" y="2541"/>
                </a:cubicBezTo>
                <a:cubicBezTo>
                  <a:pt x="40186" y="10164"/>
                  <a:pt x="39181" y="16094"/>
                  <a:pt x="39181" y="23717"/>
                </a:cubicBezTo>
                <a:cubicBezTo>
                  <a:pt x="39181" y="30494"/>
                  <a:pt x="40186" y="36423"/>
                  <a:pt x="41190" y="42352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9288187" name="Полилиния 1489288186"/>
          <p:cNvSpPr/>
          <p:nvPr/>
        </p:nvSpPr>
        <p:spPr bwMode="auto">
          <a:xfrm>
            <a:off x="9268799" y="1009650"/>
            <a:ext cx="390524" cy="3238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0536" y="24141"/>
                </a:moveTo>
                <a:cubicBezTo>
                  <a:pt x="12643" y="12705"/>
                  <a:pt x="13697" y="7623"/>
                  <a:pt x="13697" y="2541"/>
                </a:cubicBezTo>
                <a:cubicBezTo>
                  <a:pt x="9482" y="0"/>
                  <a:pt x="6321" y="3811"/>
                  <a:pt x="2107" y="11435"/>
                </a:cubicBezTo>
                <a:cubicBezTo>
                  <a:pt x="0" y="20329"/>
                  <a:pt x="0" y="29223"/>
                  <a:pt x="0" y="35576"/>
                </a:cubicBezTo>
                <a:cubicBezTo>
                  <a:pt x="1053" y="40658"/>
                  <a:pt x="6321" y="43200"/>
                  <a:pt x="9482" y="36847"/>
                </a:cubicBezTo>
                <a:cubicBezTo>
                  <a:pt x="12643" y="29223"/>
                  <a:pt x="14751" y="21600"/>
                  <a:pt x="15804" y="13976"/>
                </a:cubicBezTo>
                <a:cubicBezTo>
                  <a:pt x="12643" y="17788"/>
                  <a:pt x="11590" y="22870"/>
                  <a:pt x="11590" y="29223"/>
                </a:cubicBezTo>
                <a:cubicBezTo>
                  <a:pt x="11590" y="34305"/>
                  <a:pt x="16858" y="38117"/>
                  <a:pt x="23180" y="30494"/>
                </a:cubicBezTo>
                <a:cubicBezTo>
                  <a:pt x="25287" y="22870"/>
                  <a:pt x="28448" y="15247"/>
                  <a:pt x="29502" y="10164"/>
                </a:cubicBezTo>
                <a:cubicBezTo>
                  <a:pt x="25287" y="13976"/>
                  <a:pt x="24234" y="22870"/>
                  <a:pt x="24234" y="30494"/>
                </a:cubicBezTo>
                <a:cubicBezTo>
                  <a:pt x="24234" y="36847"/>
                  <a:pt x="31609" y="39388"/>
                  <a:pt x="35824" y="35576"/>
                </a:cubicBezTo>
                <a:cubicBezTo>
                  <a:pt x="38985" y="29223"/>
                  <a:pt x="41092" y="19058"/>
                  <a:pt x="42146" y="10164"/>
                </a:cubicBezTo>
                <a:cubicBezTo>
                  <a:pt x="43200" y="19058"/>
                  <a:pt x="43200" y="25411"/>
                  <a:pt x="43200" y="34305"/>
                </a:cubicBezTo>
                <a:lnTo>
                  <a:pt x="43200" y="39388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593881" name="Полилиния 895593880"/>
          <p:cNvSpPr/>
          <p:nvPr/>
        </p:nvSpPr>
        <p:spPr bwMode="auto">
          <a:xfrm>
            <a:off x="9611700" y="1019175"/>
            <a:ext cx="47624" cy="571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quadBezTo>
                  <a:pt x="0" y="14399"/>
                  <a:pt x="0" y="432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093307" name="Полилиния 688093306"/>
          <p:cNvSpPr/>
          <p:nvPr/>
        </p:nvSpPr>
        <p:spPr bwMode="auto">
          <a:xfrm>
            <a:off x="9783150" y="1057275"/>
            <a:ext cx="266700" cy="2095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5428" y="3927"/>
                </a:moveTo>
                <a:cubicBezTo>
                  <a:pt x="9257" y="0"/>
                  <a:pt x="1542" y="7854"/>
                  <a:pt x="0" y="17672"/>
                </a:cubicBezTo>
                <a:cubicBezTo>
                  <a:pt x="0" y="27490"/>
                  <a:pt x="1542" y="35345"/>
                  <a:pt x="10799" y="43200"/>
                </a:cubicBezTo>
                <a:cubicBezTo>
                  <a:pt x="16971" y="39272"/>
                  <a:pt x="27771" y="31418"/>
                  <a:pt x="37028" y="21600"/>
                </a:cubicBezTo>
                <a:lnTo>
                  <a:pt x="43200" y="11781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8508270" name="Полилиния 2068508269"/>
          <p:cNvSpPr/>
          <p:nvPr/>
        </p:nvSpPr>
        <p:spPr bwMode="auto">
          <a:xfrm>
            <a:off x="10021275" y="942975"/>
            <a:ext cx="800100" cy="3428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599" y="14400"/>
                </a:moveTo>
                <a:cubicBezTo>
                  <a:pt x="4114" y="9600"/>
                  <a:pt x="2057" y="9600"/>
                  <a:pt x="1542" y="18000"/>
                </a:cubicBezTo>
                <a:cubicBezTo>
                  <a:pt x="1028" y="26400"/>
                  <a:pt x="514" y="33600"/>
                  <a:pt x="0" y="39599"/>
                </a:cubicBezTo>
                <a:cubicBezTo>
                  <a:pt x="3085" y="28800"/>
                  <a:pt x="5142" y="21600"/>
                  <a:pt x="6685" y="15599"/>
                </a:cubicBezTo>
                <a:cubicBezTo>
                  <a:pt x="4628" y="20399"/>
                  <a:pt x="4114" y="26400"/>
                  <a:pt x="3599" y="32399"/>
                </a:cubicBezTo>
                <a:cubicBezTo>
                  <a:pt x="5142" y="37200"/>
                  <a:pt x="7200" y="36000"/>
                  <a:pt x="10800" y="30000"/>
                </a:cubicBezTo>
                <a:cubicBezTo>
                  <a:pt x="12342" y="25200"/>
                  <a:pt x="13885" y="20399"/>
                  <a:pt x="14914" y="15599"/>
                </a:cubicBezTo>
                <a:cubicBezTo>
                  <a:pt x="13371" y="25200"/>
                  <a:pt x="13371" y="30000"/>
                  <a:pt x="14914" y="34800"/>
                </a:cubicBezTo>
                <a:cubicBezTo>
                  <a:pt x="18000" y="33600"/>
                  <a:pt x="20571" y="27600"/>
                  <a:pt x="21600" y="21600"/>
                </a:cubicBezTo>
                <a:cubicBezTo>
                  <a:pt x="22114" y="15599"/>
                  <a:pt x="20571" y="11999"/>
                  <a:pt x="17485" y="13200"/>
                </a:cubicBezTo>
                <a:cubicBezTo>
                  <a:pt x="15942" y="16800"/>
                  <a:pt x="14914" y="21600"/>
                  <a:pt x="14914" y="26400"/>
                </a:cubicBezTo>
                <a:cubicBezTo>
                  <a:pt x="14914" y="32399"/>
                  <a:pt x="14914" y="37200"/>
                  <a:pt x="18000" y="40799"/>
                </a:cubicBezTo>
                <a:cubicBezTo>
                  <a:pt x="21085" y="36000"/>
                  <a:pt x="25714" y="30000"/>
                  <a:pt x="30342" y="22800"/>
                </a:cubicBezTo>
                <a:cubicBezTo>
                  <a:pt x="34971" y="13200"/>
                  <a:pt x="37028" y="8400"/>
                  <a:pt x="36000" y="1199"/>
                </a:cubicBezTo>
                <a:cubicBezTo>
                  <a:pt x="33428" y="0"/>
                  <a:pt x="31371" y="3599"/>
                  <a:pt x="29314" y="11999"/>
                </a:cubicBezTo>
                <a:cubicBezTo>
                  <a:pt x="28799" y="18000"/>
                  <a:pt x="28799" y="23999"/>
                  <a:pt x="28799" y="32399"/>
                </a:cubicBezTo>
                <a:cubicBezTo>
                  <a:pt x="28799" y="37200"/>
                  <a:pt x="31371" y="43200"/>
                  <a:pt x="33428" y="43200"/>
                </a:cubicBezTo>
                <a:cubicBezTo>
                  <a:pt x="36000" y="42000"/>
                  <a:pt x="40628" y="38400"/>
                  <a:pt x="43200" y="348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4877487" name="Полилиния 1114877486"/>
          <p:cNvSpPr/>
          <p:nvPr/>
        </p:nvSpPr>
        <p:spPr bwMode="auto">
          <a:xfrm>
            <a:off x="6106500" y="5476875"/>
            <a:ext cx="371474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9938" y="0"/>
                </a:moveTo>
                <a:cubicBezTo>
                  <a:pt x="14400" y="6352"/>
                  <a:pt x="8861" y="15247"/>
                  <a:pt x="5538" y="25411"/>
                </a:cubicBezTo>
                <a:cubicBezTo>
                  <a:pt x="2215" y="36847"/>
                  <a:pt x="1107" y="43200"/>
                  <a:pt x="0" y="36847"/>
                </a:cubicBezTo>
                <a:cubicBezTo>
                  <a:pt x="5538" y="27952"/>
                  <a:pt x="11076" y="19058"/>
                  <a:pt x="16615" y="12705"/>
                </a:cubicBezTo>
                <a:cubicBezTo>
                  <a:pt x="19938" y="7623"/>
                  <a:pt x="13292" y="15247"/>
                  <a:pt x="11076" y="21600"/>
                </a:cubicBezTo>
                <a:cubicBezTo>
                  <a:pt x="11076" y="27952"/>
                  <a:pt x="11076" y="33035"/>
                  <a:pt x="16615" y="36847"/>
                </a:cubicBezTo>
                <a:cubicBezTo>
                  <a:pt x="21046" y="35576"/>
                  <a:pt x="25476" y="30494"/>
                  <a:pt x="28800" y="24141"/>
                </a:cubicBezTo>
                <a:cubicBezTo>
                  <a:pt x="31015" y="19058"/>
                  <a:pt x="26584" y="25411"/>
                  <a:pt x="25476" y="33035"/>
                </a:cubicBezTo>
                <a:cubicBezTo>
                  <a:pt x="29907" y="40658"/>
                  <a:pt x="36553" y="39388"/>
                  <a:pt x="39876" y="34305"/>
                </a:cubicBezTo>
                <a:cubicBezTo>
                  <a:pt x="43200" y="27952"/>
                  <a:pt x="43200" y="22870"/>
                  <a:pt x="39876" y="17788"/>
                </a:cubicBezTo>
                <a:cubicBezTo>
                  <a:pt x="34338" y="17788"/>
                  <a:pt x="31015" y="22870"/>
                  <a:pt x="28800" y="29223"/>
                </a:cubicBezTo>
                <a:quadBezTo>
                  <a:pt x="28800" y="36847"/>
                  <a:pt x="31015" y="41929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438771" name="Полилиния 627438770"/>
          <p:cNvSpPr/>
          <p:nvPr/>
        </p:nvSpPr>
        <p:spPr bwMode="auto">
          <a:xfrm>
            <a:off x="6601800" y="5534025"/>
            <a:ext cx="1143000" cy="2762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1282"/>
                </a:moveTo>
                <a:cubicBezTo>
                  <a:pt x="720" y="23834"/>
                  <a:pt x="720" y="32772"/>
                  <a:pt x="2160" y="35751"/>
                </a:cubicBezTo>
                <a:cubicBezTo>
                  <a:pt x="4320" y="26813"/>
                  <a:pt x="5400" y="19365"/>
                  <a:pt x="6120" y="11917"/>
                </a:cubicBezTo>
                <a:cubicBezTo>
                  <a:pt x="6480" y="5958"/>
                  <a:pt x="6480" y="0"/>
                  <a:pt x="5400" y="5958"/>
                </a:cubicBezTo>
                <a:cubicBezTo>
                  <a:pt x="5040" y="11917"/>
                  <a:pt x="4679" y="20855"/>
                  <a:pt x="5400" y="26813"/>
                </a:cubicBezTo>
                <a:cubicBezTo>
                  <a:pt x="6840" y="32772"/>
                  <a:pt x="9359" y="29793"/>
                  <a:pt x="11160" y="20855"/>
                </a:cubicBezTo>
                <a:cubicBezTo>
                  <a:pt x="11880" y="14896"/>
                  <a:pt x="12599" y="5958"/>
                  <a:pt x="11880" y="13406"/>
                </a:cubicBezTo>
                <a:cubicBezTo>
                  <a:pt x="11880" y="19365"/>
                  <a:pt x="11880" y="25324"/>
                  <a:pt x="12960" y="29793"/>
                </a:cubicBezTo>
                <a:cubicBezTo>
                  <a:pt x="15479" y="28303"/>
                  <a:pt x="16560" y="23834"/>
                  <a:pt x="17999" y="16386"/>
                </a:cubicBezTo>
                <a:cubicBezTo>
                  <a:pt x="19080" y="10427"/>
                  <a:pt x="17999" y="20855"/>
                  <a:pt x="17999" y="28303"/>
                </a:cubicBezTo>
                <a:cubicBezTo>
                  <a:pt x="18719" y="35751"/>
                  <a:pt x="20880" y="32772"/>
                  <a:pt x="21600" y="26813"/>
                </a:cubicBezTo>
                <a:cubicBezTo>
                  <a:pt x="21240" y="17875"/>
                  <a:pt x="19800" y="14896"/>
                  <a:pt x="21600" y="8937"/>
                </a:cubicBezTo>
                <a:cubicBezTo>
                  <a:pt x="23760" y="4468"/>
                  <a:pt x="25200" y="2979"/>
                  <a:pt x="25559" y="11917"/>
                </a:cubicBezTo>
                <a:cubicBezTo>
                  <a:pt x="25920" y="17875"/>
                  <a:pt x="25920" y="25324"/>
                  <a:pt x="26640" y="31282"/>
                </a:cubicBezTo>
                <a:cubicBezTo>
                  <a:pt x="28440" y="26813"/>
                  <a:pt x="29880" y="20855"/>
                  <a:pt x="30959" y="13406"/>
                </a:cubicBezTo>
                <a:cubicBezTo>
                  <a:pt x="31680" y="2979"/>
                  <a:pt x="30239" y="13406"/>
                  <a:pt x="30239" y="20855"/>
                </a:cubicBezTo>
                <a:cubicBezTo>
                  <a:pt x="30239" y="28303"/>
                  <a:pt x="31320" y="32772"/>
                  <a:pt x="33480" y="29793"/>
                </a:cubicBezTo>
                <a:cubicBezTo>
                  <a:pt x="34919" y="22344"/>
                  <a:pt x="36720" y="14896"/>
                  <a:pt x="37440" y="8937"/>
                </a:cubicBezTo>
                <a:cubicBezTo>
                  <a:pt x="36720" y="2979"/>
                  <a:pt x="35639" y="11917"/>
                  <a:pt x="35280" y="19365"/>
                </a:cubicBezTo>
                <a:cubicBezTo>
                  <a:pt x="35280" y="25324"/>
                  <a:pt x="36360" y="29793"/>
                  <a:pt x="37800" y="29793"/>
                </a:cubicBezTo>
                <a:cubicBezTo>
                  <a:pt x="38880" y="25324"/>
                  <a:pt x="40680" y="20855"/>
                  <a:pt x="42120" y="14896"/>
                </a:cubicBezTo>
                <a:cubicBezTo>
                  <a:pt x="43200" y="8937"/>
                  <a:pt x="42840" y="2979"/>
                  <a:pt x="42120" y="11917"/>
                </a:cubicBezTo>
                <a:cubicBezTo>
                  <a:pt x="41760" y="20855"/>
                  <a:pt x="41760" y="28303"/>
                  <a:pt x="41760" y="35751"/>
                </a:cubicBezTo>
                <a:lnTo>
                  <a:pt x="41760" y="43200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415826" name="Полилиния 1914415825"/>
          <p:cNvSpPr/>
          <p:nvPr/>
        </p:nvSpPr>
        <p:spPr bwMode="auto">
          <a:xfrm>
            <a:off x="8887800" y="4962525"/>
            <a:ext cx="85724" cy="3524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9600" y="0"/>
                </a:moveTo>
                <a:cubicBezTo>
                  <a:pt x="4800" y="5837"/>
                  <a:pt x="0" y="14010"/>
                  <a:pt x="0" y="24518"/>
                </a:cubicBezTo>
                <a:cubicBezTo>
                  <a:pt x="14400" y="32691"/>
                  <a:pt x="28800" y="38529"/>
                  <a:pt x="43200" y="432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836588" name="Полилиния 428836587"/>
          <p:cNvSpPr/>
          <p:nvPr/>
        </p:nvSpPr>
        <p:spPr bwMode="auto">
          <a:xfrm>
            <a:off x="8830650" y="5000625"/>
            <a:ext cx="257175" cy="3810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200" y="5399"/>
                  <a:pt x="28800" y="12960"/>
                  <a:pt x="19200" y="22680"/>
                </a:cubicBezTo>
                <a:cubicBezTo>
                  <a:pt x="11200" y="31320"/>
                  <a:pt x="6400" y="37799"/>
                  <a:pt x="0" y="432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284680" name="Полилиния 1796284679"/>
          <p:cNvSpPr/>
          <p:nvPr/>
        </p:nvSpPr>
        <p:spPr bwMode="auto">
          <a:xfrm>
            <a:off x="9154500" y="5143500"/>
            <a:ext cx="180975" cy="2285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9094" y="3600"/>
                </a:moveTo>
                <a:cubicBezTo>
                  <a:pt x="2273" y="10800"/>
                  <a:pt x="0" y="18000"/>
                  <a:pt x="0" y="25200"/>
                </a:cubicBezTo>
                <a:cubicBezTo>
                  <a:pt x="0" y="32399"/>
                  <a:pt x="9094" y="43200"/>
                  <a:pt x="18189" y="43200"/>
                </a:cubicBezTo>
                <a:cubicBezTo>
                  <a:pt x="27284" y="41400"/>
                  <a:pt x="36378" y="32399"/>
                  <a:pt x="43200" y="25200"/>
                </a:cubicBezTo>
                <a:cubicBezTo>
                  <a:pt x="43200" y="16199"/>
                  <a:pt x="40926" y="7200"/>
                  <a:pt x="29557" y="0"/>
                </a:cubicBezTo>
                <a:cubicBezTo>
                  <a:pt x="18189" y="1800"/>
                  <a:pt x="13642" y="8999"/>
                  <a:pt x="9094" y="21600"/>
                </a:cubicBezTo>
                <a:quadBezTo>
                  <a:pt x="9094" y="32399"/>
                  <a:pt x="13642" y="414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1011215" name="Полилиния 1261011214"/>
          <p:cNvSpPr/>
          <p:nvPr/>
        </p:nvSpPr>
        <p:spPr bwMode="auto">
          <a:xfrm>
            <a:off x="9383100" y="5067300"/>
            <a:ext cx="590550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393" y="38117"/>
                </a:moveTo>
                <a:cubicBezTo>
                  <a:pt x="0" y="43200"/>
                  <a:pt x="4877" y="41929"/>
                  <a:pt x="8361" y="36847"/>
                </a:cubicBezTo>
                <a:cubicBezTo>
                  <a:pt x="11845" y="29223"/>
                  <a:pt x="14632" y="21600"/>
                  <a:pt x="15329" y="12705"/>
                </a:cubicBezTo>
                <a:cubicBezTo>
                  <a:pt x="14632" y="6352"/>
                  <a:pt x="12541" y="15247"/>
                  <a:pt x="11845" y="21600"/>
                </a:cubicBezTo>
                <a:cubicBezTo>
                  <a:pt x="11148" y="27952"/>
                  <a:pt x="11148" y="34305"/>
                  <a:pt x="13935" y="39388"/>
                </a:cubicBezTo>
                <a:cubicBezTo>
                  <a:pt x="18116" y="35576"/>
                  <a:pt x="20903" y="30494"/>
                  <a:pt x="23690" y="22870"/>
                </a:cubicBezTo>
                <a:cubicBezTo>
                  <a:pt x="24387" y="17788"/>
                  <a:pt x="24387" y="12705"/>
                  <a:pt x="22296" y="21600"/>
                </a:cubicBezTo>
                <a:cubicBezTo>
                  <a:pt x="21600" y="26682"/>
                  <a:pt x="21600" y="31764"/>
                  <a:pt x="25083" y="35576"/>
                </a:cubicBezTo>
                <a:cubicBezTo>
                  <a:pt x="27870" y="31764"/>
                  <a:pt x="30658" y="29223"/>
                  <a:pt x="32748" y="25411"/>
                </a:cubicBezTo>
                <a:cubicBezTo>
                  <a:pt x="32051" y="33035"/>
                  <a:pt x="34838" y="34305"/>
                  <a:pt x="38322" y="26682"/>
                </a:cubicBezTo>
                <a:cubicBezTo>
                  <a:pt x="39716" y="20329"/>
                  <a:pt x="41109" y="11435"/>
                  <a:pt x="41109" y="6352"/>
                </a:cubicBezTo>
                <a:cubicBezTo>
                  <a:pt x="40412" y="0"/>
                  <a:pt x="37625" y="6352"/>
                  <a:pt x="36232" y="12705"/>
                </a:cubicBezTo>
                <a:cubicBezTo>
                  <a:pt x="34838" y="19058"/>
                  <a:pt x="34838" y="24141"/>
                  <a:pt x="38322" y="22870"/>
                </a:cubicBezTo>
                <a:cubicBezTo>
                  <a:pt x="40412" y="17788"/>
                  <a:pt x="41806" y="12705"/>
                  <a:pt x="41109" y="20329"/>
                </a:cubicBezTo>
                <a:cubicBezTo>
                  <a:pt x="41109" y="25411"/>
                  <a:pt x="41109" y="30494"/>
                  <a:pt x="43200" y="35576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002465" name="Полилиния 1642002464"/>
          <p:cNvSpPr/>
          <p:nvPr/>
        </p:nvSpPr>
        <p:spPr bwMode="auto">
          <a:xfrm>
            <a:off x="10087949" y="4838700"/>
            <a:ext cx="857250" cy="5143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880" y="20799"/>
                </a:moveTo>
                <a:cubicBezTo>
                  <a:pt x="1920" y="26400"/>
                  <a:pt x="960" y="32000"/>
                  <a:pt x="480" y="36800"/>
                </a:cubicBezTo>
                <a:cubicBezTo>
                  <a:pt x="0" y="40800"/>
                  <a:pt x="1440" y="38400"/>
                  <a:pt x="3360" y="33600"/>
                </a:cubicBezTo>
                <a:cubicBezTo>
                  <a:pt x="4800" y="28800"/>
                  <a:pt x="6240" y="25600"/>
                  <a:pt x="4320" y="29599"/>
                </a:cubicBezTo>
                <a:cubicBezTo>
                  <a:pt x="3360" y="34400"/>
                  <a:pt x="3360" y="38400"/>
                  <a:pt x="3360" y="41599"/>
                </a:cubicBezTo>
                <a:cubicBezTo>
                  <a:pt x="5760" y="43200"/>
                  <a:pt x="7680" y="40800"/>
                  <a:pt x="10080" y="36800"/>
                </a:cubicBezTo>
                <a:cubicBezTo>
                  <a:pt x="12000" y="32000"/>
                  <a:pt x="12960" y="27999"/>
                  <a:pt x="11040" y="26400"/>
                </a:cubicBezTo>
                <a:cubicBezTo>
                  <a:pt x="11040" y="29599"/>
                  <a:pt x="10560" y="33600"/>
                  <a:pt x="10560" y="36800"/>
                </a:cubicBezTo>
                <a:cubicBezTo>
                  <a:pt x="10560" y="39999"/>
                  <a:pt x="12960" y="39200"/>
                  <a:pt x="15360" y="36800"/>
                </a:cubicBezTo>
                <a:cubicBezTo>
                  <a:pt x="17760" y="32800"/>
                  <a:pt x="18720" y="27999"/>
                  <a:pt x="18720" y="23200"/>
                </a:cubicBezTo>
                <a:cubicBezTo>
                  <a:pt x="15840" y="20799"/>
                  <a:pt x="13920" y="20000"/>
                  <a:pt x="12480" y="23200"/>
                </a:cubicBezTo>
                <a:cubicBezTo>
                  <a:pt x="12000" y="27200"/>
                  <a:pt x="11040" y="32000"/>
                  <a:pt x="11040" y="35200"/>
                </a:cubicBezTo>
                <a:cubicBezTo>
                  <a:pt x="11520" y="38400"/>
                  <a:pt x="13440" y="36800"/>
                  <a:pt x="16320" y="32800"/>
                </a:cubicBezTo>
                <a:cubicBezTo>
                  <a:pt x="20640" y="24000"/>
                  <a:pt x="24480" y="16800"/>
                  <a:pt x="26880" y="11200"/>
                </a:cubicBezTo>
                <a:cubicBezTo>
                  <a:pt x="27840" y="7199"/>
                  <a:pt x="27840" y="3200"/>
                  <a:pt x="27840" y="0"/>
                </a:cubicBezTo>
                <a:cubicBezTo>
                  <a:pt x="25440" y="0"/>
                  <a:pt x="24480" y="3999"/>
                  <a:pt x="23520" y="8000"/>
                </a:cubicBezTo>
                <a:cubicBezTo>
                  <a:pt x="23040" y="13600"/>
                  <a:pt x="22560" y="20799"/>
                  <a:pt x="22560" y="27999"/>
                </a:cubicBezTo>
                <a:cubicBezTo>
                  <a:pt x="22560" y="33600"/>
                  <a:pt x="22560" y="36800"/>
                  <a:pt x="23040" y="40800"/>
                </a:cubicBezTo>
                <a:cubicBezTo>
                  <a:pt x="25440" y="39200"/>
                  <a:pt x="26880" y="36800"/>
                  <a:pt x="28800" y="32800"/>
                </a:cubicBezTo>
                <a:cubicBezTo>
                  <a:pt x="29760" y="28800"/>
                  <a:pt x="30240" y="24800"/>
                  <a:pt x="30240" y="21600"/>
                </a:cubicBezTo>
                <a:cubicBezTo>
                  <a:pt x="28320" y="20000"/>
                  <a:pt x="25920" y="20799"/>
                  <a:pt x="24480" y="23200"/>
                </a:cubicBezTo>
                <a:cubicBezTo>
                  <a:pt x="23040" y="27999"/>
                  <a:pt x="22560" y="31199"/>
                  <a:pt x="22080" y="34400"/>
                </a:cubicBezTo>
                <a:cubicBezTo>
                  <a:pt x="21600" y="37600"/>
                  <a:pt x="23520" y="39999"/>
                  <a:pt x="25920" y="39999"/>
                </a:cubicBezTo>
                <a:cubicBezTo>
                  <a:pt x="28320" y="37600"/>
                  <a:pt x="30720" y="33600"/>
                  <a:pt x="33600" y="28800"/>
                </a:cubicBezTo>
                <a:cubicBezTo>
                  <a:pt x="35040" y="24800"/>
                  <a:pt x="36000" y="21600"/>
                  <a:pt x="35040" y="18400"/>
                </a:cubicBezTo>
                <a:cubicBezTo>
                  <a:pt x="34560" y="22400"/>
                  <a:pt x="34080" y="25600"/>
                  <a:pt x="33600" y="30400"/>
                </a:cubicBezTo>
                <a:cubicBezTo>
                  <a:pt x="33600" y="35200"/>
                  <a:pt x="36000" y="36000"/>
                  <a:pt x="37920" y="33600"/>
                </a:cubicBezTo>
                <a:cubicBezTo>
                  <a:pt x="40800" y="29599"/>
                  <a:pt x="42240" y="26400"/>
                  <a:pt x="43200" y="23200"/>
                </a:cubicBezTo>
                <a:cubicBezTo>
                  <a:pt x="43200" y="19199"/>
                  <a:pt x="41280" y="14400"/>
                  <a:pt x="39360" y="12800"/>
                </a:cubicBezTo>
                <a:cubicBezTo>
                  <a:pt x="36960" y="13600"/>
                  <a:pt x="35040" y="18400"/>
                  <a:pt x="33600" y="256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9168781" name="Полилиния 409168780"/>
          <p:cNvSpPr/>
          <p:nvPr/>
        </p:nvSpPr>
        <p:spPr bwMode="auto">
          <a:xfrm>
            <a:off x="8716350" y="3009900"/>
            <a:ext cx="161925" cy="3619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9557"/>
                </a:moveTo>
                <a:cubicBezTo>
                  <a:pt x="7623" y="26147"/>
                  <a:pt x="17788" y="21600"/>
                  <a:pt x="25411" y="15915"/>
                </a:cubicBezTo>
                <a:cubicBezTo>
                  <a:pt x="35576" y="11368"/>
                  <a:pt x="40658" y="4547"/>
                  <a:pt x="43200" y="0"/>
                </a:cubicBezTo>
                <a:cubicBezTo>
                  <a:pt x="38117" y="5684"/>
                  <a:pt x="33035" y="12505"/>
                  <a:pt x="30494" y="18189"/>
                </a:cubicBezTo>
                <a:cubicBezTo>
                  <a:pt x="27952" y="25010"/>
                  <a:pt x="25411" y="30694"/>
                  <a:pt x="20329" y="37515"/>
                </a:cubicBezTo>
                <a:lnTo>
                  <a:pt x="15247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781395" name="Полилиния 1617781394"/>
          <p:cNvSpPr/>
          <p:nvPr/>
        </p:nvSpPr>
        <p:spPr bwMode="auto">
          <a:xfrm>
            <a:off x="8935425" y="2981325"/>
            <a:ext cx="219074" cy="3905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0052" y="5268"/>
                </a:moveTo>
                <a:cubicBezTo>
                  <a:pt x="24417" y="10536"/>
                  <a:pt x="20660" y="14751"/>
                  <a:pt x="22539" y="6321"/>
                </a:cubicBezTo>
                <a:cubicBezTo>
                  <a:pt x="28173" y="3160"/>
                  <a:pt x="37565" y="0"/>
                  <a:pt x="43200" y="6321"/>
                </a:cubicBezTo>
                <a:cubicBezTo>
                  <a:pt x="39443" y="13697"/>
                  <a:pt x="31930" y="21073"/>
                  <a:pt x="24417" y="28448"/>
                </a:cubicBezTo>
                <a:cubicBezTo>
                  <a:pt x="16904" y="34770"/>
                  <a:pt x="9391" y="40039"/>
                  <a:pt x="1878" y="42146"/>
                </a:cubicBezTo>
                <a:cubicBezTo>
                  <a:pt x="0" y="36878"/>
                  <a:pt x="5634" y="33717"/>
                  <a:pt x="15026" y="32663"/>
                </a:cubicBezTo>
                <a:cubicBezTo>
                  <a:pt x="20660" y="37931"/>
                  <a:pt x="24417" y="42146"/>
                  <a:pt x="33808" y="43200"/>
                </a:cubicBezTo>
                <a:lnTo>
                  <a:pt x="43200" y="38985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6031581" name="Полилиния 1456031580"/>
          <p:cNvSpPr/>
          <p:nvPr/>
        </p:nvSpPr>
        <p:spPr bwMode="auto">
          <a:xfrm>
            <a:off x="9325950" y="3048000"/>
            <a:ext cx="866775" cy="3333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848" y="12342"/>
                </a:moveTo>
                <a:cubicBezTo>
                  <a:pt x="2848" y="19748"/>
                  <a:pt x="1898" y="29622"/>
                  <a:pt x="474" y="37028"/>
                </a:cubicBezTo>
                <a:cubicBezTo>
                  <a:pt x="0" y="41965"/>
                  <a:pt x="1424" y="35794"/>
                  <a:pt x="2848" y="29622"/>
                </a:cubicBezTo>
                <a:cubicBezTo>
                  <a:pt x="4272" y="25919"/>
                  <a:pt x="5221" y="20982"/>
                  <a:pt x="3797" y="24685"/>
                </a:cubicBezTo>
                <a:cubicBezTo>
                  <a:pt x="2373" y="32091"/>
                  <a:pt x="2373" y="39497"/>
                  <a:pt x="3797" y="43200"/>
                </a:cubicBezTo>
                <a:cubicBezTo>
                  <a:pt x="6646" y="40731"/>
                  <a:pt x="8545" y="35794"/>
                  <a:pt x="9969" y="29622"/>
                </a:cubicBezTo>
                <a:cubicBezTo>
                  <a:pt x="9969" y="34560"/>
                  <a:pt x="9969" y="39497"/>
                  <a:pt x="12817" y="37028"/>
                </a:cubicBezTo>
                <a:cubicBezTo>
                  <a:pt x="14716" y="30857"/>
                  <a:pt x="16615" y="24685"/>
                  <a:pt x="18514" y="18514"/>
                </a:cubicBezTo>
                <a:cubicBezTo>
                  <a:pt x="17090" y="14811"/>
                  <a:pt x="16140" y="20982"/>
                  <a:pt x="15665" y="29622"/>
                </a:cubicBezTo>
                <a:cubicBezTo>
                  <a:pt x="15191" y="35794"/>
                  <a:pt x="16140" y="40731"/>
                  <a:pt x="18039" y="43200"/>
                </a:cubicBezTo>
                <a:cubicBezTo>
                  <a:pt x="21362" y="40731"/>
                  <a:pt x="24210" y="37028"/>
                  <a:pt x="26584" y="32091"/>
                </a:cubicBezTo>
                <a:cubicBezTo>
                  <a:pt x="28958" y="25919"/>
                  <a:pt x="30382" y="19748"/>
                  <a:pt x="30382" y="13577"/>
                </a:cubicBezTo>
                <a:cubicBezTo>
                  <a:pt x="28483" y="14811"/>
                  <a:pt x="27059" y="24685"/>
                  <a:pt x="26584" y="29622"/>
                </a:cubicBezTo>
                <a:cubicBezTo>
                  <a:pt x="26584" y="37028"/>
                  <a:pt x="28008" y="40731"/>
                  <a:pt x="31331" y="39497"/>
                </a:cubicBezTo>
                <a:cubicBezTo>
                  <a:pt x="33705" y="38262"/>
                  <a:pt x="35604" y="33325"/>
                  <a:pt x="37503" y="28388"/>
                </a:cubicBezTo>
                <a:cubicBezTo>
                  <a:pt x="38452" y="23451"/>
                  <a:pt x="38927" y="18514"/>
                  <a:pt x="38452" y="28388"/>
                </a:cubicBezTo>
                <a:cubicBezTo>
                  <a:pt x="38452" y="33325"/>
                  <a:pt x="37028" y="27154"/>
                  <a:pt x="36553" y="22217"/>
                </a:cubicBezTo>
                <a:cubicBezTo>
                  <a:pt x="36553" y="17280"/>
                  <a:pt x="36553" y="12342"/>
                  <a:pt x="39402" y="4937"/>
                </a:cubicBezTo>
                <a:quadBezTo>
                  <a:pt x="41301" y="2468"/>
                  <a:pt x="43200" y="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4429468" name="Полилиния 954429467"/>
          <p:cNvSpPr/>
          <p:nvPr/>
        </p:nvSpPr>
        <p:spPr bwMode="auto">
          <a:xfrm>
            <a:off x="10221300" y="3114675"/>
            <a:ext cx="123824" cy="2000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3292" y="0"/>
                </a:moveTo>
                <a:cubicBezTo>
                  <a:pt x="9969" y="8228"/>
                  <a:pt x="6646" y="18514"/>
                  <a:pt x="0" y="26742"/>
                </a:cubicBezTo>
                <a:cubicBezTo>
                  <a:pt x="0" y="34971"/>
                  <a:pt x="3323" y="43200"/>
                  <a:pt x="26584" y="39085"/>
                </a:cubicBezTo>
                <a:cubicBezTo>
                  <a:pt x="39876" y="28799"/>
                  <a:pt x="43200" y="20571"/>
                  <a:pt x="43200" y="12342"/>
                </a:cubicBezTo>
                <a:cubicBezTo>
                  <a:pt x="33230" y="2057"/>
                  <a:pt x="19938" y="0"/>
                  <a:pt x="9969" y="14400"/>
                </a:cubicBezTo>
                <a:quadBezTo>
                  <a:pt x="6646" y="26742"/>
                  <a:pt x="6646" y="37028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416534" name="Полилиния 1700416533"/>
          <p:cNvSpPr/>
          <p:nvPr/>
        </p:nvSpPr>
        <p:spPr bwMode="auto">
          <a:xfrm>
            <a:off x="10468950" y="3076575"/>
            <a:ext cx="257175" cy="2476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9599" y="0"/>
                </a:moveTo>
                <a:cubicBezTo>
                  <a:pt x="9599" y="13292"/>
                  <a:pt x="4799" y="21600"/>
                  <a:pt x="1600" y="28246"/>
                </a:cubicBezTo>
                <a:cubicBezTo>
                  <a:pt x="0" y="36553"/>
                  <a:pt x="3199" y="29907"/>
                  <a:pt x="7999" y="24923"/>
                </a:cubicBezTo>
                <a:cubicBezTo>
                  <a:pt x="17599" y="14953"/>
                  <a:pt x="23999" y="9969"/>
                  <a:pt x="19200" y="14953"/>
                </a:cubicBezTo>
                <a:cubicBezTo>
                  <a:pt x="14399" y="21600"/>
                  <a:pt x="9599" y="31569"/>
                  <a:pt x="7999" y="39876"/>
                </a:cubicBezTo>
                <a:cubicBezTo>
                  <a:pt x="14399" y="43200"/>
                  <a:pt x="22399" y="43200"/>
                  <a:pt x="28799" y="43200"/>
                </a:cubicBezTo>
                <a:quadBezTo>
                  <a:pt x="36799" y="41538"/>
                  <a:pt x="43200" y="36553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439864" name="Полилиния 1641439863"/>
          <p:cNvSpPr/>
          <p:nvPr/>
        </p:nvSpPr>
        <p:spPr bwMode="auto">
          <a:xfrm>
            <a:off x="7230450" y="5105400"/>
            <a:ext cx="123824" cy="2571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3261" y="0"/>
                </a:moveTo>
                <a:cubicBezTo>
                  <a:pt x="19938" y="6400"/>
                  <a:pt x="13292" y="14399"/>
                  <a:pt x="6646" y="20799"/>
                </a:cubicBezTo>
                <a:cubicBezTo>
                  <a:pt x="0" y="28800"/>
                  <a:pt x="3323" y="22400"/>
                  <a:pt x="19938" y="16000"/>
                </a:cubicBezTo>
                <a:cubicBezTo>
                  <a:pt x="39876" y="12800"/>
                  <a:pt x="43200" y="19200"/>
                  <a:pt x="43200" y="25600"/>
                </a:cubicBezTo>
                <a:cubicBezTo>
                  <a:pt x="36553" y="35199"/>
                  <a:pt x="26584" y="39999"/>
                  <a:pt x="9969" y="43200"/>
                </a:cubicBezTo>
                <a:lnTo>
                  <a:pt x="0" y="38399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0753947" name="Полилиния 1230753946"/>
          <p:cNvSpPr/>
          <p:nvPr/>
        </p:nvSpPr>
        <p:spPr bwMode="auto">
          <a:xfrm>
            <a:off x="7306650" y="5038725"/>
            <a:ext cx="152399" cy="476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10800" y="17280"/>
                  <a:pt x="21599" y="0"/>
                  <a:pt x="32399" y="8639"/>
                </a:cubicBezTo>
                <a:lnTo>
                  <a:pt x="43200" y="1728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369805" name="Полилиния 235369804"/>
          <p:cNvSpPr/>
          <p:nvPr/>
        </p:nvSpPr>
        <p:spPr bwMode="auto">
          <a:xfrm>
            <a:off x="7582875" y="5086350"/>
            <a:ext cx="180975" cy="2000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6821" y="10285"/>
                </a:moveTo>
                <a:cubicBezTo>
                  <a:pt x="6821" y="22628"/>
                  <a:pt x="4547" y="30857"/>
                  <a:pt x="0" y="41142"/>
                </a:cubicBezTo>
                <a:cubicBezTo>
                  <a:pt x="9094" y="28800"/>
                  <a:pt x="20463" y="16457"/>
                  <a:pt x="29557" y="8228"/>
                </a:cubicBezTo>
                <a:cubicBezTo>
                  <a:pt x="36378" y="0"/>
                  <a:pt x="25010" y="10285"/>
                  <a:pt x="18189" y="18514"/>
                </a:cubicBezTo>
                <a:cubicBezTo>
                  <a:pt x="15915" y="26742"/>
                  <a:pt x="15915" y="37028"/>
                  <a:pt x="22736" y="43200"/>
                </a:cubicBezTo>
                <a:quadBezTo>
                  <a:pt x="31831" y="43200"/>
                  <a:pt x="4320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9708661" name="Полилиния 2109708660"/>
          <p:cNvSpPr/>
          <p:nvPr/>
        </p:nvSpPr>
        <p:spPr bwMode="auto">
          <a:xfrm>
            <a:off x="7821000" y="5133975"/>
            <a:ext cx="76200" cy="1714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2400" y="9599"/>
                  <a:pt x="21600" y="21600"/>
                  <a:pt x="16199" y="31200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28948" name="Полилиния 166728947"/>
          <p:cNvSpPr/>
          <p:nvPr/>
        </p:nvSpPr>
        <p:spPr bwMode="auto">
          <a:xfrm>
            <a:off x="7887675" y="5124450"/>
            <a:ext cx="152400" cy="1809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700" y="0"/>
                </a:moveTo>
                <a:cubicBezTo>
                  <a:pt x="0" y="13642"/>
                  <a:pt x="0" y="22736"/>
                  <a:pt x="0" y="31831"/>
                </a:cubicBezTo>
                <a:cubicBezTo>
                  <a:pt x="2700" y="40926"/>
                  <a:pt x="13499" y="40926"/>
                  <a:pt x="29699" y="27284"/>
                </a:cubicBezTo>
                <a:cubicBezTo>
                  <a:pt x="35099" y="18189"/>
                  <a:pt x="35099" y="6821"/>
                  <a:pt x="24299" y="11368"/>
                </a:cubicBezTo>
                <a:cubicBezTo>
                  <a:pt x="21600" y="20463"/>
                  <a:pt x="21600" y="34105"/>
                  <a:pt x="32400" y="38652"/>
                </a:cubicBezTo>
                <a:lnTo>
                  <a:pt x="4320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5860871" name="Полилиния 2005860870"/>
          <p:cNvSpPr/>
          <p:nvPr/>
        </p:nvSpPr>
        <p:spPr bwMode="auto">
          <a:xfrm>
            <a:off x="8163900" y="5181600"/>
            <a:ext cx="0" cy="133349"/>
          </a:xfrm>
          <a:custGeom>
            <a:avLst/>
            <a:gdLst/>
            <a:ahLst/>
            <a:cxnLst/>
            <a:rect l="l" t="t" r="r" b="b"/>
            <a:pathLst>
              <a:path h="43200" fill="none" extrusionOk="0">
                <a:moveTo>
                  <a:pt x="0" y="0"/>
                </a:moveTo>
                <a:cubicBezTo>
                  <a:pt x="0" y="15428"/>
                  <a:pt x="0" y="27771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0805220" name="Полилиния 1280805219"/>
          <p:cNvSpPr/>
          <p:nvPr/>
        </p:nvSpPr>
        <p:spPr bwMode="auto">
          <a:xfrm>
            <a:off x="8087700" y="5124450"/>
            <a:ext cx="171449" cy="476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9600" y="8640"/>
                  <a:pt x="21600" y="0"/>
                  <a:pt x="31200" y="0"/>
                </a:cubicBezTo>
                <a:lnTo>
                  <a:pt x="43200" y="1728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639917" name="Полилиния 1832639916"/>
          <p:cNvSpPr/>
          <p:nvPr/>
        </p:nvSpPr>
        <p:spPr bwMode="auto">
          <a:xfrm>
            <a:off x="8287725" y="5153025"/>
            <a:ext cx="123824" cy="1523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3292" y="0"/>
                </a:moveTo>
                <a:cubicBezTo>
                  <a:pt x="3323" y="13499"/>
                  <a:pt x="0" y="29700"/>
                  <a:pt x="6646" y="40500"/>
                </a:cubicBezTo>
                <a:cubicBezTo>
                  <a:pt x="19938" y="43200"/>
                  <a:pt x="29907" y="35100"/>
                  <a:pt x="39876" y="26999"/>
                </a:cubicBezTo>
                <a:cubicBezTo>
                  <a:pt x="43200" y="16199"/>
                  <a:pt x="43200" y="5399"/>
                  <a:pt x="26584" y="0"/>
                </a:cubicBezTo>
                <a:cubicBezTo>
                  <a:pt x="9969" y="10799"/>
                  <a:pt x="3323" y="21599"/>
                  <a:pt x="3323" y="351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1155" name="Полилиния 8441154"/>
          <p:cNvSpPr/>
          <p:nvPr/>
        </p:nvSpPr>
        <p:spPr bwMode="auto">
          <a:xfrm>
            <a:off x="8430600" y="5143500"/>
            <a:ext cx="38100" cy="1809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43200" y="9094"/>
                  <a:pt x="21600" y="25010"/>
                  <a:pt x="10799" y="34105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4380486" name="Полилиния 1324380485"/>
          <p:cNvSpPr/>
          <p:nvPr/>
        </p:nvSpPr>
        <p:spPr bwMode="auto">
          <a:xfrm>
            <a:off x="8506800" y="5133975"/>
            <a:ext cx="95250" cy="1904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4560" y="0"/>
                </a:moveTo>
                <a:cubicBezTo>
                  <a:pt x="21600" y="12959"/>
                  <a:pt x="8640" y="19439"/>
                  <a:pt x="0" y="28080"/>
                </a:cubicBezTo>
                <a:cubicBezTo>
                  <a:pt x="4320" y="36720"/>
                  <a:pt x="21600" y="38879"/>
                  <a:pt x="432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668371" name="Полилиния 664668370"/>
          <p:cNvSpPr/>
          <p:nvPr/>
        </p:nvSpPr>
        <p:spPr bwMode="auto">
          <a:xfrm>
            <a:off x="4306275" y="5010150"/>
            <a:ext cx="190500" cy="3238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6682"/>
                </a:moveTo>
                <a:cubicBezTo>
                  <a:pt x="10800" y="21599"/>
                  <a:pt x="21600" y="16517"/>
                  <a:pt x="32399" y="10164"/>
                </a:cubicBezTo>
                <a:cubicBezTo>
                  <a:pt x="41039" y="5082"/>
                  <a:pt x="43200" y="0"/>
                  <a:pt x="41039" y="7623"/>
                </a:cubicBezTo>
                <a:cubicBezTo>
                  <a:pt x="38879" y="15247"/>
                  <a:pt x="34559" y="22870"/>
                  <a:pt x="30239" y="30494"/>
                </a:cubicBezTo>
                <a:quadBezTo>
                  <a:pt x="28079" y="38117"/>
                  <a:pt x="23760" y="43199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6303451" name="Полилиния 1156303450"/>
          <p:cNvSpPr/>
          <p:nvPr/>
        </p:nvSpPr>
        <p:spPr bwMode="auto">
          <a:xfrm>
            <a:off x="4572975" y="4981575"/>
            <a:ext cx="161925" cy="3524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8021"/>
                </a:moveTo>
                <a:cubicBezTo>
                  <a:pt x="10164" y="21016"/>
                  <a:pt x="22870" y="16345"/>
                  <a:pt x="33035" y="10508"/>
                </a:cubicBezTo>
                <a:cubicBezTo>
                  <a:pt x="40658" y="5837"/>
                  <a:pt x="43200" y="0"/>
                  <a:pt x="35576" y="5837"/>
                </a:cubicBezTo>
                <a:cubicBezTo>
                  <a:pt x="30494" y="11675"/>
                  <a:pt x="27952" y="18681"/>
                  <a:pt x="27952" y="25686"/>
                </a:cubicBezTo>
                <a:cubicBezTo>
                  <a:pt x="27952" y="31524"/>
                  <a:pt x="25411" y="37362"/>
                  <a:pt x="2287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985896" name="Полилиния 1996985895"/>
          <p:cNvSpPr/>
          <p:nvPr/>
        </p:nvSpPr>
        <p:spPr bwMode="auto">
          <a:xfrm>
            <a:off x="4953974" y="5057775"/>
            <a:ext cx="819150" cy="2476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511" y="11630"/>
                </a:moveTo>
                <a:cubicBezTo>
                  <a:pt x="2511" y="4984"/>
                  <a:pt x="2009" y="14953"/>
                  <a:pt x="1506" y="24923"/>
                </a:cubicBezTo>
                <a:cubicBezTo>
                  <a:pt x="502" y="33230"/>
                  <a:pt x="0" y="39876"/>
                  <a:pt x="2009" y="33230"/>
                </a:cubicBezTo>
                <a:cubicBezTo>
                  <a:pt x="3516" y="26584"/>
                  <a:pt x="5525" y="18276"/>
                  <a:pt x="3013" y="28246"/>
                </a:cubicBezTo>
                <a:cubicBezTo>
                  <a:pt x="3013" y="34892"/>
                  <a:pt x="3516" y="43200"/>
                  <a:pt x="5525" y="41538"/>
                </a:cubicBezTo>
                <a:cubicBezTo>
                  <a:pt x="8037" y="36553"/>
                  <a:pt x="9544" y="29907"/>
                  <a:pt x="11051" y="23261"/>
                </a:cubicBezTo>
                <a:cubicBezTo>
                  <a:pt x="12055" y="16615"/>
                  <a:pt x="11051" y="26584"/>
                  <a:pt x="11051" y="34892"/>
                </a:cubicBezTo>
                <a:cubicBezTo>
                  <a:pt x="14567" y="36553"/>
                  <a:pt x="16576" y="31569"/>
                  <a:pt x="18586" y="23261"/>
                </a:cubicBezTo>
                <a:cubicBezTo>
                  <a:pt x="21097" y="14953"/>
                  <a:pt x="22604" y="6646"/>
                  <a:pt x="23106" y="0"/>
                </a:cubicBezTo>
                <a:cubicBezTo>
                  <a:pt x="21097" y="0"/>
                  <a:pt x="20595" y="6646"/>
                  <a:pt x="20093" y="14953"/>
                </a:cubicBezTo>
                <a:cubicBezTo>
                  <a:pt x="19590" y="23261"/>
                  <a:pt x="19590" y="29907"/>
                  <a:pt x="19590" y="36553"/>
                </a:cubicBezTo>
                <a:cubicBezTo>
                  <a:pt x="21599" y="41538"/>
                  <a:pt x="25116" y="36553"/>
                  <a:pt x="27125" y="31569"/>
                </a:cubicBezTo>
                <a:cubicBezTo>
                  <a:pt x="29134" y="24923"/>
                  <a:pt x="31144" y="18276"/>
                  <a:pt x="31646" y="11630"/>
                </a:cubicBezTo>
                <a:cubicBezTo>
                  <a:pt x="32148" y="3323"/>
                  <a:pt x="30139" y="3323"/>
                  <a:pt x="28130" y="14953"/>
                </a:cubicBezTo>
                <a:cubicBezTo>
                  <a:pt x="27627" y="21600"/>
                  <a:pt x="27627" y="28246"/>
                  <a:pt x="28632" y="36553"/>
                </a:cubicBezTo>
                <a:cubicBezTo>
                  <a:pt x="31646" y="39876"/>
                  <a:pt x="33655" y="39876"/>
                  <a:pt x="36167" y="38215"/>
                </a:cubicBezTo>
                <a:cubicBezTo>
                  <a:pt x="38679" y="33230"/>
                  <a:pt x="40688" y="26584"/>
                  <a:pt x="41693" y="18276"/>
                </a:cubicBezTo>
                <a:cubicBezTo>
                  <a:pt x="42195" y="9969"/>
                  <a:pt x="43200" y="3323"/>
                  <a:pt x="43200" y="16615"/>
                </a:cubicBezTo>
                <a:cubicBezTo>
                  <a:pt x="42697" y="26584"/>
                  <a:pt x="42195" y="33230"/>
                  <a:pt x="41693" y="39876"/>
                </a:cubicBezTo>
                <a:lnTo>
                  <a:pt x="41693" y="28246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244397" name="Полилиния 626244396"/>
          <p:cNvSpPr/>
          <p:nvPr/>
        </p:nvSpPr>
        <p:spPr bwMode="auto">
          <a:xfrm>
            <a:off x="5687399" y="5029200"/>
            <a:ext cx="200025" cy="857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114" y="43200"/>
                </a:moveTo>
                <a:cubicBezTo>
                  <a:pt x="0" y="24000"/>
                  <a:pt x="8228" y="24000"/>
                  <a:pt x="16457" y="19199"/>
                </a:cubicBezTo>
                <a:cubicBezTo>
                  <a:pt x="24685" y="14400"/>
                  <a:pt x="34971" y="4800"/>
                  <a:pt x="43200" y="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266854" name="Полилиния 1628266853"/>
          <p:cNvSpPr/>
          <p:nvPr/>
        </p:nvSpPr>
        <p:spPr bwMode="auto">
          <a:xfrm>
            <a:off x="5935049" y="5057775"/>
            <a:ext cx="161925" cy="2762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0164" y="0"/>
                </a:moveTo>
                <a:cubicBezTo>
                  <a:pt x="5082" y="5958"/>
                  <a:pt x="2541" y="11917"/>
                  <a:pt x="2541" y="19365"/>
                </a:cubicBezTo>
                <a:cubicBezTo>
                  <a:pt x="2541" y="25324"/>
                  <a:pt x="5082" y="34262"/>
                  <a:pt x="15247" y="35751"/>
                </a:cubicBezTo>
                <a:cubicBezTo>
                  <a:pt x="25411" y="32772"/>
                  <a:pt x="35576" y="26813"/>
                  <a:pt x="43200" y="19365"/>
                </a:cubicBezTo>
                <a:cubicBezTo>
                  <a:pt x="43200" y="11917"/>
                  <a:pt x="27952" y="5958"/>
                  <a:pt x="17788" y="4468"/>
                </a:cubicBezTo>
                <a:cubicBezTo>
                  <a:pt x="5082" y="7448"/>
                  <a:pt x="2541" y="13406"/>
                  <a:pt x="0" y="20855"/>
                </a:cubicBezTo>
                <a:cubicBezTo>
                  <a:pt x="0" y="29793"/>
                  <a:pt x="0" y="37241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1078841" name="Полилиния 411078840"/>
          <p:cNvSpPr/>
          <p:nvPr/>
        </p:nvSpPr>
        <p:spPr bwMode="auto">
          <a:xfrm>
            <a:off x="6220799" y="5029200"/>
            <a:ext cx="47625" cy="2286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4559" y="12600"/>
                  <a:pt x="25920" y="25200"/>
                  <a:pt x="8640" y="36000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2569855" name="Полилиния 1182569854"/>
          <p:cNvSpPr/>
          <p:nvPr/>
        </p:nvSpPr>
        <p:spPr bwMode="auto">
          <a:xfrm>
            <a:off x="6268425" y="5029200"/>
            <a:ext cx="133349" cy="2476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3942" y="0"/>
                </a:moveTo>
                <a:cubicBezTo>
                  <a:pt x="27771" y="8307"/>
                  <a:pt x="18514" y="14953"/>
                  <a:pt x="9257" y="21600"/>
                </a:cubicBezTo>
                <a:cubicBezTo>
                  <a:pt x="0" y="29907"/>
                  <a:pt x="6171" y="36553"/>
                  <a:pt x="15428" y="41538"/>
                </a:cubicBezTo>
                <a:quadBezTo>
                  <a:pt x="30857" y="43200"/>
                  <a:pt x="4320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664911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44507978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599650711" name="Рисунок 59965071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63149" y="571500"/>
            <a:ext cx="7639281" cy="5734636"/>
          </a:xfrm>
          <a:prstGeom prst="rect">
            <a:avLst/>
          </a:prstGeom>
        </p:spPr>
      </p:pic>
      <p:sp>
        <p:nvSpPr>
          <p:cNvPr id="1417802726" name="Полилиния 1417802725"/>
          <p:cNvSpPr/>
          <p:nvPr/>
        </p:nvSpPr>
        <p:spPr bwMode="auto">
          <a:xfrm>
            <a:off x="2734649" y="5391150"/>
            <a:ext cx="266699" cy="2666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628" y="37028"/>
                </a:moveTo>
                <a:cubicBezTo>
                  <a:pt x="0" y="43200"/>
                  <a:pt x="7714" y="43200"/>
                  <a:pt x="13885" y="35485"/>
                </a:cubicBezTo>
                <a:cubicBezTo>
                  <a:pt x="18514" y="27771"/>
                  <a:pt x="23142" y="20057"/>
                  <a:pt x="23142" y="12342"/>
                </a:cubicBezTo>
                <a:cubicBezTo>
                  <a:pt x="24685" y="6171"/>
                  <a:pt x="20057" y="0"/>
                  <a:pt x="13885" y="4628"/>
                </a:cubicBezTo>
                <a:cubicBezTo>
                  <a:pt x="12342" y="10799"/>
                  <a:pt x="9257" y="20057"/>
                  <a:pt x="9257" y="26228"/>
                </a:cubicBezTo>
                <a:cubicBezTo>
                  <a:pt x="18514" y="24685"/>
                  <a:pt x="23142" y="16971"/>
                  <a:pt x="24685" y="24685"/>
                </a:cubicBezTo>
                <a:cubicBezTo>
                  <a:pt x="24685" y="33942"/>
                  <a:pt x="26228" y="40114"/>
                  <a:pt x="32400" y="40114"/>
                </a:cubicBezTo>
                <a:quadBezTo>
                  <a:pt x="38571" y="37028"/>
                  <a:pt x="43200" y="324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6887826" name="Полилиния 1056887825"/>
          <p:cNvSpPr/>
          <p:nvPr/>
        </p:nvSpPr>
        <p:spPr bwMode="auto">
          <a:xfrm>
            <a:off x="3039449" y="5476875"/>
            <a:ext cx="1085850" cy="2095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547" y="3927"/>
                </a:moveTo>
                <a:cubicBezTo>
                  <a:pt x="4168" y="13745"/>
                  <a:pt x="4926" y="5890"/>
                  <a:pt x="3789" y="0"/>
                </a:cubicBezTo>
                <a:cubicBezTo>
                  <a:pt x="1894" y="5890"/>
                  <a:pt x="757" y="11781"/>
                  <a:pt x="0" y="19636"/>
                </a:cubicBezTo>
                <a:cubicBezTo>
                  <a:pt x="378" y="31418"/>
                  <a:pt x="1894" y="41236"/>
                  <a:pt x="4168" y="43200"/>
                </a:cubicBezTo>
                <a:cubicBezTo>
                  <a:pt x="5684" y="37309"/>
                  <a:pt x="7578" y="31418"/>
                  <a:pt x="9473" y="23563"/>
                </a:cubicBezTo>
                <a:cubicBezTo>
                  <a:pt x="10989" y="11781"/>
                  <a:pt x="10989" y="23563"/>
                  <a:pt x="11368" y="33381"/>
                </a:cubicBezTo>
                <a:cubicBezTo>
                  <a:pt x="12884" y="23563"/>
                  <a:pt x="14021" y="15709"/>
                  <a:pt x="15157" y="7854"/>
                </a:cubicBezTo>
                <a:cubicBezTo>
                  <a:pt x="14400" y="21600"/>
                  <a:pt x="15157" y="29454"/>
                  <a:pt x="16294" y="35345"/>
                </a:cubicBezTo>
                <a:cubicBezTo>
                  <a:pt x="18189" y="33381"/>
                  <a:pt x="20842" y="27490"/>
                  <a:pt x="22736" y="17672"/>
                </a:cubicBezTo>
                <a:cubicBezTo>
                  <a:pt x="23115" y="7854"/>
                  <a:pt x="21599" y="1963"/>
                  <a:pt x="20084" y="9818"/>
                </a:cubicBezTo>
                <a:cubicBezTo>
                  <a:pt x="19705" y="17672"/>
                  <a:pt x="19326" y="29454"/>
                  <a:pt x="20463" y="37309"/>
                </a:cubicBezTo>
                <a:cubicBezTo>
                  <a:pt x="21978" y="33381"/>
                  <a:pt x="23115" y="25527"/>
                  <a:pt x="23494" y="17672"/>
                </a:cubicBezTo>
                <a:cubicBezTo>
                  <a:pt x="23494" y="27490"/>
                  <a:pt x="24252" y="35345"/>
                  <a:pt x="26147" y="31418"/>
                </a:cubicBezTo>
                <a:cubicBezTo>
                  <a:pt x="28042" y="25527"/>
                  <a:pt x="27663" y="35345"/>
                  <a:pt x="29557" y="37309"/>
                </a:cubicBezTo>
                <a:cubicBezTo>
                  <a:pt x="31831" y="29454"/>
                  <a:pt x="33347" y="19636"/>
                  <a:pt x="33726" y="11781"/>
                </a:cubicBezTo>
                <a:cubicBezTo>
                  <a:pt x="32968" y="3927"/>
                  <a:pt x="31452" y="1963"/>
                  <a:pt x="30694" y="11781"/>
                </a:cubicBezTo>
                <a:cubicBezTo>
                  <a:pt x="30694" y="19636"/>
                  <a:pt x="32968" y="11781"/>
                  <a:pt x="34863" y="3927"/>
                </a:cubicBezTo>
                <a:cubicBezTo>
                  <a:pt x="34484" y="15709"/>
                  <a:pt x="34484" y="25527"/>
                  <a:pt x="35621" y="31418"/>
                </a:cubicBezTo>
                <a:cubicBezTo>
                  <a:pt x="37515" y="35345"/>
                  <a:pt x="39031" y="37309"/>
                  <a:pt x="40547" y="35345"/>
                </a:cubicBezTo>
                <a:lnTo>
                  <a:pt x="43200" y="19636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5551966" name="Полилиния 395551965"/>
          <p:cNvSpPr/>
          <p:nvPr/>
        </p:nvSpPr>
        <p:spPr bwMode="auto">
          <a:xfrm>
            <a:off x="8783025" y="847725"/>
            <a:ext cx="409574" cy="4857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7032" y="29647"/>
                </a:moveTo>
                <a:cubicBezTo>
                  <a:pt x="7032" y="26258"/>
                  <a:pt x="4018" y="23717"/>
                  <a:pt x="1004" y="29647"/>
                </a:cubicBezTo>
                <a:cubicBezTo>
                  <a:pt x="0" y="34729"/>
                  <a:pt x="0" y="39811"/>
                  <a:pt x="3013" y="43200"/>
                </a:cubicBezTo>
                <a:cubicBezTo>
                  <a:pt x="9041" y="42352"/>
                  <a:pt x="13060" y="36423"/>
                  <a:pt x="18083" y="28800"/>
                </a:cubicBezTo>
                <a:cubicBezTo>
                  <a:pt x="25116" y="16941"/>
                  <a:pt x="28130" y="9317"/>
                  <a:pt x="30139" y="3388"/>
                </a:cubicBezTo>
                <a:cubicBezTo>
                  <a:pt x="30139" y="0"/>
                  <a:pt x="26120" y="847"/>
                  <a:pt x="23106" y="5082"/>
                </a:cubicBezTo>
                <a:cubicBezTo>
                  <a:pt x="22102" y="11011"/>
                  <a:pt x="21097" y="16941"/>
                  <a:pt x="21097" y="22023"/>
                </a:cubicBezTo>
                <a:cubicBezTo>
                  <a:pt x="21097" y="27105"/>
                  <a:pt x="23106" y="31341"/>
                  <a:pt x="27125" y="32188"/>
                </a:cubicBezTo>
                <a:cubicBezTo>
                  <a:pt x="31144" y="28800"/>
                  <a:pt x="35162" y="23717"/>
                  <a:pt x="40186" y="15247"/>
                </a:cubicBezTo>
                <a:cubicBezTo>
                  <a:pt x="42195" y="10164"/>
                  <a:pt x="43200" y="5929"/>
                  <a:pt x="43200" y="2541"/>
                </a:cubicBezTo>
                <a:cubicBezTo>
                  <a:pt x="40186" y="10164"/>
                  <a:pt x="39181" y="16094"/>
                  <a:pt x="39181" y="23717"/>
                </a:cubicBezTo>
                <a:cubicBezTo>
                  <a:pt x="39181" y="30494"/>
                  <a:pt x="40186" y="36423"/>
                  <a:pt x="41190" y="42352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083614" name="Полилиния 136083613"/>
          <p:cNvSpPr/>
          <p:nvPr/>
        </p:nvSpPr>
        <p:spPr bwMode="auto">
          <a:xfrm>
            <a:off x="9268799" y="1009650"/>
            <a:ext cx="390524" cy="3238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0536" y="24141"/>
                </a:moveTo>
                <a:cubicBezTo>
                  <a:pt x="12643" y="12705"/>
                  <a:pt x="13697" y="7623"/>
                  <a:pt x="13697" y="2541"/>
                </a:cubicBezTo>
                <a:cubicBezTo>
                  <a:pt x="9482" y="0"/>
                  <a:pt x="6321" y="3811"/>
                  <a:pt x="2107" y="11435"/>
                </a:cubicBezTo>
                <a:cubicBezTo>
                  <a:pt x="0" y="20329"/>
                  <a:pt x="0" y="29223"/>
                  <a:pt x="0" y="35576"/>
                </a:cubicBezTo>
                <a:cubicBezTo>
                  <a:pt x="1053" y="40658"/>
                  <a:pt x="6321" y="43200"/>
                  <a:pt x="9482" y="36847"/>
                </a:cubicBezTo>
                <a:cubicBezTo>
                  <a:pt x="12643" y="29223"/>
                  <a:pt x="14751" y="21600"/>
                  <a:pt x="15804" y="13976"/>
                </a:cubicBezTo>
                <a:cubicBezTo>
                  <a:pt x="12643" y="17788"/>
                  <a:pt x="11590" y="22870"/>
                  <a:pt x="11590" y="29223"/>
                </a:cubicBezTo>
                <a:cubicBezTo>
                  <a:pt x="11590" y="34305"/>
                  <a:pt x="16858" y="38117"/>
                  <a:pt x="23180" y="30494"/>
                </a:cubicBezTo>
                <a:cubicBezTo>
                  <a:pt x="25287" y="22870"/>
                  <a:pt x="28448" y="15247"/>
                  <a:pt x="29502" y="10164"/>
                </a:cubicBezTo>
                <a:cubicBezTo>
                  <a:pt x="25287" y="13976"/>
                  <a:pt x="24234" y="22870"/>
                  <a:pt x="24234" y="30494"/>
                </a:cubicBezTo>
                <a:cubicBezTo>
                  <a:pt x="24234" y="36847"/>
                  <a:pt x="31609" y="39388"/>
                  <a:pt x="35824" y="35576"/>
                </a:cubicBezTo>
                <a:cubicBezTo>
                  <a:pt x="38985" y="29223"/>
                  <a:pt x="41092" y="19058"/>
                  <a:pt x="42146" y="10164"/>
                </a:cubicBezTo>
                <a:cubicBezTo>
                  <a:pt x="43200" y="19058"/>
                  <a:pt x="43200" y="25411"/>
                  <a:pt x="43200" y="34305"/>
                </a:cubicBezTo>
                <a:lnTo>
                  <a:pt x="43200" y="39388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3286195" name="Полилиния 1093286194"/>
          <p:cNvSpPr/>
          <p:nvPr/>
        </p:nvSpPr>
        <p:spPr bwMode="auto">
          <a:xfrm>
            <a:off x="9611700" y="1019175"/>
            <a:ext cx="47624" cy="571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quadBezTo>
                  <a:pt x="0" y="14399"/>
                  <a:pt x="0" y="432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7388558" name="Полилиния 1797388557"/>
          <p:cNvSpPr/>
          <p:nvPr/>
        </p:nvSpPr>
        <p:spPr bwMode="auto">
          <a:xfrm>
            <a:off x="9783150" y="1057275"/>
            <a:ext cx="266700" cy="2095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5428" y="3927"/>
                </a:moveTo>
                <a:cubicBezTo>
                  <a:pt x="9257" y="0"/>
                  <a:pt x="1542" y="7854"/>
                  <a:pt x="0" y="17672"/>
                </a:cubicBezTo>
                <a:cubicBezTo>
                  <a:pt x="0" y="27490"/>
                  <a:pt x="1542" y="35345"/>
                  <a:pt x="10799" y="43200"/>
                </a:cubicBezTo>
                <a:cubicBezTo>
                  <a:pt x="16971" y="39272"/>
                  <a:pt x="27771" y="31418"/>
                  <a:pt x="37028" y="21600"/>
                </a:cubicBezTo>
                <a:lnTo>
                  <a:pt x="43200" y="11781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8655262" name="Полилиния 1228655261"/>
          <p:cNvSpPr/>
          <p:nvPr/>
        </p:nvSpPr>
        <p:spPr bwMode="auto">
          <a:xfrm>
            <a:off x="10021275" y="942975"/>
            <a:ext cx="800100" cy="3428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599" y="14400"/>
                </a:moveTo>
                <a:cubicBezTo>
                  <a:pt x="4114" y="9600"/>
                  <a:pt x="2057" y="9600"/>
                  <a:pt x="1542" y="18000"/>
                </a:cubicBezTo>
                <a:cubicBezTo>
                  <a:pt x="1028" y="26400"/>
                  <a:pt x="514" y="33600"/>
                  <a:pt x="0" y="39599"/>
                </a:cubicBezTo>
                <a:cubicBezTo>
                  <a:pt x="3085" y="28800"/>
                  <a:pt x="5142" y="21600"/>
                  <a:pt x="6685" y="15599"/>
                </a:cubicBezTo>
                <a:cubicBezTo>
                  <a:pt x="4628" y="20399"/>
                  <a:pt x="4114" y="26400"/>
                  <a:pt x="3599" y="32399"/>
                </a:cubicBezTo>
                <a:cubicBezTo>
                  <a:pt x="5142" y="37200"/>
                  <a:pt x="7200" y="36000"/>
                  <a:pt x="10800" y="30000"/>
                </a:cubicBezTo>
                <a:cubicBezTo>
                  <a:pt x="12342" y="25200"/>
                  <a:pt x="13885" y="20399"/>
                  <a:pt x="14914" y="15599"/>
                </a:cubicBezTo>
                <a:cubicBezTo>
                  <a:pt x="13371" y="25200"/>
                  <a:pt x="13371" y="30000"/>
                  <a:pt x="14914" y="34800"/>
                </a:cubicBezTo>
                <a:cubicBezTo>
                  <a:pt x="18000" y="33600"/>
                  <a:pt x="20571" y="27600"/>
                  <a:pt x="21600" y="21600"/>
                </a:cubicBezTo>
                <a:cubicBezTo>
                  <a:pt x="22114" y="15599"/>
                  <a:pt x="20571" y="11999"/>
                  <a:pt x="17485" y="13200"/>
                </a:cubicBezTo>
                <a:cubicBezTo>
                  <a:pt x="15942" y="16800"/>
                  <a:pt x="14914" y="21600"/>
                  <a:pt x="14914" y="26400"/>
                </a:cubicBezTo>
                <a:cubicBezTo>
                  <a:pt x="14914" y="32399"/>
                  <a:pt x="14914" y="37200"/>
                  <a:pt x="18000" y="40799"/>
                </a:cubicBezTo>
                <a:cubicBezTo>
                  <a:pt x="21085" y="36000"/>
                  <a:pt x="25714" y="30000"/>
                  <a:pt x="30342" y="22800"/>
                </a:cubicBezTo>
                <a:cubicBezTo>
                  <a:pt x="34971" y="13200"/>
                  <a:pt x="37028" y="8400"/>
                  <a:pt x="36000" y="1199"/>
                </a:cubicBezTo>
                <a:cubicBezTo>
                  <a:pt x="33428" y="0"/>
                  <a:pt x="31371" y="3599"/>
                  <a:pt x="29314" y="11999"/>
                </a:cubicBezTo>
                <a:cubicBezTo>
                  <a:pt x="28799" y="18000"/>
                  <a:pt x="28799" y="23999"/>
                  <a:pt x="28799" y="32399"/>
                </a:cubicBezTo>
                <a:cubicBezTo>
                  <a:pt x="28799" y="37200"/>
                  <a:pt x="31371" y="43200"/>
                  <a:pt x="33428" y="43200"/>
                </a:cubicBezTo>
                <a:cubicBezTo>
                  <a:pt x="36000" y="42000"/>
                  <a:pt x="40628" y="38400"/>
                  <a:pt x="43200" y="348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4514558" name="Полилиния 304514557"/>
          <p:cNvSpPr/>
          <p:nvPr/>
        </p:nvSpPr>
        <p:spPr bwMode="auto">
          <a:xfrm>
            <a:off x="6106500" y="5476875"/>
            <a:ext cx="371474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9938" y="0"/>
                </a:moveTo>
                <a:cubicBezTo>
                  <a:pt x="14400" y="6352"/>
                  <a:pt x="8861" y="15247"/>
                  <a:pt x="5538" y="25411"/>
                </a:cubicBezTo>
                <a:cubicBezTo>
                  <a:pt x="2215" y="36847"/>
                  <a:pt x="1107" y="43200"/>
                  <a:pt x="0" y="36847"/>
                </a:cubicBezTo>
                <a:cubicBezTo>
                  <a:pt x="5538" y="27952"/>
                  <a:pt x="11076" y="19058"/>
                  <a:pt x="16615" y="12705"/>
                </a:cubicBezTo>
                <a:cubicBezTo>
                  <a:pt x="19938" y="7623"/>
                  <a:pt x="13292" y="15247"/>
                  <a:pt x="11076" y="21600"/>
                </a:cubicBezTo>
                <a:cubicBezTo>
                  <a:pt x="11076" y="27952"/>
                  <a:pt x="11076" y="33035"/>
                  <a:pt x="16615" y="36847"/>
                </a:cubicBezTo>
                <a:cubicBezTo>
                  <a:pt x="21046" y="35576"/>
                  <a:pt x="25476" y="30494"/>
                  <a:pt x="28800" y="24141"/>
                </a:cubicBezTo>
                <a:cubicBezTo>
                  <a:pt x="31015" y="19058"/>
                  <a:pt x="26584" y="25411"/>
                  <a:pt x="25476" y="33035"/>
                </a:cubicBezTo>
                <a:cubicBezTo>
                  <a:pt x="29907" y="40658"/>
                  <a:pt x="36553" y="39388"/>
                  <a:pt x="39876" y="34305"/>
                </a:cubicBezTo>
                <a:cubicBezTo>
                  <a:pt x="43200" y="27952"/>
                  <a:pt x="43200" y="22870"/>
                  <a:pt x="39876" y="17788"/>
                </a:cubicBezTo>
                <a:cubicBezTo>
                  <a:pt x="34338" y="17788"/>
                  <a:pt x="31015" y="22870"/>
                  <a:pt x="28800" y="29223"/>
                </a:cubicBezTo>
                <a:quadBezTo>
                  <a:pt x="28800" y="36847"/>
                  <a:pt x="31015" y="41929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614224" name="Полилиния 274614223"/>
          <p:cNvSpPr/>
          <p:nvPr/>
        </p:nvSpPr>
        <p:spPr bwMode="auto">
          <a:xfrm>
            <a:off x="6601800" y="5534025"/>
            <a:ext cx="1143000" cy="2762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1282"/>
                </a:moveTo>
                <a:cubicBezTo>
                  <a:pt x="720" y="23834"/>
                  <a:pt x="720" y="32772"/>
                  <a:pt x="2160" y="35751"/>
                </a:cubicBezTo>
                <a:cubicBezTo>
                  <a:pt x="4320" y="26813"/>
                  <a:pt x="5400" y="19365"/>
                  <a:pt x="6120" y="11917"/>
                </a:cubicBezTo>
                <a:cubicBezTo>
                  <a:pt x="6480" y="5958"/>
                  <a:pt x="6480" y="0"/>
                  <a:pt x="5400" y="5958"/>
                </a:cubicBezTo>
                <a:cubicBezTo>
                  <a:pt x="5040" y="11917"/>
                  <a:pt x="4679" y="20855"/>
                  <a:pt x="5400" y="26813"/>
                </a:cubicBezTo>
                <a:cubicBezTo>
                  <a:pt x="6840" y="32772"/>
                  <a:pt x="9359" y="29793"/>
                  <a:pt x="11160" y="20855"/>
                </a:cubicBezTo>
                <a:cubicBezTo>
                  <a:pt x="11880" y="14896"/>
                  <a:pt x="12599" y="5958"/>
                  <a:pt x="11880" y="13406"/>
                </a:cubicBezTo>
                <a:cubicBezTo>
                  <a:pt x="11880" y="19365"/>
                  <a:pt x="11880" y="25324"/>
                  <a:pt x="12960" y="29793"/>
                </a:cubicBezTo>
                <a:cubicBezTo>
                  <a:pt x="15479" y="28303"/>
                  <a:pt x="16560" y="23834"/>
                  <a:pt x="17999" y="16386"/>
                </a:cubicBezTo>
                <a:cubicBezTo>
                  <a:pt x="19080" y="10427"/>
                  <a:pt x="17999" y="20855"/>
                  <a:pt x="17999" y="28303"/>
                </a:cubicBezTo>
                <a:cubicBezTo>
                  <a:pt x="18719" y="35751"/>
                  <a:pt x="20880" y="32772"/>
                  <a:pt x="21600" y="26813"/>
                </a:cubicBezTo>
                <a:cubicBezTo>
                  <a:pt x="21240" y="17875"/>
                  <a:pt x="19800" y="14896"/>
                  <a:pt x="21600" y="8937"/>
                </a:cubicBezTo>
                <a:cubicBezTo>
                  <a:pt x="23760" y="4468"/>
                  <a:pt x="25200" y="2979"/>
                  <a:pt x="25559" y="11917"/>
                </a:cubicBezTo>
                <a:cubicBezTo>
                  <a:pt x="25920" y="17875"/>
                  <a:pt x="25920" y="25324"/>
                  <a:pt x="26640" y="31282"/>
                </a:cubicBezTo>
                <a:cubicBezTo>
                  <a:pt x="28440" y="26813"/>
                  <a:pt x="29880" y="20855"/>
                  <a:pt x="30959" y="13406"/>
                </a:cubicBezTo>
                <a:cubicBezTo>
                  <a:pt x="31680" y="2979"/>
                  <a:pt x="30239" y="13406"/>
                  <a:pt x="30239" y="20855"/>
                </a:cubicBezTo>
                <a:cubicBezTo>
                  <a:pt x="30239" y="28303"/>
                  <a:pt x="31320" y="32772"/>
                  <a:pt x="33480" y="29793"/>
                </a:cubicBezTo>
                <a:cubicBezTo>
                  <a:pt x="34919" y="22344"/>
                  <a:pt x="36720" y="14896"/>
                  <a:pt x="37440" y="8937"/>
                </a:cubicBezTo>
                <a:cubicBezTo>
                  <a:pt x="36720" y="2979"/>
                  <a:pt x="35639" y="11917"/>
                  <a:pt x="35280" y="19365"/>
                </a:cubicBezTo>
                <a:cubicBezTo>
                  <a:pt x="35280" y="25324"/>
                  <a:pt x="36360" y="29793"/>
                  <a:pt x="37800" y="29793"/>
                </a:cubicBezTo>
                <a:cubicBezTo>
                  <a:pt x="38880" y="25324"/>
                  <a:pt x="40680" y="20855"/>
                  <a:pt x="42120" y="14896"/>
                </a:cubicBezTo>
                <a:cubicBezTo>
                  <a:pt x="43200" y="8937"/>
                  <a:pt x="42840" y="2979"/>
                  <a:pt x="42120" y="11917"/>
                </a:cubicBezTo>
                <a:cubicBezTo>
                  <a:pt x="41760" y="20855"/>
                  <a:pt x="41760" y="28303"/>
                  <a:pt x="41760" y="35751"/>
                </a:cubicBezTo>
                <a:lnTo>
                  <a:pt x="41760" y="43200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072204" name="Полилиния 883072203"/>
          <p:cNvSpPr/>
          <p:nvPr/>
        </p:nvSpPr>
        <p:spPr bwMode="auto">
          <a:xfrm>
            <a:off x="8887800" y="4962525"/>
            <a:ext cx="85724" cy="3524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9600" y="0"/>
                </a:moveTo>
                <a:cubicBezTo>
                  <a:pt x="4800" y="5837"/>
                  <a:pt x="0" y="14010"/>
                  <a:pt x="0" y="24518"/>
                </a:cubicBezTo>
                <a:cubicBezTo>
                  <a:pt x="14400" y="32691"/>
                  <a:pt x="28800" y="38529"/>
                  <a:pt x="43200" y="432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0976961" name="Полилиния 1330976960"/>
          <p:cNvSpPr/>
          <p:nvPr/>
        </p:nvSpPr>
        <p:spPr bwMode="auto">
          <a:xfrm>
            <a:off x="8830650" y="5000625"/>
            <a:ext cx="257175" cy="3810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200" y="5399"/>
                  <a:pt x="28800" y="12960"/>
                  <a:pt x="19200" y="22680"/>
                </a:cubicBezTo>
                <a:cubicBezTo>
                  <a:pt x="11200" y="31320"/>
                  <a:pt x="6400" y="37799"/>
                  <a:pt x="0" y="432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199138" name="Полилиния 1827199137"/>
          <p:cNvSpPr/>
          <p:nvPr/>
        </p:nvSpPr>
        <p:spPr bwMode="auto">
          <a:xfrm>
            <a:off x="9154500" y="5143500"/>
            <a:ext cx="180975" cy="2285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9094" y="3600"/>
                </a:moveTo>
                <a:cubicBezTo>
                  <a:pt x="2273" y="10800"/>
                  <a:pt x="0" y="18000"/>
                  <a:pt x="0" y="25200"/>
                </a:cubicBezTo>
                <a:cubicBezTo>
                  <a:pt x="0" y="32399"/>
                  <a:pt x="9094" y="43200"/>
                  <a:pt x="18189" y="43200"/>
                </a:cubicBezTo>
                <a:cubicBezTo>
                  <a:pt x="27284" y="41400"/>
                  <a:pt x="36378" y="32399"/>
                  <a:pt x="43200" y="25200"/>
                </a:cubicBezTo>
                <a:cubicBezTo>
                  <a:pt x="43200" y="16199"/>
                  <a:pt x="40926" y="7200"/>
                  <a:pt x="29557" y="0"/>
                </a:cubicBezTo>
                <a:cubicBezTo>
                  <a:pt x="18189" y="1800"/>
                  <a:pt x="13642" y="8999"/>
                  <a:pt x="9094" y="21600"/>
                </a:cubicBezTo>
                <a:quadBezTo>
                  <a:pt x="9094" y="32399"/>
                  <a:pt x="13642" y="414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005639" name="Полилиния 572005638"/>
          <p:cNvSpPr/>
          <p:nvPr/>
        </p:nvSpPr>
        <p:spPr bwMode="auto">
          <a:xfrm>
            <a:off x="9383100" y="5067300"/>
            <a:ext cx="590550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393" y="38117"/>
                </a:moveTo>
                <a:cubicBezTo>
                  <a:pt x="0" y="43200"/>
                  <a:pt x="4877" y="41929"/>
                  <a:pt x="8361" y="36847"/>
                </a:cubicBezTo>
                <a:cubicBezTo>
                  <a:pt x="11845" y="29223"/>
                  <a:pt x="14632" y="21600"/>
                  <a:pt x="15329" y="12705"/>
                </a:cubicBezTo>
                <a:cubicBezTo>
                  <a:pt x="14632" y="6352"/>
                  <a:pt x="12541" y="15247"/>
                  <a:pt x="11845" y="21600"/>
                </a:cubicBezTo>
                <a:cubicBezTo>
                  <a:pt x="11148" y="27952"/>
                  <a:pt x="11148" y="34305"/>
                  <a:pt x="13935" y="39388"/>
                </a:cubicBezTo>
                <a:cubicBezTo>
                  <a:pt x="18116" y="35576"/>
                  <a:pt x="20903" y="30494"/>
                  <a:pt x="23690" y="22870"/>
                </a:cubicBezTo>
                <a:cubicBezTo>
                  <a:pt x="24387" y="17788"/>
                  <a:pt x="24387" y="12705"/>
                  <a:pt x="22296" y="21600"/>
                </a:cubicBezTo>
                <a:cubicBezTo>
                  <a:pt x="21600" y="26682"/>
                  <a:pt x="21600" y="31764"/>
                  <a:pt x="25083" y="35576"/>
                </a:cubicBezTo>
                <a:cubicBezTo>
                  <a:pt x="27870" y="31764"/>
                  <a:pt x="30658" y="29223"/>
                  <a:pt x="32748" y="25411"/>
                </a:cubicBezTo>
                <a:cubicBezTo>
                  <a:pt x="32051" y="33035"/>
                  <a:pt x="34838" y="34305"/>
                  <a:pt x="38322" y="26682"/>
                </a:cubicBezTo>
                <a:cubicBezTo>
                  <a:pt x="39716" y="20329"/>
                  <a:pt x="41109" y="11435"/>
                  <a:pt x="41109" y="6352"/>
                </a:cubicBezTo>
                <a:cubicBezTo>
                  <a:pt x="40412" y="0"/>
                  <a:pt x="37625" y="6352"/>
                  <a:pt x="36232" y="12705"/>
                </a:cubicBezTo>
                <a:cubicBezTo>
                  <a:pt x="34838" y="19058"/>
                  <a:pt x="34838" y="24141"/>
                  <a:pt x="38322" y="22870"/>
                </a:cubicBezTo>
                <a:cubicBezTo>
                  <a:pt x="40412" y="17788"/>
                  <a:pt x="41806" y="12705"/>
                  <a:pt x="41109" y="20329"/>
                </a:cubicBezTo>
                <a:cubicBezTo>
                  <a:pt x="41109" y="25411"/>
                  <a:pt x="41109" y="30494"/>
                  <a:pt x="43200" y="35576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9448426" name="Полилиния 1859448425"/>
          <p:cNvSpPr/>
          <p:nvPr/>
        </p:nvSpPr>
        <p:spPr bwMode="auto">
          <a:xfrm>
            <a:off x="10087949" y="4838700"/>
            <a:ext cx="857250" cy="5143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880" y="20799"/>
                </a:moveTo>
                <a:cubicBezTo>
                  <a:pt x="1920" y="26400"/>
                  <a:pt x="960" y="32000"/>
                  <a:pt x="480" y="36800"/>
                </a:cubicBezTo>
                <a:cubicBezTo>
                  <a:pt x="0" y="40800"/>
                  <a:pt x="1440" y="38400"/>
                  <a:pt x="3360" y="33600"/>
                </a:cubicBezTo>
                <a:cubicBezTo>
                  <a:pt x="4800" y="28800"/>
                  <a:pt x="6240" y="25600"/>
                  <a:pt x="4320" y="29599"/>
                </a:cubicBezTo>
                <a:cubicBezTo>
                  <a:pt x="3360" y="34400"/>
                  <a:pt x="3360" y="38400"/>
                  <a:pt x="3360" y="41599"/>
                </a:cubicBezTo>
                <a:cubicBezTo>
                  <a:pt x="5760" y="43200"/>
                  <a:pt x="7680" y="40800"/>
                  <a:pt x="10080" y="36800"/>
                </a:cubicBezTo>
                <a:cubicBezTo>
                  <a:pt x="12000" y="32000"/>
                  <a:pt x="12960" y="27999"/>
                  <a:pt x="11040" y="26400"/>
                </a:cubicBezTo>
                <a:cubicBezTo>
                  <a:pt x="11040" y="29599"/>
                  <a:pt x="10560" y="33600"/>
                  <a:pt x="10560" y="36800"/>
                </a:cubicBezTo>
                <a:cubicBezTo>
                  <a:pt x="10560" y="39999"/>
                  <a:pt x="12960" y="39200"/>
                  <a:pt x="15360" y="36800"/>
                </a:cubicBezTo>
                <a:cubicBezTo>
                  <a:pt x="17760" y="32800"/>
                  <a:pt x="18720" y="27999"/>
                  <a:pt x="18720" y="23200"/>
                </a:cubicBezTo>
                <a:cubicBezTo>
                  <a:pt x="15840" y="20799"/>
                  <a:pt x="13920" y="20000"/>
                  <a:pt x="12480" y="23200"/>
                </a:cubicBezTo>
                <a:cubicBezTo>
                  <a:pt x="12000" y="27200"/>
                  <a:pt x="11040" y="32000"/>
                  <a:pt x="11040" y="35200"/>
                </a:cubicBezTo>
                <a:cubicBezTo>
                  <a:pt x="11520" y="38400"/>
                  <a:pt x="13440" y="36800"/>
                  <a:pt x="16320" y="32800"/>
                </a:cubicBezTo>
                <a:cubicBezTo>
                  <a:pt x="20640" y="24000"/>
                  <a:pt x="24480" y="16800"/>
                  <a:pt x="26880" y="11200"/>
                </a:cubicBezTo>
                <a:cubicBezTo>
                  <a:pt x="27840" y="7199"/>
                  <a:pt x="27840" y="3200"/>
                  <a:pt x="27840" y="0"/>
                </a:cubicBezTo>
                <a:cubicBezTo>
                  <a:pt x="25440" y="0"/>
                  <a:pt x="24480" y="3999"/>
                  <a:pt x="23520" y="8000"/>
                </a:cubicBezTo>
                <a:cubicBezTo>
                  <a:pt x="23040" y="13600"/>
                  <a:pt x="22560" y="20799"/>
                  <a:pt x="22560" y="27999"/>
                </a:cubicBezTo>
                <a:cubicBezTo>
                  <a:pt x="22560" y="33600"/>
                  <a:pt x="22560" y="36800"/>
                  <a:pt x="23040" y="40800"/>
                </a:cubicBezTo>
                <a:cubicBezTo>
                  <a:pt x="25440" y="39200"/>
                  <a:pt x="26880" y="36800"/>
                  <a:pt x="28800" y="32800"/>
                </a:cubicBezTo>
                <a:cubicBezTo>
                  <a:pt x="29760" y="28800"/>
                  <a:pt x="30240" y="24800"/>
                  <a:pt x="30240" y="21600"/>
                </a:cubicBezTo>
                <a:cubicBezTo>
                  <a:pt x="28320" y="20000"/>
                  <a:pt x="25920" y="20799"/>
                  <a:pt x="24480" y="23200"/>
                </a:cubicBezTo>
                <a:cubicBezTo>
                  <a:pt x="23040" y="27999"/>
                  <a:pt x="22560" y="31199"/>
                  <a:pt x="22080" y="34400"/>
                </a:cubicBezTo>
                <a:cubicBezTo>
                  <a:pt x="21600" y="37600"/>
                  <a:pt x="23520" y="39999"/>
                  <a:pt x="25920" y="39999"/>
                </a:cubicBezTo>
                <a:cubicBezTo>
                  <a:pt x="28320" y="37600"/>
                  <a:pt x="30720" y="33600"/>
                  <a:pt x="33600" y="28800"/>
                </a:cubicBezTo>
                <a:cubicBezTo>
                  <a:pt x="35040" y="24800"/>
                  <a:pt x="36000" y="21600"/>
                  <a:pt x="35040" y="18400"/>
                </a:cubicBezTo>
                <a:cubicBezTo>
                  <a:pt x="34560" y="22400"/>
                  <a:pt x="34080" y="25600"/>
                  <a:pt x="33600" y="30400"/>
                </a:cubicBezTo>
                <a:cubicBezTo>
                  <a:pt x="33600" y="35200"/>
                  <a:pt x="36000" y="36000"/>
                  <a:pt x="37920" y="33600"/>
                </a:cubicBezTo>
                <a:cubicBezTo>
                  <a:pt x="40800" y="29599"/>
                  <a:pt x="42240" y="26400"/>
                  <a:pt x="43200" y="23200"/>
                </a:cubicBezTo>
                <a:cubicBezTo>
                  <a:pt x="43200" y="19199"/>
                  <a:pt x="41280" y="14400"/>
                  <a:pt x="39360" y="12800"/>
                </a:cubicBezTo>
                <a:cubicBezTo>
                  <a:pt x="36960" y="13600"/>
                  <a:pt x="35040" y="18400"/>
                  <a:pt x="33600" y="256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215796" name="Полилиния 582215795"/>
          <p:cNvSpPr/>
          <p:nvPr/>
        </p:nvSpPr>
        <p:spPr bwMode="auto">
          <a:xfrm>
            <a:off x="8659200" y="3019425"/>
            <a:ext cx="209549" cy="3714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1236" y="7753"/>
                </a:moveTo>
                <a:cubicBezTo>
                  <a:pt x="33381" y="9969"/>
                  <a:pt x="25527" y="15507"/>
                  <a:pt x="29454" y="7753"/>
                </a:cubicBezTo>
                <a:cubicBezTo>
                  <a:pt x="35345" y="3323"/>
                  <a:pt x="41236" y="0"/>
                  <a:pt x="43200" y="8861"/>
                </a:cubicBezTo>
                <a:cubicBezTo>
                  <a:pt x="37309" y="16615"/>
                  <a:pt x="27490" y="25476"/>
                  <a:pt x="15709" y="35446"/>
                </a:cubicBezTo>
                <a:cubicBezTo>
                  <a:pt x="9818" y="39876"/>
                  <a:pt x="3927" y="43200"/>
                  <a:pt x="0" y="38769"/>
                </a:cubicBezTo>
                <a:cubicBezTo>
                  <a:pt x="11781" y="36553"/>
                  <a:pt x="21600" y="38769"/>
                  <a:pt x="25527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759585" name="Полилиния 145759584"/>
          <p:cNvSpPr/>
          <p:nvPr/>
        </p:nvSpPr>
        <p:spPr bwMode="auto">
          <a:xfrm>
            <a:off x="8992575" y="3028950"/>
            <a:ext cx="190500" cy="3809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9440" y="0"/>
                </a:moveTo>
                <a:cubicBezTo>
                  <a:pt x="17280" y="6479"/>
                  <a:pt x="12960" y="12959"/>
                  <a:pt x="4320" y="19440"/>
                </a:cubicBezTo>
                <a:cubicBezTo>
                  <a:pt x="0" y="23759"/>
                  <a:pt x="10800" y="23759"/>
                  <a:pt x="23759" y="22679"/>
                </a:cubicBezTo>
                <a:cubicBezTo>
                  <a:pt x="36719" y="20520"/>
                  <a:pt x="43200" y="15120"/>
                  <a:pt x="32399" y="17280"/>
                </a:cubicBezTo>
                <a:cubicBezTo>
                  <a:pt x="28079" y="22679"/>
                  <a:pt x="21600" y="29160"/>
                  <a:pt x="17280" y="34560"/>
                </a:cubicBezTo>
                <a:quadBezTo>
                  <a:pt x="12960" y="38879"/>
                  <a:pt x="864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678408" name="Полилиния 772678407"/>
          <p:cNvSpPr/>
          <p:nvPr/>
        </p:nvSpPr>
        <p:spPr bwMode="auto">
          <a:xfrm>
            <a:off x="9278325" y="3171825"/>
            <a:ext cx="771525" cy="2476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800" y="3323"/>
                </a:moveTo>
                <a:cubicBezTo>
                  <a:pt x="4266" y="11630"/>
                  <a:pt x="3200" y="19938"/>
                  <a:pt x="1599" y="28246"/>
                </a:cubicBezTo>
                <a:cubicBezTo>
                  <a:pt x="0" y="38215"/>
                  <a:pt x="1599" y="33230"/>
                  <a:pt x="3733" y="24923"/>
                </a:cubicBezTo>
                <a:cubicBezTo>
                  <a:pt x="6400" y="16615"/>
                  <a:pt x="7999" y="11630"/>
                  <a:pt x="5333" y="21600"/>
                </a:cubicBezTo>
                <a:cubicBezTo>
                  <a:pt x="4800" y="33230"/>
                  <a:pt x="5333" y="39876"/>
                  <a:pt x="7466" y="39876"/>
                </a:cubicBezTo>
                <a:cubicBezTo>
                  <a:pt x="9599" y="38215"/>
                  <a:pt x="12266" y="29907"/>
                  <a:pt x="14400" y="21600"/>
                </a:cubicBezTo>
                <a:cubicBezTo>
                  <a:pt x="15999" y="16615"/>
                  <a:pt x="13866" y="26584"/>
                  <a:pt x="14400" y="34892"/>
                </a:cubicBezTo>
                <a:cubicBezTo>
                  <a:pt x="17599" y="36553"/>
                  <a:pt x="19200" y="31569"/>
                  <a:pt x="21866" y="23261"/>
                </a:cubicBezTo>
                <a:cubicBezTo>
                  <a:pt x="25066" y="14953"/>
                  <a:pt x="27200" y="8307"/>
                  <a:pt x="27733" y="0"/>
                </a:cubicBezTo>
                <a:cubicBezTo>
                  <a:pt x="25599" y="6646"/>
                  <a:pt x="24533" y="13292"/>
                  <a:pt x="23466" y="21600"/>
                </a:cubicBezTo>
                <a:cubicBezTo>
                  <a:pt x="23466" y="28246"/>
                  <a:pt x="23999" y="34892"/>
                  <a:pt x="27733" y="33230"/>
                </a:cubicBezTo>
                <a:cubicBezTo>
                  <a:pt x="30933" y="26584"/>
                  <a:pt x="34133" y="16615"/>
                  <a:pt x="36799" y="9969"/>
                </a:cubicBezTo>
                <a:cubicBezTo>
                  <a:pt x="37866" y="1661"/>
                  <a:pt x="35200" y="6646"/>
                  <a:pt x="34133" y="13292"/>
                </a:cubicBezTo>
                <a:cubicBezTo>
                  <a:pt x="33599" y="21600"/>
                  <a:pt x="33066" y="28246"/>
                  <a:pt x="33066" y="38215"/>
                </a:cubicBezTo>
                <a:cubicBezTo>
                  <a:pt x="35200" y="43200"/>
                  <a:pt x="37333" y="41538"/>
                  <a:pt x="40533" y="36553"/>
                </a:cubicBezTo>
                <a:lnTo>
                  <a:pt x="43200" y="31569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6399377" name="Полилиния 1846399376"/>
          <p:cNvSpPr/>
          <p:nvPr/>
        </p:nvSpPr>
        <p:spPr bwMode="auto">
          <a:xfrm>
            <a:off x="7249500" y="5019675"/>
            <a:ext cx="180975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7952"/>
                </a:moveTo>
                <a:cubicBezTo>
                  <a:pt x="6821" y="22870"/>
                  <a:pt x="22736" y="15247"/>
                  <a:pt x="31831" y="10164"/>
                </a:cubicBezTo>
                <a:cubicBezTo>
                  <a:pt x="40926" y="5082"/>
                  <a:pt x="43200" y="0"/>
                  <a:pt x="31831" y="10164"/>
                </a:cubicBezTo>
                <a:cubicBezTo>
                  <a:pt x="27284" y="19058"/>
                  <a:pt x="22736" y="26682"/>
                  <a:pt x="20463" y="33035"/>
                </a:cubicBezTo>
                <a:quadBezTo>
                  <a:pt x="15915" y="38117"/>
                  <a:pt x="13642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307430" name="Полилиния 860307429"/>
          <p:cNvSpPr/>
          <p:nvPr/>
        </p:nvSpPr>
        <p:spPr bwMode="auto">
          <a:xfrm>
            <a:off x="7478100" y="5076825"/>
            <a:ext cx="171449" cy="2190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1999" y="7513"/>
                </a:moveTo>
                <a:cubicBezTo>
                  <a:pt x="2400" y="20660"/>
                  <a:pt x="0" y="28173"/>
                  <a:pt x="0" y="35686"/>
                </a:cubicBezTo>
                <a:cubicBezTo>
                  <a:pt x="2400" y="43200"/>
                  <a:pt x="14400" y="41321"/>
                  <a:pt x="24000" y="33808"/>
                </a:cubicBezTo>
                <a:cubicBezTo>
                  <a:pt x="33600" y="24417"/>
                  <a:pt x="40800" y="15026"/>
                  <a:pt x="43200" y="7513"/>
                </a:cubicBezTo>
                <a:cubicBezTo>
                  <a:pt x="38400" y="0"/>
                  <a:pt x="26400" y="1878"/>
                  <a:pt x="11999" y="15026"/>
                </a:cubicBezTo>
                <a:cubicBezTo>
                  <a:pt x="9600" y="22539"/>
                  <a:pt x="7199" y="30052"/>
                  <a:pt x="7199" y="37565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1970908" name="Полилиния 1931970907"/>
          <p:cNvSpPr/>
          <p:nvPr/>
        </p:nvSpPr>
        <p:spPr bwMode="auto">
          <a:xfrm>
            <a:off x="7744800" y="5105400"/>
            <a:ext cx="66674" cy="1905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43200" y="10800"/>
                  <a:pt x="30857" y="21600"/>
                  <a:pt x="18514" y="3239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089422" name="Полилиния 662089421"/>
          <p:cNvSpPr/>
          <p:nvPr/>
        </p:nvSpPr>
        <p:spPr bwMode="auto">
          <a:xfrm>
            <a:off x="7792424" y="5076825"/>
            <a:ext cx="142875" cy="2000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25920" y="14399"/>
                  <a:pt x="14400" y="22628"/>
                  <a:pt x="5760" y="28799"/>
                </a:cubicBezTo>
                <a:cubicBezTo>
                  <a:pt x="0" y="37028"/>
                  <a:pt x="11520" y="41142"/>
                  <a:pt x="25920" y="43200"/>
                </a:cubicBezTo>
                <a:lnTo>
                  <a:pt x="3744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3602899" name="Полилиния 2113602898"/>
          <p:cNvSpPr/>
          <p:nvPr/>
        </p:nvSpPr>
        <p:spPr bwMode="auto">
          <a:xfrm>
            <a:off x="8001975" y="5114925"/>
            <a:ext cx="57150" cy="1904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999" y="12959"/>
                  <a:pt x="21599" y="25919"/>
                  <a:pt x="7199" y="3455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2619335" name="Полилиния 962619334"/>
          <p:cNvSpPr/>
          <p:nvPr/>
        </p:nvSpPr>
        <p:spPr bwMode="auto">
          <a:xfrm>
            <a:off x="8078174" y="5086350"/>
            <a:ext cx="19050" cy="1047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0"/>
                </a:moveTo>
                <a:quadBezTo>
                  <a:pt x="21600" y="19636"/>
                  <a:pt x="4320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1168953" name="Полилиния 1481168952"/>
          <p:cNvSpPr/>
          <p:nvPr/>
        </p:nvSpPr>
        <p:spPr bwMode="auto">
          <a:xfrm>
            <a:off x="8078174" y="5095875"/>
            <a:ext cx="95250" cy="1333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25920" y="15428"/>
                  <a:pt x="12960" y="27771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638428" name="Полилиния 795638427"/>
          <p:cNvSpPr/>
          <p:nvPr/>
        </p:nvSpPr>
        <p:spPr bwMode="auto">
          <a:xfrm>
            <a:off x="8182950" y="5105400"/>
            <a:ext cx="19050" cy="2000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0"/>
                </a:moveTo>
                <a:cubicBezTo>
                  <a:pt x="43200" y="14399"/>
                  <a:pt x="43200" y="24685"/>
                  <a:pt x="43200" y="34971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1063239" name="Полилиния 1421063238"/>
          <p:cNvSpPr/>
          <p:nvPr/>
        </p:nvSpPr>
        <p:spPr bwMode="auto">
          <a:xfrm>
            <a:off x="4677750" y="5038725"/>
            <a:ext cx="209549" cy="2952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9272" y="0"/>
                </a:moveTo>
                <a:cubicBezTo>
                  <a:pt x="33381" y="9754"/>
                  <a:pt x="27490" y="15329"/>
                  <a:pt x="21600" y="20903"/>
                </a:cubicBezTo>
                <a:cubicBezTo>
                  <a:pt x="25527" y="15329"/>
                  <a:pt x="31418" y="9754"/>
                  <a:pt x="39272" y="2787"/>
                </a:cubicBezTo>
                <a:cubicBezTo>
                  <a:pt x="41236" y="12541"/>
                  <a:pt x="35345" y="19509"/>
                  <a:pt x="27490" y="27870"/>
                </a:cubicBezTo>
                <a:cubicBezTo>
                  <a:pt x="19636" y="34838"/>
                  <a:pt x="11781" y="40412"/>
                  <a:pt x="0" y="43200"/>
                </a:cubicBezTo>
                <a:cubicBezTo>
                  <a:pt x="3927" y="37625"/>
                  <a:pt x="11781" y="34838"/>
                  <a:pt x="19636" y="34838"/>
                </a:cubicBezTo>
                <a:cubicBezTo>
                  <a:pt x="29454" y="36232"/>
                  <a:pt x="35345" y="41806"/>
                  <a:pt x="432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0828518" name="Полилиния 1220828517"/>
          <p:cNvSpPr/>
          <p:nvPr/>
        </p:nvSpPr>
        <p:spPr bwMode="auto">
          <a:xfrm>
            <a:off x="5020650" y="5019675"/>
            <a:ext cx="180975" cy="3048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3642" y="13500"/>
                </a:moveTo>
                <a:cubicBezTo>
                  <a:pt x="20463" y="4049"/>
                  <a:pt x="29557" y="0"/>
                  <a:pt x="29557" y="12149"/>
                </a:cubicBezTo>
                <a:cubicBezTo>
                  <a:pt x="20463" y="24299"/>
                  <a:pt x="13642" y="32399"/>
                  <a:pt x="6821" y="37799"/>
                </a:cubicBezTo>
                <a:cubicBezTo>
                  <a:pt x="0" y="33750"/>
                  <a:pt x="9094" y="31050"/>
                  <a:pt x="18189" y="36450"/>
                </a:cubicBezTo>
                <a:cubicBezTo>
                  <a:pt x="20463" y="43200"/>
                  <a:pt x="31831" y="41849"/>
                  <a:pt x="43200" y="35099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367430" name="Полилиния 1601367429"/>
          <p:cNvSpPr/>
          <p:nvPr/>
        </p:nvSpPr>
        <p:spPr bwMode="auto">
          <a:xfrm>
            <a:off x="5354025" y="5067300"/>
            <a:ext cx="723899" cy="2381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410" y="1728"/>
                </a:moveTo>
                <a:cubicBezTo>
                  <a:pt x="3410" y="12096"/>
                  <a:pt x="1705" y="24192"/>
                  <a:pt x="1136" y="32831"/>
                </a:cubicBezTo>
                <a:cubicBezTo>
                  <a:pt x="0" y="39743"/>
                  <a:pt x="2273" y="29375"/>
                  <a:pt x="4547" y="22463"/>
                </a:cubicBezTo>
                <a:cubicBezTo>
                  <a:pt x="6252" y="17280"/>
                  <a:pt x="7957" y="12096"/>
                  <a:pt x="5684" y="17280"/>
                </a:cubicBezTo>
                <a:cubicBezTo>
                  <a:pt x="4547" y="24192"/>
                  <a:pt x="3978" y="32831"/>
                  <a:pt x="3978" y="41472"/>
                </a:cubicBezTo>
                <a:cubicBezTo>
                  <a:pt x="6821" y="43200"/>
                  <a:pt x="9094" y="39743"/>
                  <a:pt x="12505" y="32831"/>
                </a:cubicBezTo>
                <a:cubicBezTo>
                  <a:pt x="14778" y="27648"/>
                  <a:pt x="16484" y="22463"/>
                  <a:pt x="15915" y="15552"/>
                </a:cubicBezTo>
                <a:cubicBezTo>
                  <a:pt x="15915" y="24192"/>
                  <a:pt x="16484" y="34560"/>
                  <a:pt x="18757" y="38016"/>
                </a:cubicBezTo>
                <a:cubicBezTo>
                  <a:pt x="22736" y="27648"/>
                  <a:pt x="25010" y="19007"/>
                  <a:pt x="26715" y="8640"/>
                </a:cubicBezTo>
                <a:cubicBezTo>
                  <a:pt x="27284" y="0"/>
                  <a:pt x="25010" y="1728"/>
                  <a:pt x="24442" y="8640"/>
                </a:cubicBezTo>
                <a:cubicBezTo>
                  <a:pt x="24442" y="17280"/>
                  <a:pt x="24442" y="24192"/>
                  <a:pt x="26147" y="32831"/>
                </a:cubicBezTo>
                <a:cubicBezTo>
                  <a:pt x="30126" y="31104"/>
                  <a:pt x="32400" y="25919"/>
                  <a:pt x="34673" y="19007"/>
                </a:cubicBezTo>
                <a:cubicBezTo>
                  <a:pt x="36378" y="12096"/>
                  <a:pt x="37515" y="3456"/>
                  <a:pt x="35810" y="10368"/>
                </a:cubicBezTo>
                <a:cubicBezTo>
                  <a:pt x="35242" y="19007"/>
                  <a:pt x="34673" y="25919"/>
                  <a:pt x="34105" y="32831"/>
                </a:cubicBezTo>
                <a:cubicBezTo>
                  <a:pt x="34105" y="41472"/>
                  <a:pt x="36378" y="43200"/>
                  <a:pt x="40357" y="36287"/>
                </a:cubicBezTo>
                <a:lnTo>
                  <a:pt x="43200" y="29375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4166649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2498172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86630490" name="TextBox 986630489"/>
          <p:cNvSpPr txBox="1"/>
          <p:nvPr/>
        </p:nvSpPr>
        <p:spPr bwMode="auto">
          <a:xfrm>
            <a:off x="1734525" y="1876425"/>
            <a:ext cx="4420680" cy="5185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sz="2800"/>
              <a:t>Ясная-Майское </a:t>
            </a:r>
          </a:p>
        </p:txBody>
      </p:sp>
      <p:sp>
        <p:nvSpPr>
          <p:cNvPr id="371621095" name="TextBox 371621094"/>
          <p:cNvSpPr txBox="1"/>
          <p:nvPr/>
        </p:nvSpPr>
        <p:spPr bwMode="auto">
          <a:xfrm>
            <a:off x="1639274" y="3171825"/>
            <a:ext cx="3508800" cy="48804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sz="2600"/>
              <a:t>Камышёвка-Майское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805635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16841127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38546276" name="Рисунок 23854627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673528" y="557212"/>
            <a:ext cx="11578525" cy="57435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2089547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ru-RU" sz="4400" b="1" i="1" u="none" strike="noStrike" cap="none" spc="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Алгоритм нахождения неизвестной стороны прямоугольного </a:t>
            </a:r>
            <a:r>
              <a:rPr lang="ru-RU" sz="4400" b="1" i="1" u="none" strike="noStrike" cap="none" spc="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треугольника</a:t>
            </a:r>
            <a:endParaRPr dirty="0"/>
          </a:p>
        </p:txBody>
      </p:sp>
      <p:sp>
        <p:nvSpPr>
          <p:cNvPr id="146564713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217793" indent="-217793">
              <a:buFont typeface="Arial"/>
              <a:buAutoNum type="arabicPeriod"/>
              <a:defRPr/>
            </a:pP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Указать прямоугольный треугольник;</a:t>
            </a:r>
            <a:endParaRPr sz="3600"/>
          </a:p>
          <a:p>
            <a:pPr marL="217793" indent="-217793">
              <a:buFont typeface="Arial"/>
              <a:buAutoNum type="arabicPeriod"/>
              <a:defRPr/>
            </a:pP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Записать для него теорему Пифагора;</a:t>
            </a:r>
            <a:endParaRPr sz="3600"/>
          </a:p>
          <a:p>
            <a:pPr marL="217793" indent="-217793">
              <a:buFont typeface="Arial"/>
              <a:buAutoNum type="arabicPeriod"/>
              <a:defRPr/>
            </a:pP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Выразить неизвестную сторону через две другие;</a:t>
            </a:r>
            <a:endParaRPr sz="3600"/>
          </a:p>
          <a:p>
            <a:pPr marL="217793" indent="-217793">
              <a:buFont typeface="Arial"/>
              <a:buAutoNum type="arabicPeriod"/>
              <a:defRPr/>
            </a:pPr>
            <a:r>
              <a:rPr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Подставить известные значения и вычислить неизвестную сторону.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756631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Самостоятельная работа</a:t>
            </a:r>
          </a:p>
        </p:txBody>
      </p:sp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0093" y="476672"/>
            <a:ext cx="8284227" cy="56392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926725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Самостоятельная работа</a:t>
            </a:r>
          </a:p>
        </p:txBody>
      </p:sp>
      <p:sp>
        <p:nvSpPr>
          <p:cNvPr id="1184936397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              </a:t>
            </a:r>
          </a:p>
          <a:p>
            <a:pPr marL="371994" indent="-371994">
              <a:buFont typeface="Arial"/>
              <a:buAutoNum type="arabicPeriod"/>
              <a:defRPr/>
            </a:pPr>
            <a:endParaRPr sz="2600"/>
          </a:p>
          <a:p>
            <a:pPr marL="0" indent="0">
              <a:buFont typeface="Arial"/>
              <a:buNone/>
              <a:defRPr/>
            </a:pPr>
            <a:endParaRPr sz="2600"/>
          </a:p>
        </p:txBody>
      </p:sp>
      <p:graphicFrame>
        <p:nvGraphicFramePr>
          <p:cNvPr id="1504677730" name="Таблица 1504677729"/>
          <p:cNvGraphicFramePr>
            <a:graphicFrameLocks/>
          </p:cNvGraphicFramePr>
          <p:nvPr/>
        </p:nvGraphicFramePr>
        <p:xfrm>
          <a:off x="2032000" y="1371600"/>
          <a:ext cx="8128000" cy="4134735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57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/>
                        <a:t>Вариант 1</a:t>
                      </a:r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/>
                        <a:t>Вариант 2</a:t>
                      </a:r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/>
                        <a:t>2.Квадрат гипотенузы равен сумме квадратов катетов.</a:t>
                      </a:r>
                    </a:p>
                    <a:p>
                      <a:pPr>
                        <a:defRPr/>
                      </a:pPr>
                      <a:r>
                        <a:rPr/>
                        <a:t>1 балл</a:t>
                      </a:r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2.Квадрат гипотенузы равен сумме квадратов катетов</a:t>
                      </a:r>
                      <a:endParaRPr lang="ru-RU" sz="1800" b="0" i="0" u="none" strike="noStrike" cap="none" spc="0">
                        <a:solidFill>
                          <a:schemeClr val="dk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1 балл</a:t>
                      </a:r>
                      <a:endParaRPr sz="1800"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/>
                        <a:t>3. 1)c=5</a:t>
                      </a:r>
                    </a:p>
                    <a:p>
                      <a:pPr>
                        <a:defRPr/>
                      </a:pPr>
                      <a:r>
                        <a:rPr/>
                        <a:t>2)b=8</a:t>
                      </a:r>
                    </a:p>
                    <a:p>
                      <a:pPr>
                        <a:defRPr/>
                      </a:pPr>
                      <a:r>
                        <a:rPr/>
                        <a:t>3)a=5</a:t>
                      </a:r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3 балла</a:t>
                      </a:r>
                      <a:endParaRPr sz="1800"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3. 1)c=15</a:t>
                      </a:r>
                      <a:endParaRPr sz="1800"/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2)b=15</a:t>
                      </a:r>
                      <a:endParaRPr sz="1800"/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3)a=24</a:t>
                      </a:r>
                      <a:endParaRPr sz="1800"/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3 балла</a:t>
                      </a:r>
                      <a:endParaRPr sz="1800"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/>
                        <a:t>4. ОС=8</a:t>
                      </a:r>
                    </a:p>
                    <a:p>
                      <a:pPr>
                        <a:defRPr/>
                      </a:pPr>
                      <a:r>
                        <a:rPr/>
                        <a:t>ОВ=6</a:t>
                      </a:r>
                    </a:p>
                    <a:p>
                      <a:pPr>
                        <a:defRPr/>
                      </a:pPr>
                      <a:r>
                        <a:rPr/>
                        <a:t>ВС=10</a:t>
                      </a:r>
                    </a:p>
                    <a:p>
                      <a:pPr>
                        <a:defRPr/>
                      </a:pPr>
                      <a:r>
                        <a:rPr/>
                        <a:t>Р=40</a:t>
                      </a:r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4 балла</a:t>
                      </a:r>
                      <a:endParaRPr sz="1800"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4. ОС=4</a:t>
                      </a:r>
                      <a:endParaRPr sz="1800"/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ОВ=3</a:t>
                      </a:r>
                      <a:endParaRPr sz="1800"/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ВС=5</a:t>
                      </a:r>
                      <a:endParaRPr sz="1800"/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Р=20</a:t>
                      </a:r>
                      <a:endParaRPr sz="1800"/>
                    </a:p>
                    <a:p>
                      <a:pPr>
                        <a:defRPr/>
                      </a:pPr>
                      <a:r>
                        <a:rPr lang="ru-RU" sz="1800" b="0" i="0" u="none" strike="noStrike" cap="none" spc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</a:rPr>
                        <a:t>4 балла</a:t>
                      </a:r>
                      <a:endParaRPr sz="1800"/>
                    </a:p>
                  </a:txBody>
                  <a:tcPr>
                    <a:lnL w="28575" algn="ctr">
                      <a:solidFill>
                        <a:srgbClr val="000000"/>
                      </a:solidFill>
                    </a:lnL>
                    <a:lnR w="28575" algn="ctr">
                      <a:solidFill>
                        <a:srgbClr val="000000"/>
                      </a:solidFill>
                    </a:lnR>
                    <a:lnT w="28575" algn="ctr">
                      <a:solidFill>
                        <a:srgbClr val="000000"/>
                      </a:solidFill>
                    </a:lnT>
                    <a:lnB w="28575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4204585" name="PlaceHolder 1"/>
          <p:cNvSpPr>
            <a:spLocks noGrp="1"/>
          </p:cNvSpPr>
          <p:nvPr>
            <p:ph type="title" idx="4294967295"/>
          </p:nvPr>
        </p:nvSpPr>
        <p:spPr bwMode="auto">
          <a:xfrm>
            <a:off x="1523880" y="1122480"/>
            <a:ext cx="9142920" cy="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indent="0" algn="ctr">
              <a:buNone/>
              <a:defRPr/>
            </a:pPr>
            <a:endParaRPr sz="36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  <p:sp>
        <p:nvSpPr>
          <p:cNvPr id="1846592982" name="PlaceHolder 2"/>
          <p:cNvSpPr>
            <a:spLocks noGrp="1"/>
          </p:cNvSpPr>
          <p:nvPr>
            <p:ph type="subTitle" idx="4294967295"/>
          </p:nvPr>
        </p:nvSpPr>
        <p:spPr bwMode="auto">
          <a:xfrm>
            <a:off x="581999" y="923924"/>
            <a:ext cx="10084799" cy="433279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1)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фигура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изображенная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рис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Какой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треугольник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прямоугольным</a:t>
            </a:r>
            <a:r>
              <a:rPr lang="ru-RU"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называются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его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стороны</a:t>
            </a:r>
            <a:r>
              <a:rPr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endParaRPr sz="3600" dirty="0"/>
          </a:p>
        </p:txBody>
      </p:sp>
      <p:sp>
        <p:nvSpPr>
          <p:cNvPr id="1025401563" name="Прямоугольный треугольник 1025401562"/>
          <p:cNvSpPr/>
          <p:nvPr/>
        </p:nvSpPr>
        <p:spPr bwMode="auto">
          <a:xfrm rot="16199969">
            <a:off x="7930537" y="2738437"/>
            <a:ext cx="2752723" cy="440055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69536628" name="TextBox 1969536627"/>
          <p:cNvSpPr txBox="1"/>
          <p:nvPr/>
        </p:nvSpPr>
        <p:spPr bwMode="auto">
          <a:xfrm>
            <a:off x="858224" y="1485900"/>
            <a:ext cx="914400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476574652" name="Полилиния 476574651"/>
          <p:cNvSpPr/>
          <p:nvPr/>
        </p:nvSpPr>
        <p:spPr bwMode="auto">
          <a:xfrm>
            <a:off x="6401774" y="5591175"/>
            <a:ext cx="371475" cy="6000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4114"/>
                </a:moveTo>
                <a:cubicBezTo>
                  <a:pt x="42092" y="685"/>
                  <a:pt x="37661" y="0"/>
                  <a:pt x="33230" y="4799"/>
                </a:cubicBezTo>
                <a:cubicBezTo>
                  <a:pt x="28799" y="10971"/>
                  <a:pt x="25476" y="19200"/>
                  <a:pt x="23261" y="28800"/>
                </a:cubicBezTo>
                <a:cubicBezTo>
                  <a:pt x="19938" y="34285"/>
                  <a:pt x="16615" y="39085"/>
                  <a:pt x="13292" y="41828"/>
                </a:cubicBezTo>
                <a:cubicBezTo>
                  <a:pt x="6646" y="43200"/>
                  <a:pt x="2215" y="41142"/>
                  <a:pt x="0" y="37714"/>
                </a:cubicBezTo>
                <a:lnTo>
                  <a:pt x="2215" y="34971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289748" name="Полилиния 1661289747"/>
          <p:cNvSpPr/>
          <p:nvPr/>
        </p:nvSpPr>
        <p:spPr bwMode="auto">
          <a:xfrm>
            <a:off x="6716100" y="5638800"/>
            <a:ext cx="95249" cy="4953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4559" y="0"/>
                </a:moveTo>
                <a:cubicBezTo>
                  <a:pt x="43200" y="4984"/>
                  <a:pt x="34559" y="15784"/>
                  <a:pt x="25920" y="24923"/>
                </a:cubicBezTo>
                <a:cubicBezTo>
                  <a:pt x="12959" y="32400"/>
                  <a:pt x="4319" y="39046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2599506" name="Полилиния 372599505"/>
          <p:cNvSpPr/>
          <p:nvPr/>
        </p:nvSpPr>
        <p:spPr bwMode="auto">
          <a:xfrm>
            <a:off x="6506549" y="5886450"/>
            <a:ext cx="314325" cy="1047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3927" y="27490"/>
                  <a:pt x="10472" y="15709"/>
                  <a:pt x="17018" y="7854"/>
                </a:cubicBezTo>
                <a:cubicBezTo>
                  <a:pt x="24872" y="3927"/>
                  <a:pt x="34036" y="0"/>
                  <a:pt x="43200" y="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0405193" name="Полилиния 1370405192"/>
          <p:cNvSpPr/>
          <p:nvPr/>
        </p:nvSpPr>
        <p:spPr bwMode="auto">
          <a:xfrm>
            <a:off x="11402400" y="2933700"/>
            <a:ext cx="152399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100" y="4799"/>
                  <a:pt x="24299" y="13439"/>
                  <a:pt x="13499" y="24959"/>
                </a:cubicBezTo>
                <a:quadBezTo>
                  <a:pt x="2699" y="37439"/>
                  <a:pt x="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9869570" name="Полилиния 1189869569"/>
          <p:cNvSpPr/>
          <p:nvPr/>
        </p:nvSpPr>
        <p:spPr bwMode="auto">
          <a:xfrm>
            <a:off x="11507175" y="2914650"/>
            <a:ext cx="247649" cy="4095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11051"/>
                </a:moveTo>
                <a:cubicBezTo>
                  <a:pt x="3323" y="6027"/>
                  <a:pt x="14953" y="1004"/>
                  <a:pt x="23261" y="0"/>
                </a:cubicBezTo>
                <a:cubicBezTo>
                  <a:pt x="19938" y="8037"/>
                  <a:pt x="14953" y="12055"/>
                  <a:pt x="11630" y="16074"/>
                </a:cubicBezTo>
                <a:cubicBezTo>
                  <a:pt x="21599" y="14065"/>
                  <a:pt x="29907" y="12055"/>
                  <a:pt x="36553" y="12055"/>
                </a:cubicBezTo>
                <a:cubicBezTo>
                  <a:pt x="41538" y="16074"/>
                  <a:pt x="43200" y="22102"/>
                  <a:pt x="43200" y="28130"/>
                </a:cubicBezTo>
                <a:cubicBezTo>
                  <a:pt x="34892" y="35162"/>
                  <a:pt x="29907" y="40186"/>
                  <a:pt x="23261" y="42195"/>
                </a:cubicBezTo>
                <a:cubicBezTo>
                  <a:pt x="16615" y="43200"/>
                  <a:pt x="9969" y="43200"/>
                  <a:pt x="3323" y="42195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066130" name="Полилиния 1581066129"/>
          <p:cNvSpPr/>
          <p:nvPr/>
        </p:nvSpPr>
        <p:spPr bwMode="auto">
          <a:xfrm>
            <a:off x="11678625" y="5753100"/>
            <a:ext cx="266700" cy="4190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4685" y="8836"/>
                </a:moveTo>
                <a:cubicBezTo>
                  <a:pt x="24685" y="13745"/>
                  <a:pt x="29314" y="17672"/>
                  <a:pt x="32399" y="13745"/>
                </a:cubicBezTo>
                <a:cubicBezTo>
                  <a:pt x="32399" y="6872"/>
                  <a:pt x="30857" y="2945"/>
                  <a:pt x="26228" y="0"/>
                </a:cubicBezTo>
                <a:cubicBezTo>
                  <a:pt x="15428" y="1963"/>
                  <a:pt x="7714" y="8836"/>
                  <a:pt x="1542" y="17672"/>
                </a:cubicBezTo>
                <a:cubicBezTo>
                  <a:pt x="0" y="24545"/>
                  <a:pt x="0" y="30436"/>
                  <a:pt x="1542" y="35345"/>
                </a:cubicBezTo>
                <a:cubicBezTo>
                  <a:pt x="3085" y="39272"/>
                  <a:pt x="9257" y="42218"/>
                  <a:pt x="16971" y="43200"/>
                </a:cubicBezTo>
                <a:cubicBezTo>
                  <a:pt x="26228" y="43200"/>
                  <a:pt x="35485" y="40254"/>
                  <a:pt x="43200" y="39272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734433" name="Полилиния 137734432"/>
          <p:cNvSpPr/>
          <p:nvPr/>
        </p:nvSpPr>
        <p:spPr bwMode="auto">
          <a:xfrm>
            <a:off x="11250000" y="6029325"/>
            <a:ext cx="257175" cy="2762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199" y="0"/>
                  <a:pt x="27199" y="0"/>
                  <a:pt x="20800" y="0"/>
                </a:cubicBezTo>
                <a:cubicBezTo>
                  <a:pt x="14400" y="0"/>
                  <a:pt x="8000" y="0"/>
                  <a:pt x="3199" y="4468"/>
                </a:cubicBezTo>
                <a:cubicBezTo>
                  <a:pt x="0" y="10427"/>
                  <a:pt x="0" y="16386"/>
                  <a:pt x="0" y="22344"/>
                </a:cubicBezTo>
                <a:cubicBezTo>
                  <a:pt x="1600" y="31282"/>
                  <a:pt x="1600" y="37241"/>
                  <a:pt x="16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60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677740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19076016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 sz="4800"/>
              <a:t>7-8 баллов- «5»</a:t>
            </a:r>
          </a:p>
          <a:p>
            <a:pPr marL="0" indent="0">
              <a:buFont typeface="Arial"/>
              <a:buNone/>
              <a:defRPr/>
            </a:pPr>
            <a:r>
              <a:rPr sz="4800"/>
              <a:t>5-6 баллов -«4»</a:t>
            </a:r>
          </a:p>
          <a:p>
            <a:pPr marL="0" indent="0">
              <a:buFont typeface="Arial"/>
              <a:buNone/>
              <a:defRPr/>
            </a:pPr>
            <a:r>
              <a:rPr sz="4800"/>
              <a:t>3-4 балла -«3»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392895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Домашнее задание</a:t>
            </a:r>
          </a:p>
        </p:txBody>
      </p:sp>
      <p:sp>
        <p:nvSpPr>
          <p:cNvPr id="207554809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/>
              <a:t>В</a:t>
            </a:r>
            <a:r>
              <a:rPr sz="3600"/>
              <a:t>ыучить наизусть Теорему Пифагора.</a:t>
            </a:r>
          </a:p>
          <a:p>
            <a:pPr marL="0" indent="0">
              <a:buFont typeface="Arial"/>
              <a:buNone/>
              <a:defRPr/>
            </a:pPr>
            <a:r>
              <a:rPr sz="3600"/>
              <a:t>№ 483,484</a:t>
            </a:r>
          </a:p>
          <a:p>
            <a:pPr marL="0" indent="0">
              <a:buFont typeface="Arial"/>
              <a:buNone/>
              <a:defRPr/>
            </a:pPr>
            <a:r>
              <a:rPr sz="3600"/>
              <a:t>Творческое задание про Теорему Пифагора</a:t>
            </a:r>
          </a:p>
          <a:p>
            <a:pPr marL="0" indent="0">
              <a:buFont typeface="Arial"/>
              <a:buNone/>
              <a:defRPr/>
            </a:pPr>
            <a:endParaRPr sz="36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175843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/>
              <a:t>Плутарх</a:t>
            </a:r>
            <a:br>
              <a:rPr/>
            </a:br>
            <a:r>
              <a:rPr/>
              <a:t>Притча о трёх работниках</a:t>
            </a:r>
          </a:p>
        </p:txBody>
      </p:sp>
      <p:sp>
        <p:nvSpPr>
          <p:cNvPr id="1512052923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4000"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Работников было трое. </a:t>
            </a: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К ним подошёл человек и задал каждому и них один и тот же вопрос: </a:t>
            </a: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«Чем ты занимаешься?» </a:t>
            </a: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Ответ первого был таков: «Везу эту проклятую тачку».</a:t>
            </a:r>
            <a:endParaRPr sz="3600"/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По иному ответил второй: «Зарабатываю себе на хлеб».</a:t>
            </a:r>
          </a:p>
          <a:p>
            <a:pPr marL="0" indent="0">
              <a:buFont typeface="Arial"/>
              <a:buNone/>
              <a:defRPr/>
            </a:pPr>
            <a:r>
              <a:rPr sz="3600" b="0" i="0" u="none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Третий воодушевлённо провозгласил: «Строю прекрасный храм!»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513698" name="PlaceHolder 1"/>
          <p:cNvSpPr>
            <a:spLocks noGrp="1"/>
          </p:cNvSpPr>
          <p:nvPr>
            <p:ph type="title"/>
          </p:nvPr>
        </p:nvSpPr>
        <p:spPr bwMode="auto">
          <a:xfrm>
            <a:off x="1523880" y="1122480"/>
            <a:ext cx="9142920" cy="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indent="0" algn="ctr">
              <a:buNone/>
              <a:defRPr/>
            </a:pPr>
            <a:endParaRPr sz="36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  <p:sp>
        <p:nvSpPr>
          <p:cNvPr id="558904710" name="PlaceHolder 2"/>
          <p:cNvSpPr>
            <a:spLocks noGrp="1"/>
          </p:cNvSpPr>
          <p:nvPr>
            <p:ph type="subTitle"/>
          </p:nvPr>
        </p:nvSpPr>
        <p:spPr bwMode="auto">
          <a:xfrm>
            <a:off x="581999" y="923924"/>
            <a:ext cx="10084799" cy="433279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1)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фигура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изображенная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рис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Какой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треугольник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прямоугольным</a:t>
            </a:r>
            <a:r>
              <a:rPr lang="ru-RU"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называются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его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стороны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r>
              <a:rPr sz="3600" dirty="0"/>
              <a:t> </a:t>
            </a:r>
            <a:r>
              <a:rPr sz="2000" dirty="0" err="1"/>
              <a:t>Катеты</a:t>
            </a:r>
            <a:r>
              <a:rPr sz="2000" dirty="0"/>
              <a:t> и </a:t>
            </a:r>
            <a:r>
              <a:rPr sz="2000" dirty="0" err="1"/>
              <a:t>гипотенуза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такое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гипотенуза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 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такое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катет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 </a:t>
            </a:r>
            <a:endParaRPr lang="ru-RU" sz="3600" b="0" i="0" u="none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009708204" name="Прямоугольный треугольник 2009708203"/>
          <p:cNvSpPr/>
          <p:nvPr/>
        </p:nvSpPr>
        <p:spPr bwMode="auto">
          <a:xfrm rot="16199969">
            <a:off x="8197237" y="2900362"/>
            <a:ext cx="2752723" cy="440055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271436" name="TextBox 1880271435"/>
          <p:cNvSpPr txBox="1"/>
          <p:nvPr/>
        </p:nvSpPr>
        <p:spPr bwMode="auto">
          <a:xfrm>
            <a:off x="10164150" y="5572125"/>
            <a:ext cx="20954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987236229" name="Полилиния 987236228"/>
          <p:cNvSpPr/>
          <p:nvPr/>
        </p:nvSpPr>
        <p:spPr bwMode="auto">
          <a:xfrm>
            <a:off x="6811349" y="5915025"/>
            <a:ext cx="361950" cy="4762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863"/>
                </a:moveTo>
                <a:cubicBezTo>
                  <a:pt x="38652" y="0"/>
                  <a:pt x="35242" y="5184"/>
                  <a:pt x="32968" y="9503"/>
                </a:cubicBezTo>
                <a:cubicBezTo>
                  <a:pt x="29557" y="14688"/>
                  <a:pt x="27284" y="20735"/>
                  <a:pt x="23873" y="28511"/>
                </a:cubicBezTo>
                <a:cubicBezTo>
                  <a:pt x="21600" y="34560"/>
                  <a:pt x="18189" y="38880"/>
                  <a:pt x="12505" y="42336"/>
                </a:cubicBezTo>
                <a:cubicBezTo>
                  <a:pt x="6821" y="43200"/>
                  <a:pt x="1136" y="38015"/>
                  <a:pt x="0" y="33696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3324010" name="Полилиния 1073324009"/>
          <p:cNvSpPr/>
          <p:nvPr/>
        </p:nvSpPr>
        <p:spPr bwMode="auto">
          <a:xfrm>
            <a:off x="7068525" y="5972175"/>
            <a:ext cx="76200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6999" y="0"/>
                </a:moveTo>
                <a:cubicBezTo>
                  <a:pt x="37799" y="6719"/>
                  <a:pt x="43200" y="10559"/>
                  <a:pt x="43200" y="17279"/>
                </a:cubicBezTo>
                <a:cubicBezTo>
                  <a:pt x="32400" y="23999"/>
                  <a:pt x="21600" y="30720"/>
                  <a:pt x="10800" y="3743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1222944" name="Полилиния 1431222943"/>
          <p:cNvSpPr/>
          <p:nvPr/>
        </p:nvSpPr>
        <p:spPr bwMode="auto">
          <a:xfrm>
            <a:off x="6887550" y="6134100"/>
            <a:ext cx="285750" cy="952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7199" y="34559"/>
                  <a:pt x="14400" y="30240"/>
                  <a:pt x="24480" y="21600"/>
                </a:cubicBezTo>
                <a:quadBezTo>
                  <a:pt x="33120" y="12959"/>
                  <a:pt x="43200" y="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0459736" name="Полилиния 1190459735"/>
          <p:cNvSpPr/>
          <p:nvPr/>
        </p:nvSpPr>
        <p:spPr bwMode="auto">
          <a:xfrm>
            <a:off x="11535750" y="3171825"/>
            <a:ext cx="180975" cy="4095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6378" y="7032"/>
                  <a:pt x="29557" y="15069"/>
                  <a:pt x="22736" y="23106"/>
                </a:cubicBezTo>
                <a:cubicBezTo>
                  <a:pt x="13642" y="31144"/>
                  <a:pt x="4547" y="39181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3068043" name="Полилиния 373068042"/>
          <p:cNvSpPr/>
          <p:nvPr/>
        </p:nvSpPr>
        <p:spPr bwMode="auto">
          <a:xfrm>
            <a:off x="11631000" y="3228975"/>
            <a:ext cx="304800" cy="4000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9257"/>
                </a:moveTo>
                <a:cubicBezTo>
                  <a:pt x="5400" y="4114"/>
                  <a:pt x="10800" y="1028"/>
                  <a:pt x="17550" y="0"/>
                </a:cubicBezTo>
                <a:cubicBezTo>
                  <a:pt x="22950" y="1028"/>
                  <a:pt x="22950" y="8228"/>
                  <a:pt x="21600" y="13371"/>
                </a:cubicBezTo>
                <a:cubicBezTo>
                  <a:pt x="16200" y="17485"/>
                  <a:pt x="10800" y="19542"/>
                  <a:pt x="20249" y="15428"/>
                </a:cubicBezTo>
                <a:cubicBezTo>
                  <a:pt x="25649" y="14400"/>
                  <a:pt x="32400" y="16457"/>
                  <a:pt x="39150" y="19542"/>
                </a:cubicBezTo>
                <a:cubicBezTo>
                  <a:pt x="41849" y="23657"/>
                  <a:pt x="43200" y="29828"/>
                  <a:pt x="36449" y="35999"/>
                </a:cubicBezTo>
                <a:cubicBezTo>
                  <a:pt x="28350" y="40114"/>
                  <a:pt x="22950" y="42171"/>
                  <a:pt x="16200" y="43200"/>
                </a:cubicBezTo>
                <a:quadBezTo>
                  <a:pt x="9449" y="43200"/>
                  <a:pt x="270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2215001" name="Полилиния 1012215000"/>
          <p:cNvSpPr/>
          <p:nvPr/>
        </p:nvSpPr>
        <p:spPr bwMode="auto">
          <a:xfrm>
            <a:off x="11897700" y="5991225"/>
            <a:ext cx="200024" cy="2762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400" y="10427"/>
                </a:moveTo>
                <a:cubicBezTo>
                  <a:pt x="14400" y="4468"/>
                  <a:pt x="14400" y="10427"/>
                  <a:pt x="12342" y="17875"/>
                </a:cubicBezTo>
                <a:cubicBezTo>
                  <a:pt x="20571" y="11917"/>
                  <a:pt x="24685" y="5958"/>
                  <a:pt x="20571" y="0"/>
                </a:cubicBezTo>
                <a:cubicBezTo>
                  <a:pt x="10285" y="1489"/>
                  <a:pt x="4114" y="5958"/>
                  <a:pt x="2057" y="13406"/>
                </a:cubicBezTo>
                <a:cubicBezTo>
                  <a:pt x="0" y="19365"/>
                  <a:pt x="0" y="26813"/>
                  <a:pt x="4114" y="32772"/>
                </a:cubicBezTo>
                <a:cubicBezTo>
                  <a:pt x="6171" y="38731"/>
                  <a:pt x="18514" y="43200"/>
                  <a:pt x="30857" y="41710"/>
                </a:cubicBezTo>
                <a:lnTo>
                  <a:pt x="43200" y="37241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1848539" name="Полилиния 1201848538"/>
          <p:cNvSpPr/>
          <p:nvPr/>
        </p:nvSpPr>
        <p:spPr bwMode="auto">
          <a:xfrm>
            <a:off x="11564325" y="6172200"/>
            <a:ext cx="228600" cy="3143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1309"/>
                </a:moveTo>
                <a:cubicBezTo>
                  <a:pt x="34199" y="1309"/>
                  <a:pt x="26999" y="1309"/>
                  <a:pt x="18000" y="0"/>
                </a:cubicBezTo>
                <a:cubicBezTo>
                  <a:pt x="9000" y="0"/>
                  <a:pt x="1800" y="0"/>
                  <a:pt x="0" y="5236"/>
                </a:cubicBezTo>
                <a:cubicBezTo>
                  <a:pt x="0" y="11781"/>
                  <a:pt x="0" y="19636"/>
                  <a:pt x="0" y="27490"/>
                </a:cubicBezTo>
                <a:cubicBezTo>
                  <a:pt x="0" y="32727"/>
                  <a:pt x="1800" y="37963"/>
                  <a:pt x="36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513698" name="PlaceHolder 1"/>
          <p:cNvSpPr>
            <a:spLocks noGrp="1"/>
          </p:cNvSpPr>
          <p:nvPr>
            <p:ph type="title" idx="4294967295"/>
          </p:nvPr>
        </p:nvSpPr>
        <p:spPr bwMode="auto">
          <a:xfrm>
            <a:off x="1523880" y="1122480"/>
            <a:ext cx="9142920" cy="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indent="0" algn="ctr">
              <a:buNone/>
              <a:defRPr/>
            </a:pPr>
            <a:endParaRPr sz="36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  <p:sp>
        <p:nvSpPr>
          <p:cNvPr id="558904710" name="PlaceHolder 2"/>
          <p:cNvSpPr>
            <a:spLocks noGrp="1"/>
          </p:cNvSpPr>
          <p:nvPr>
            <p:ph type="subTitle" idx="4294967295"/>
          </p:nvPr>
        </p:nvSpPr>
        <p:spPr bwMode="auto">
          <a:xfrm>
            <a:off x="581999" y="923924"/>
            <a:ext cx="10084799" cy="433279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1)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фигура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изображенная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рис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Какой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треугольник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прямоугольным</a:t>
            </a:r>
            <a:r>
              <a:rPr lang="ru-RU"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называются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его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стороны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r>
              <a:rPr sz="3600" dirty="0"/>
              <a:t> </a:t>
            </a:r>
            <a:r>
              <a:rPr sz="2000" dirty="0" err="1"/>
              <a:t>Катеты</a:t>
            </a:r>
            <a:r>
              <a:rPr sz="2000" dirty="0"/>
              <a:t> и </a:t>
            </a:r>
            <a:r>
              <a:rPr sz="2000" dirty="0" err="1"/>
              <a:t>гипотенуза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такое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гипотенуза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 </a:t>
            </a:r>
            <a:r>
              <a:rPr sz="2000" dirty="0" err="1"/>
              <a:t>Сторона</a:t>
            </a:r>
            <a:r>
              <a:rPr sz="2000" dirty="0"/>
              <a:t> </a:t>
            </a:r>
            <a:r>
              <a:rPr sz="2000" dirty="0" err="1"/>
              <a:t>лежащая</a:t>
            </a:r>
            <a:r>
              <a:rPr sz="2000" dirty="0"/>
              <a:t> </a:t>
            </a:r>
            <a:r>
              <a:rPr sz="2000" dirty="0" err="1"/>
              <a:t>напротив</a:t>
            </a:r>
            <a:r>
              <a:rPr sz="2000" dirty="0"/>
              <a:t> </a:t>
            </a:r>
            <a:r>
              <a:rPr sz="2000" dirty="0" err="1"/>
              <a:t>прямого</a:t>
            </a:r>
            <a:r>
              <a:rPr sz="2000" dirty="0"/>
              <a:t> </a:t>
            </a:r>
            <a:r>
              <a:rPr sz="2000" dirty="0" err="1"/>
              <a:t>угла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такое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катет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 </a:t>
            </a:r>
            <a:r>
              <a:rPr sz="2000" dirty="0" err="1"/>
              <a:t>Сторона</a:t>
            </a:r>
            <a:r>
              <a:rPr sz="2000" dirty="0"/>
              <a:t> </a:t>
            </a:r>
            <a:r>
              <a:rPr sz="2000" dirty="0" err="1"/>
              <a:t>образующая</a:t>
            </a:r>
            <a:r>
              <a:rPr sz="2000" dirty="0"/>
              <a:t> </a:t>
            </a:r>
            <a:r>
              <a:rPr sz="2000" dirty="0" err="1"/>
              <a:t>прямой</a:t>
            </a:r>
            <a:r>
              <a:rPr sz="2000" dirty="0"/>
              <a:t> </a:t>
            </a:r>
            <a:r>
              <a:rPr sz="2000" dirty="0" err="1"/>
              <a:t>угол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Назовите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рисунку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гипотенузу</a:t>
            </a:r>
            <a:r>
              <a:rPr lang="ru-RU"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катет</a:t>
            </a:r>
            <a:r>
              <a:rPr lang="ru-RU"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ы</a:t>
            </a:r>
            <a:r>
              <a:rPr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.</a:t>
            </a:r>
            <a:endParaRPr sz="3600" b="0" i="0" u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7)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Перечислите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свойства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прямоугольного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треугольника</a:t>
            </a:r>
            <a:endParaRPr sz="3600" dirty="0"/>
          </a:p>
        </p:txBody>
      </p:sp>
      <p:sp>
        <p:nvSpPr>
          <p:cNvPr id="2009708204" name="Прямоугольный треугольник 2009708203"/>
          <p:cNvSpPr/>
          <p:nvPr/>
        </p:nvSpPr>
        <p:spPr bwMode="auto">
          <a:xfrm rot="16199969">
            <a:off x="8197237" y="2900362"/>
            <a:ext cx="2752723" cy="440055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271436" name="TextBox 1880271435"/>
          <p:cNvSpPr txBox="1"/>
          <p:nvPr/>
        </p:nvSpPr>
        <p:spPr bwMode="auto">
          <a:xfrm>
            <a:off x="10164150" y="5572125"/>
            <a:ext cx="20954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987236229" name="Полилиния 987236228"/>
          <p:cNvSpPr/>
          <p:nvPr/>
        </p:nvSpPr>
        <p:spPr bwMode="auto">
          <a:xfrm>
            <a:off x="6811349" y="5915025"/>
            <a:ext cx="361950" cy="4762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863"/>
                </a:moveTo>
                <a:cubicBezTo>
                  <a:pt x="38652" y="0"/>
                  <a:pt x="35242" y="5184"/>
                  <a:pt x="32968" y="9503"/>
                </a:cubicBezTo>
                <a:cubicBezTo>
                  <a:pt x="29557" y="14688"/>
                  <a:pt x="27284" y="20735"/>
                  <a:pt x="23873" y="28511"/>
                </a:cubicBezTo>
                <a:cubicBezTo>
                  <a:pt x="21600" y="34560"/>
                  <a:pt x="18189" y="38880"/>
                  <a:pt x="12505" y="42336"/>
                </a:cubicBezTo>
                <a:cubicBezTo>
                  <a:pt x="6821" y="43200"/>
                  <a:pt x="1136" y="38015"/>
                  <a:pt x="0" y="33696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3324010" name="Полилиния 1073324009"/>
          <p:cNvSpPr/>
          <p:nvPr/>
        </p:nvSpPr>
        <p:spPr bwMode="auto">
          <a:xfrm>
            <a:off x="7068525" y="5972175"/>
            <a:ext cx="76200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6999" y="0"/>
                </a:moveTo>
                <a:cubicBezTo>
                  <a:pt x="37799" y="6719"/>
                  <a:pt x="43200" y="10559"/>
                  <a:pt x="43200" y="17279"/>
                </a:cubicBezTo>
                <a:cubicBezTo>
                  <a:pt x="32400" y="23999"/>
                  <a:pt x="21600" y="30720"/>
                  <a:pt x="10800" y="3743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1222944" name="Полилиния 1431222943"/>
          <p:cNvSpPr/>
          <p:nvPr/>
        </p:nvSpPr>
        <p:spPr bwMode="auto">
          <a:xfrm>
            <a:off x="6887550" y="6134100"/>
            <a:ext cx="285750" cy="952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7199" y="34559"/>
                  <a:pt x="14400" y="30240"/>
                  <a:pt x="24480" y="21600"/>
                </a:cubicBezTo>
                <a:quadBezTo>
                  <a:pt x="33120" y="12959"/>
                  <a:pt x="43200" y="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0459736" name="Полилиния 1190459735"/>
          <p:cNvSpPr/>
          <p:nvPr/>
        </p:nvSpPr>
        <p:spPr bwMode="auto">
          <a:xfrm>
            <a:off x="11535750" y="3171825"/>
            <a:ext cx="180975" cy="4095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6378" y="7032"/>
                  <a:pt x="29557" y="15069"/>
                  <a:pt x="22736" y="23106"/>
                </a:cubicBezTo>
                <a:cubicBezTo>
                  <a:pt x="13642" y="31144"/>
                  <a:pt x="4547" y="39181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3068043" name="Полилиния 373068042"/>
          <p:cNvSpPr/>
          <p:nvPr/>
        </p:nvSpPr>
        <p:spPr bwMode="auto">
          <a:xfrm>
            <a:off x="11631000" y="3228975"/>
            <a:ext cx="304800" cy="4000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9257"/>
                </a:moveTo>
                <a:cubicBezTo>
                  <a:pt x="5400" y="4114"/>
                  <a:pt x="10800" y="1028"/>
                  <a:pt x="17550" y="0"/>
                </a:cubicBezTo>
                <a:cubicBezTo>
                  <a:pt x="22950" y="1028"/>
                  <a:pt x="22950" y="8228"/>
                  <a:pt x="21600" y="13371"/>
                </a:cubicBezTo>
                <a:cubicBezTo>
                  <a:pt x="16200" y="17485"/>
                  <a:pt x="10800" y="19542"/>
                  <a:pt x="20249" y="15428"/>
                </a:cubicBezTo>
                <a:cubicBezTo>
                  <a:pt x="25649" y="14400"/>
                  <a:pt x="32400" y="16457"/>
                  <a:pt x="39150" y="19542"/>
                </a:cubicBezTo>
                <a:cubicBezTo>
                  <a:pt x="41849" y="23657"/>
                  <a:pt x="43200" y="29828"/>
                  <a:pt x="36449" y="35999"/>
                </a:cubicBezTo>
                <a:cubicBezTo>
                  <a:pt x="28350" y="40114"/>
                  <a:pt x="22950" y="42171"/>
                  <a:pt x="16200" y="43200"/>
                </a:cubicBezTo>
                <a:quadBezTo>
                  <a:pt x="9449" y="43200"/>
                  <a:pt x="270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2215001" name="Полилиния 1012215000"/>
          <p:cNvSpPr/>
          <p:nvPr/>
        </p:nvSpPr>
        <p:spPr bwMode="auto">
          <a:xfrm>
            <a:off x="11897700" y="5991225"/>
            <a:ext cx="200024" cy="2762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400" y="10427"/>
                </a:moveTo>
                <a:cubicBezTo>
                  <a:pt x="14400" y="4468"/>
                  <a:pt x="14400" y="10427"/>
                  <a:pt x="12342" y="17875"/>
                </a:cubicBezTo>
                <a:cubicBezTo>
                  <a:pt x="20571" y="11917"/>
                  <a:pt x="24685" y="5958"/>
                  <a:pt x="20571" y="0"/>
                </a:cubicBezTo>
                <a:cubicBezTo>
                  <a:pt x="10285" y="1489"/>
                  <a:pt x="4114" y="5958"/>
                  <a:pt x="2057" y="13406"/>
                </a:cubicBezTo>
                <a:cubicBezTo>
                  <a:pt x="0" y="19365"/>
                  <a:pt x="0" y="26813"/>
                  <a:pt x="4114" y="32772"/>
                </a:cubicBezTo>
                <a:cubicBezTo>
                  <a:pt x="6171" y="38731"/>
                  <a:pt x="18514" y="43200"/>
                  <a:pt x="30857" y="41710"/>
                </a:cubicBezTo>
                <a:lnTo>
                  <a:pt x="43200" y="37241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1848539" name="Полилиния 1201848538"/>
          <p:cNvSpPr/>
          <p:nvPr/>
        </p:nvSpPr>
        <p:spPr bwMode="auto">
          <a:xfrm>
            <a:off x="11564325" y="6172200"/>
            <a:ext cx="228600" cy="3143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1309"/>
                </a:moveTo>
                <a:cubicBezTo>
                  <a:pt x="34199" y="1309"/>
                  <a:pt x="26999" y="1309"/>
                  <a:pt x="18000" y="0"/>
                </a:cubicBezTo>
                <a:cubicBezTo>
                  <a:pt x="9000" y="0"/>
                  <a:pt x="1800" y="0"/>
                  <a:pt x="0" y="5236"/>
                </a:cubicBezTo>
                <a:cubicBezTo>
                  <a:pt x="0" y="11781"/>
                  <a:pt x="0" y="19636"/>
                  <a:pt x="0" y="27490"/>
                </a:cubicBezTo>
                <a:cubicBezTo>
                  <a:pt x="0" y="32727"/>
                  <a:pt x="1800" y="37963"/>
                  <a:pt x="36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0305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513698" name="PlaceHolder 1"/>
          <p:cNvSpPr>
            <a:spLocks noGrp="1"/>
          </p:cNvSpPr>
          <p:nvPr>
            <p:ph type="title" idx="4294967295"/>
          </p:nvPr>
        </p:nvSpPr>
        <p:spPr bwMode="auto">
          <a:xfrm>
            <a:off x="1523880" y="1122480"/>
            <a:ext cx="9142920" cy="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indent="0" algn="ctr">
              <a:buNone/>
              <a:defRPr/>
            </a:pPr>
            <a:endParaRPr sz="36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  <p:sp>
        <p:nvSpPr>
          <p:cNvPr id="558904710" name="PlaceHolder 2"/>
          <p:cNvSpPr>
            <a:spLocks noGrp="1"/>
          </p:cNvSpPr>
          <p:nvPr>
            <p:ph type="subTitle" idx="4294967295"/>
          </p:nvPr>
        </p:nvSpPr>
        <p:spPr bwMode="auto">
          <a:xfrm>
            <a:off x="581999" y="923924"/>
            <a:ext cx="10084799" cy="433279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1)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фигура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изображенная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на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рис</a:t>
            </a:r>
            <a:r>
              <a:rPr sz="36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Какой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треугольник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называется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прямоугольным</a:t>
            </a:r>
            <a:r>
              <a:rPr lang="ru-RU" sz="3600" b="0" i="0" u="none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endParaRPr sz="36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называются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его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стороны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</a:t>
            </a:r>
            <a:r>
              <a:rPr sz="3600" dirty="0"/>
              <a:t> </a:t>
            </a:r>
            <a:r>
              <a:rPr sz="2000" dirty="0" err="1"/>
              <a:t>Катеты</a:t>
            </a:r>
            <a:r>
              <a:rPr sz="2000" dirty="0"/>
              <a:t> и </a:t>
            </a:r>
            <a:r>
              <a:rPr sz="2000" dirty="0" err="1"/>
              <a:t>гипотенуза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такое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гипотенуза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 </a:t>
            </a:r>
            <a:r>
              <a:rPr sz="2000" dirty="0" err="1"/>
              <a:t>Сторона</a:t>
            </a:r>
            <a:r>
              <a:rPr sz="2000" dirty="0"/>
              <a:t> </a:t>
            </a:r>
            <a:r>
              <a:rPr sz="2000" dirty="0" err="1"/>
              <a:t>лежащая</a:t>
            </a:r>
            <a:r>
              <a:rPr sz="2000" dirty="0"/>
              <a:t> </a:t>
            </a:r>
            <a:r>
              <a:rPr sz="2000" dirty="0" err="1"/>
              <a:t>напротив</a:t>
            </a:r>
            <a:r>
              <a:rPr sz="2000" dirty="0"/>
              <a:t> </a:t>
            </a:r>
            <a:r>
              <a:rPr sz="2000" dirty="0" err="1"/>
              <a:t>прямого</a:t>
            </a:r>
            <a:r>
              <a:rPr sz="2000" dirty="0"/>
              <a:t> </a:t>
            </a:r>
            <a:r>
              <a:rPr sz="2000" dirty="0" err="1"/>
              <a:t>угла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такое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катет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? </a:t>
            </a:r>
            <a:r>
              <a:rPr sz="2000" dirty="0" err="1"/>
              <a:t>Сторона</a:t>
            </a:r>
            <a:r>
              <a:rPr sz="2000" dirty="0"/>
              <a:t> </a:t>
            </a:r>
            <a:r>
              <a:rPr sz="2000" dirty="0" err="1"/>
              <a:t>образующая</a:t>
            </a:r>
            <a:r>
              <a:rPr sz="2000" dirty="0"/>
              <a:t> </a:t>
            </a:r>
            <a:r>
              <a:rPr sz="2000" dirty="0" err="1"/>
              <a:t>прямой</a:t>
            </a:r>
            <a:r>
              <a:rPr sz="2000" dirty="0"/>
              <a:t> </a:t>
            </a:r>
            <a:r>
              <a:rPr sz="2000" dirty="0" err="1"/>
              <a:t>угол</a:t>
            </a:r>
            <a:endParaRPr sz="2000" dirty="0"/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6)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Назовите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рисунку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гипотенузу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АВ,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катет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АС и ВС.</a:t>
            </a:r>
          </a:p>
          <a:p>
            <a:pPr marL="0" indent="0">
              <a:buFont typeface="Arial"/>
              <a:buNone/>
              <a:defRPr/>
            </a:pP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7)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Перечислите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свойства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прямоугольного</a:t>
            </a:r>
            <a:r>
              <a:rPr sz="3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3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треугольника</a:t>
            </a:r>
            <a:endParaRPr sz="3600" dirty="0"/>
          </a:p>
        </p:txBody>
      </p:sp>
      <p:sp>
        <p:nvSpPr>
          <p:cNvPr id="2009708204" name="Прямоугольный треугольник 2009708203"/>
          <p:cNvSpPr/>
          <p:nvPr/>
        </p:nvSpPr>
        <p:spPr bwMode="auto">
          <a:xfrm rot="16199969">
            <a:off x="8197237" y="2900362"/>
            <a:ext cx="2752723" cy="440055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271436" name="TextBox 1880271435"/>
          <p:cNvSpPr txBox="1"/>
          <p:nvPr/>
        </p:nvSpPr>
        <p:spPr bwMode="auto">
          <a:xfrm>
            <a:off x="10164150" y="5572125"/>
            <a:ext cx="20954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987236229" name="Полилиния 987236228"/>
          <p:cNvSpPr/>
          <p:nvPr/>
        </p:nvSpPr>
        <p:spPr bwMode="auto">
          <a:xfrm>
            <a:off x="6811349" y="5915025"/>
            <a:ext cx="361950" cy="4762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863"/>
                </a:moveTo>
                <a:cubicBezTo>
                  <a:pt x="38652" y="0"/>
                  <a:pt x="35242" y="5184"/>
                  <a:pt x="32968" y="9503"/>
                </a:cubicBezTo>
                <a:cubicBezTo>
                  <a:pt x="29557" y="14688"/>
                  <a:pt x="27284" y="20735"/>
                  <a:pt x="23873" y="28511"/>
                </a:cubicBezTo>
                <a:cubicBezTo>
                  <a:pt x="21600" y="34560"/>
                  <a:pt x="18189" y="38880"/>
                  <a:pt x="12505" y="42336"/>
                </a:cubicBezTo>
                <a:cubicBezTo>
                  <a:pt x="6821" y="43200"/>
                  <a:pt x="1136" y="38015"/>
                  <a:pt x="0" y="33696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3324010" name="Полилиния 1073324009"/>
          <p:cNvSpPr/>
          <p:nvPr/>
        </p:nvSpPr>
        <p:spPr bwMode="auto">
          <a:xfrm>
            <a:off x="7068525" y="5972175"/>
            <a:ext cx="76200" cy="4286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6999" y="0"/>
                </a:moveTo>
                <a:cubicBezTo>
                  <a:pt x="37799" y="6719"/>
                  <a:pt x="43200" y="10559"/>
                  <a:pt x="43200" y="17279"/>
                </a:cubicBezTo>
                <a:cubicBezTo>
                  <a:pt x="32400" y="23999"/>
                  <a:pt x="21600" y="30720"/>
                  <a:pt x="10800" y="3743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1222944" name="Полилиния 1431222943"/>
          <p:cNvSpPr/>
          <p:nvPr/>
        </p:nvSpPr>
        <p:spPr bwMode="auto">
          <a:xfrm>
            <a:off x="6887550" y="6134100"/>
            <a:ext cx="285750" cy="952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43200"/>
                </a:moveTo>
                <a:cubicBezTo>
                  <a:pt x="7199" y="34559"/>
                  <a:pt x="14400" y="30240"/>
                  <a:pt x="24480" y="21600"/>
                </a:cubicBezTo>
                <a:quadBezTo>
                  <a:pt x="33120" y="12959"/>
                  <a:pt x="43200" y="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0459736" name="Полилиния 1190459735"/>
          <p:cNvSpPr/>
          <p:nvPr/>
        </p:nvSpPr>
        <p:spPr bwMode="auto">
          <a:xfrm>
            <a:off x="11535750" y="3171825"/>
            <a:ext cx="180975" cy="4095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6378" y="7032"/>
                  <a:pt x="29557" y="15069"/>
                  <a:pt x="22736" y="23106"/>
                </a:cubicBezTo>
                <a:cubicBezTo>
                  <a:pt x="13642" y="31144"/>
                  <a:pt x="4547" y="39181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3068043" name="Полилиния 373068042"/>
          <p:cNvSpPr/>
          <p:nvPr/>
        </p:nvSpPr>
        <p:spPr bwMode="auto">
          <a:xfrm>
            <a:off x="11631000" y="3228975"/>
            <a:ext cx="304800" cy="4000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9257"/>
                </a:moveTo>
                <a:cubicBezTo>
                  <a:pt x="5400" y="4114"/>
                  <a:pt x="10800" y="1028"/>
                  <a:pt x="17550" y="0"/>
                </a:cubicBezTo>
                <a:cubicBezTo>
                  <a:pt x="22950" y="1028"/>
                  <a:pt x="22950" y="8228"/>
                  <a:pt x="21600" y="13371"/>
                </a:cubicBezTo>
                <a:cubicBezTo>
                  <a:pt x="16200" y="17485"/>
                  <a:pt x="10800" y="19542"/>
                  <a:pt x="20249" y="15428"/>
                </a:cubicBezTo>
                <a:cubicBezTo>
                  <a:pt x="25649" y="14400"/>
                  <a:pt x="32400" y="16457"/>
                  <a:pt x="39150" y="19542"/>
                </a:cubicBezTo>
                <a:cubicBezTo>
                  <a:pt x="41849" y="23657"/>
                  <a:pt x="43200" y="29828"/>
                  <a:pt x="36449" y="35999"/>
                </a:cubicBezTo>
                <a:cubicBezTo>
                  <a:pt x="28350" y="40114"/>
                  <a:pt x="22950" y="42171"/>
                  <a:pt x="16200" y="43200"/>
                </a:cubicBezTo>
                <a:quadBezTo>
                  <a:pt x="9449" y="43200"/>
                  <a:pt x="270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2215001" name="Полилиния 1012215000"/>
          <p:cNvSpPr/>
          <p:nvPr/>
        </p:nvSpPr>
        <p:spPr bwMode="auto">
          <a:xfrm>
            <a:off x="11897700" y="5991225"/>
            <a:ext cx="200024" cy="2762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400" y="10427"/>
                </a:moveTo>
                <a:cubicBezTo>
                  <a:pt x="14400" y="4468"/>
                  <a:pt x="14400" y="10427"/>
                  <a:pt x="12342" y="17875"/>
                </a:cubicBezTo>
                <a:cubicBezTo>
                  <a:pt x="20571" y="11917"/>
                  <a:pt x="24685" y="5958"/>
                  <a:pt x="20571" y="0"/>
                </a:cubicBezTo>
                <a:cubicBezTo>
                  <a:pt x="10285" y="1489"/>
                  <a:pt x="4114" y="5958"/>
                  <a:pt x="2057" y="13406"/>
                </a:cubicBezTo>
                <a:cubicBezTo>
                  <a:pt x="0" y="19365"/>
                  <a:pt x="0" y="26813"/>
                  <a:pt x="4114" y="32772"/>
                </a:cubicBezTo>
                <a:cubicBezTo>
                  <a:pt x="6171" y="38731"/>
                  <a:pt x="18514" y="43200"/>
                  <a:pt x="30857" y="41710"/>
                </a:cubicBezTo>
                <a:lnTo>
                  <a:pt x="43200" y="37241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1848539" name="Полилиния 1201848538"/>
          <p:cNvSpPr/>
          <p:nvPr/>
        </p:nvSpPr>
        <p:spPr bwMode="auto">
          <a:xfrm>
            <a:off x="11564325" y="6172200"/>
            <a:ext cx="228600" cy="3143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1309"/>
                </a:moveTo>
                <a:cubicBezTo>
                  <a:pt x="34199" y="1309"/>
                  <a:pt x="26999" y="1309"/>
                  <a:pt x="18000" y="0"/>
                </a:cubicBezTo>
                <a:cubicBezTo>
                  <a:pt x="9000" y="0"/>
                  <a:pt x="1800" y="0"/>
                  <a:pt x="0" y="5236"/>
                </a:cubicBezTo>
                <a:cubicBezTo>
                  <a:pt x="0" y="11781"/>
                  <a:pt x="0" y="19636"/>
                  <a:pt x="0" y="27490"/>
                </a:cubicBezTo>
                <a:cubicBezTo>
                  <a:pt x="0" y="32727"/>
                  <a:pt x="1800" y="37963"/>
                  <a:pt x="360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381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5540815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/>
              <a:t>Свойства прямоугольного треугольника</a:t>
            </a:r>
          </a:p>
        </p:txBody>
      </p:sp>
      <p:sp>
        <p:nvSpPr>
          <p:cNvPr id="856155494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939739216" name="Рисунок 19397392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43125" y="1371710"/>
            <a:ext cx="6792299" cy="5429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500209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8" y="274638"/>
            <a:ext cx="10588757" cy="677861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/>
              <a:t>Задача ОГЭ</a:t>
            </a:r>
          </a:p>
        </p:txBody>
      </p:sp>
      <p:sp>
        <p:nvSpPr>
          <p:cNvPr id="1593646581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473378975" name="Рисунок 47337897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775063" y="1133475"/>
            <a:ext cx="8337283" cy="55911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841574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3894015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005245538" name="Рисунок 100524553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63149" y="571500"/>
            <a:ext cx="7639281" cy="5734636"/>
          </a:xfrm>
          <a:prstGeom prst="rect">
            <a:avLst/>
          </a:prstGeom>
        </p:spPr>
      </p:pic>
      <p:sp>
        <p:nvSpPr>
          <p:cNvPr id="571737320" name="Полилиния 571737319"/>
          <p:cNvSpPr/>
          <p:nvPr/>
        </p:nvSpPr>
        <p:spPr bwMode="auto">
          <a:xfrm>
            <a:off x="2734649" y="5391150"/>
            <a:ext cx="266699" cy="2666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628" y="37028"/>
                </a:moveTo>
                <a:cubicBezTo>
                  <a:pt x="0" y="43200"/>
                  <a:pt x="7714" y="43200"/>
                  <a:pt x="13885" y="35485"/>
                </a:cubicBezTo>
                <a:cubicBezTo>
                  <a:pt x="18514" y="27771"/>
                  <a:pt x="23142" y="20057"/>
                  <a:pt x="23142" y="12342"/>
                </a:cubicBezTo>
                <a:cubicBezTo>
                  <a:pt x="24685" y="6171"/>
                  <a:pt x="20057" y="0"/>
                  <a:pt x="13885" y="4628"/>
                </a:cubicBezTo>
                <a:cubicBezTo>
                  <a:pt x="12342" y="10799"/>
                  <a:pt x="9257" y="20057"/>
                  <a:pt x="9257" y="26228"/>
                </a:cubicBezTo>
                <a:cubicBezTo>
                  <a:pt x="18514" y="24685"/>
                  <a:pt x="23142" y="16971"/>
                  <a:pt x="24685" y="24685"/>
                </a:cubicBezTo>
                <a:cubicBezTo>
                  <a:pt x="24685" y="33942"/>
                  <a:pt x="26228" y="40114"/>
                  <a:pt x="32400" y="40114"/>
                </a:cubicBezTo>
                <a:quadBezTo>
                  <a:pt x="38571" y="37028"/>
                  <a:pt x="43200" y="324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8126110" name="Полилиния 378126109"/>
          <p:cNvSpPr/>
          <p:nvPr/>
        </p:nvSpPr>
        <p:spPr bwMode="auto">
          <a:xfrm>
            <a:off x="3039449" y="5476875"/>
            <a:ext cx="1085850" cy="2095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547" y="3927"/>
                </a:moveTo>
                <a:cubicBezTo>
                  <a:pt x="4168" y="13745"/>
                  <a:pt x="4926" y="5890"/>
                  <a:pt x="3789" y="0"/>
                </a:cubicBezTo>
                <a:cubicBezTo>
                  <a:pt x="1894" y="5890"/>
                  <a:pt x="757" y="11781"/>
                  <a:pt x="0" y="19636"/>
                </a:cubicBezTo>
                <a:cubicBezTo>
                  <a:pt x="378" y="31418"/>
                  <a:pt x="1894" y="41236"/>
                  <a:pt x="4168" y="43200"/>
                </a:cubicBezTo>
                <a:cubicBezTo>
                  <a:pt x="5684" y="37309"/>
                  <a:pt x="7578" y="31418"/>
                  <a:pt x="9473" y="23563"/>
                </a:cubicBezTo>
                <a:cubicBezTo>
                  <a:pt x="10989" y="11781"/>
                  <a:pt x="10989" y="23563"/>
                  <a:pt x="11368" y="33381"/>
                </a:cubicBezTo>
                <a:cubicBezTo>
                  <a:pt x="12884" y="23563"/>
                  <a:pt x="14021" y="15709"/>
                  <a:pt x="15157" y="7854"/>
                </a:cubicBezTo>
                <a:cubicBezTo>
                  <a:pt x="14400" y="21600"/>
                  <a:pt x="15157" y="29454"/>
                  <a:pt x="16294" y="35345"/>
                </a:cubicBezTo>
                <a:cubicBezTo>
                  <a:pt x="18189" y="33381"/>
                  <a:pt x="20842" y="27490"/>
                  <a:pt x="22736" y="17672"/>
                </a:cubicBezTo>
                <a:cubicBezTo>
                  <a:pt x="23115" y="7854"/>
                  <a:pt x="21599" y="1963"/>
                  <a:pt x="20084" y="9818"/>
                </a:cubicBezTo>
                <a:cubicBezTo>
                  <a:pt x="19705" y="17672"/>
                  <a:pt x="19326" y="29454"/>
                  <a:pt x="20463" y="37309"/>
                </a:cubicBezTo>
                <a:cubicBezTo>
                  <a:pt x="21978" y="33381"/>
                  <a:pt x="23115" y="25527"/>
                  <a:pt x="23494" y="17672"/>
                </a:cubicBezTo>
                <a:cubicBezTo>
                  <a:pt x="23494" y="27490"/>
                  <a:pt x="24252" y="35345"/>
                  <a:pt x="26147" y="31418"/>
                </a:cubicBezTo>
                <a:cubicBezTo>
                  <a:pt x="28042" y="25527"/>
                  <a:pt x="27663" y="35345"/>
                  <a:pt x="29557" y="37309"/>
                </a:cubicBezTo>
                <a:cubicBezTo>
                  <a:pt x="31831" y="29454"/>
                  <a:pt x="33347" y="19636"/>
                  <a:pt x="33726" y="11781"/>
                </a:cubicBezTo>
                <a:cubicBezTo>
                  <a:pt x="32968" y="3927"/>
                  <a:pt x="31452" y="1963"/>
                  <a:pt x="30694" y="11781"/>
                </a:cubicBezTo>
                <a:cubicBezTo>
                  <a:pt x="30694" y="19636"/>
                  <a:pt x="32968" y="11781"/>
                  <a:pt x="34863" y="3927"/>
                </a:cubicBezTo>
                <a:cubicBezTo>
                  <a:pt x="34484" y="15709"/>
                  <a:pt x="34484" y="25527"/>
                  <a:pt x="35621" y="31418"/>
                </a:cubicBezTo>
                <a:cubicBezTo>
                  <a:pt x="37515" y="35345"/>
                  <a:pt x="39031" y="37309"/>
                  <a:pt x="40547" y="35345"/>
                </a:cubicBezTo>
                <a:lnTo>
                  <a:pt x="43200" y="19636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579595" name="Полилиния 824579594"/>
          <p:cNvSpPr/>
          <p:nvPr/>
        </p:nvSpPr>
        <p:spPr bwMode="auto">
          <a:xfrm>
            <a:off x="8783025" y="847725"/>
            <a:ext cx="409574" cy="4857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7032" y="29647"/>
                </a:moveTo>
                <a:cubicBezTo>
                  <a:pt x="7032" y="26258"/>
                  <a:pt x="4018" y="23717"/>
                  <a:pt x="1004" y="29647"/>
                </a:cubicBezTo>
                <a:cubicBezTo>
                  <a:pt x="0" y="34729"/>
                  <a:pt x="0" y="39811"/>
                  <a:pt x="3013" y="43200"/>
                </a:cubicBezTo>
                <a:cubicBezTo>
                  <a:pt x="9041" y="42352"/>
                  <a:pt x="13060" y="36423"/>
                  <a:pt x="18083" y="28800"/>
                </a:cubicBezTo>
                <a:cubicBezTo>
                  <a:pt x="25116" y="16941"/>
                  <a:pt x="28130" y="9317"/>
                  <a:pt x="30139" y="3388"/>
                </a:cubicBezTo>
                <a:cubicBezTo>
                  <a:pt x="30139" y="0"/>
                  <a:pt x="26120" y="847"/>
                  <a:pt x="23106" y="5082"/>
                </a:cubicBezTo>
                <a:cubicBezTo>
                  <a:pt x="22102" y="11011"/>
                  <a:pt x="21097" y="16941"/>
                  <a:pt x="21097" y="22023"/>
                </a:cubicBezTo>
                <a:cubicBezTo>
                  <a:pt x="21097" y="27105"/>
                  <a:pt x="23106" y="31341"/>
                  <a:pt x="27125" y="32188"/>
                </a:cubicBezTo>
                <a:cubicBezTo>
                  <a:pt x="31144" y="28800"/>
                  <a:pt x="35162" y="23717"/>
                  <a:pt x="40186" y="15247"/>
                </a:cubicBezTo>
                <a:cubicBezTo>
                  <a:pt x="42195" y="10164"/>
                  <a:pt x="43200" y="5929"/>
                  <a:pt x="43200" y="2541"/>
                </a:cubicBezTo>
                <a:cubicBezTo>
                  <a:pt x="40186" y="10164"/>
                  <a:pt x="39181" y="16094"/>
                  <a:pt x="39181" y="23717"/>
                </a:cubicBezTo>
                <a:cubicBezTo>
                  <a:pt x="39181" y="30494"/>
                  <a:pt x="40186" y="36423"/>
                  <a:pt x="41190" y="42352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285393" name="Полилиния 258285392"/>
          <p:cNvSpPr/>
          <p:nvPr/>
        </p:nvSpPr>
        <p:spPr bwMode="auto">
          <a:xfrm>
            <a:off x="9268799" y="1009650"/>
            <a:ext cx="390524" cy="3238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0536" y="24141"/>
                </a:moveTo>
                <a:cubicBezTo>
                  <a:pt x="12643" y="12705"/>
                  <a:pt x="13697" y="7623"/>
                  <a:pt x="13697" y="2541"/>
                </a:cubicBezTo>
                <a:cubicBezTo>
                  <a:pt x="9482" y="0"/>
                  <a:pt x="6321" y="3811"/>
                  <a:pt x="2107" y="11435"/>
                </a:cubicBezTo>
                <a:cubicBezTo>
                  <a:pt x="0" y="20329"/>
                  <a:pt x="0" y="29223"/>
                  <a:pt x="0" y="35576"/>
                </a:cubicBezTo>
                <a:cubicBezTo>
                  <a:pt x="1053" y="40658"/>
                  <a:pt x="6321" y="43200"/>
                  <a:pt x="9482" y="36847"/>
                </a:cubicBezTo>
                <a:cubicBezTo>
                  <a:pt x="12643" y="29223"/>
                  <a:pt x="14751" y="21600"/>
                  <a:pt x="15804" y="13976"/>
                </a:cubicBezTo>
                <a:cubicBezTo>
                  <a:pt x="12643" y="17788"/>
                  <a:pt x="11590" y="22870"/>
                  <a:pt x="11590" y="29223"/>
                </a:cubicBezTo>
                <a:cubicBezTo>
                  <a:pt x="11590" y="34305"/>
                  <a:pt x="16858" y="38117"/>
                  <a:pt x="23180" y="30494"/>
                </a:cubicBezTo>
                <a:cubicBezTo>
                  <a:pt x="25287" y="22870"/>
                  <a:pt x="28448" y="15247"/>
                  <a:pt x="29502" y="10164"/>
                </a:cubicBezTo>
                <a:cubicBezTo>
                  <a:pt x="25287" y="13976"/>
                  <a:pt x="24234" y="22870"/>
                  <a:pt x="24234" y="30494"/>
                </a:cubicBezTo>
                <a:cubicBezTo>
                  <a:pt x="24234" y="36847"/>
                  <a:pt x="31609" y="39388"/>
                  <a:pt x="35824" y="35576"/>
                </a:cubicBezTo>
                <a:cubicBezTo>
                  <a:pt x="38985" y="29223"/>
                  <a:pt x="41092" y="19058"/>
                  <a:pt x="42146" y="10164"/>
                </a:cubicBezTo>
                <a:cubicBezTo>
                  <a:pt x="43200" y="19058"/>
                  <a:pt x="43200" y="25411"/>
                  <a:pt x="43200" y="34305"/>
                </a:cubicBezTo>
                <a:lnTo>
                  <a:pt x="43200" y="39388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489143" name="Полилиния 1708489142"/>
          <p:cNvSpPr/>
          <p:nvPr/>
        </p:nvSpPr>
        <p:spPr bwMode="auto">
          <a:xfrm>
            <a:off x="9611700" y="1019175"/>
            <a:ext cx="47624" cy="571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quadBezTo>
                  <a:pt x="0" y="14399"/>
                  <a:pt x="0" y="432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774672" name="Полилиния 1652774671"/>
          <p:cNvSpPr/>
          <p:nvPr/>
        </p:nvSpPr>
        <p:spPr bwMode="auto">
          <a:xfrm>
            <a:off x="9783150" y="1057275"/>
            <a:ext cx="266700" cy="2095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5428" y="3927"/>
                </a:moveTo>
                <a:cubicBezTo>
                  <a:pt x="9257" y="0"/>
                  <a:pt x="1542" y="7854"/>
                  <a:pt x="0" y="17672"/>
                </a:cubicBezTo>
                <a:cubicBezTo>
                  <a:pt x="0" y="27490"/>
                  <a:pt x="1542" y="35345"/>
                  <a:pt x="10799" y="43200"/>
                </a:cubicBezTo>
                <a:cubicBezTo>
                  <a:pt x="16971" y="39272"/>
                  <a:pt x="27771" y="31418"/>
                  <a:pt x="37028" y="21600"/>
                </a:cubicBezTo>
                <a:lnTo>
                  <a:pt x="43200" y="11781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8820377" name="Полилиния 1268820376"/>
          <p:cNvSpPr/>
          <p:nvPr/>
        </p:nvSpPr>
        <p:spPr bwMode="auto">
          <a:xfrm>
            <a:off x="10021275" y="942975"/>
            <a:ext cx="800100" cy="3428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3599" y="14400"/>
                </a:moveTo>
                <a:cubicBezTo>
                  <a:pt x="4114" y="9600"/>
                  <a:pt x="2057" y="9600"/>
                  <a:pt x="1542" y="18000"/>
                </a:cubicBezTo>
                <a:cubicBezTo>
                  <a:pt x="1028" y="26400"/>
                  <a:pt x="514" y="33600"/>
                  <a:pt x="0" y="39599"/>
                </a:cubicBezTo>
                <a:cubicBezTo>
                  <a:pt x="3085" y="28800"/>
                  <a:pt x="5142" y="21600"/>
                  <a:pt x="6685" y="15599"/>
                </a:cubicBezTo>
                <a:cubicBezTo>
                  <a:pt x="4628" y="20399"/>
                  <a:pt x="4114" y="26400"/>
                  <a:pt x="3599" y="32399"/>
                </a:cubicBezTo>
                <a:cubicBezTo>
                  <a:pt x="5142" y="37200"/>
                  <a:pt x="7200" y="36000"/>
                  <a:pt x="10800" y="30000"/>
                </a:cubicBezTo>
                <a:cubicBezTo>
                  <a:pt x="12342" y="25200"/>
                  <a:pt x="13885" y="20399"/>
                  <a:pt x="14914" y="15599"/>
                </a:cubicBezTo>
                <a:cubicBezTo>
                  <a:pt x="13371" y="25200"/>
                  <a:pt x="13371" y="30000"/>
                  <a:pt x="14914" y="34800"/>
                </a:cubicBezTo>
                <a:cubicBezTo>
                  <a:pt x="18000" y="33600"/>
                  <a:pt x="20571" y="27600"/>
                  <a:pt x="21600" y="21600"/>
                </a:cubicBezTo>
                <a:cubicBezTo>
                  <a:pt x="22114" y="15599"/>
                  <a:pt x="20571" y="11999"/>
                  <a:pt x="17485" y="13200"/>
                </a:cubicBezTo>
                <a:cubicBezTo>
                  <a:pt x="15942" y="16800"/>
                  <a:pt x="14914" y="21600"/>
                  <a:pt x="14914" y="26400"/>
                </a:cubicBezTo>
                <a:cubicBezTo>
                  <a:pt x="14914" y="32399"/>
                  <a:pt x="14914" y="37200"/>
                  <a:pt x="18000" y="40799"/>
                </a:cubicBezTo>
                <a:cubicBezTo>
                  <a:pt x="21085" y="36000"/>
                  <a:pt x="25714" y="30000"/>
                  <a:pt x="30342" y="22800"/>
                </a:cubicBezTo>
                <a:cubicBezTo>
                  <a:pt x="34971" y="13200"/>
                  <a:pt x="37028" y="8400"/>
                  <a:pt x="36000" y="1199"/>
                </a:cubicBezTo>
                <a:cubicBezTo>
                  <a:pt x="33428" y="0"/>
                  <a:pt x="31371" y="3599"/>
                  <a:pt x="29314" y="11999"/>
                </a:cubicBezTo>
                <a:cubicBezTo>
                  <a:pt x="28799" y="18000"/>
                  <a:pt x="28799" y="23999"/>
                  <a:pt x="28799" y="32399"/>
                </a:cubicBezTo>
                <a:cubicBezTo>
                  <a:pt x="28799" y="37200"/>
                  <a:pt x="31371" y="43200"/>
                  <a:pt x="33428" y="43200"/>
                </a:cubicBezTo>
                <a:cubicBezTo>
                  <a:pt x="36000" y="42000"/>
                  <a:pt x="40628" y="38400"/>
                  <a:pt x="43200" y="348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1264759" name="Полилиния 1621264758"/>
          <p:cNvSpPr/>
          <p:nvPr/>
        </p:nvSpPr>
        <p:spPr bwMode="auto">
          <a:xfrm>
            <a:off x="6106500" y="5476875"/>
            <a:ext cx="371474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9938" y="0"/>
                </a:moveTo>
                <a:cubicBezTo>
                  <a:pt x="14400" y="6352"/>
                  <a:pt x="8861" y="15247"/>
                  <a:pt x="5538" y="25411"/>
                </a:cubicBezTo>
                <a:cubicBezTo>
                  <a:pt x="2215" y="36847"/>
                  <a:pt x="1107" y="43200"/>
                  <a:pt x="0" y="36847"/>
                </a:cubicBezTo>
                <a:cubicBezTo>
                  <a:pt x="5538" y="27952"/>
                  <a:pt x="11076" y="19058"/>
                  <a:pt x="16615" y="12705"/>
                </a:cubicBezTo>
                <a:cubicBezTo>
                  <a:pt x="19938" y="7623"/>
                  <a:pt x="13292" y="15247"/>
                  <a:pt x="11076" y="21600"/>
                </a:cubicBezTo>
                <a:cubicBezTo>
                  <a:pt x="11076" y="27952"/>
                  <a:pt x="11076" y="33035"/>
                  <a:pt x="16615" y="36847"/>
                </a:cubicBezTo>
                <a:cubicBezTo>
                  <a:pt x="21046" y="35576"/>
                  <a:pt x="25476" y="30494"/>
                  <a:pt x="28800" y="24141"/>
                </a:cubicBezTo>
                <a:cubicBezTo>
                  <a:pt x="31015" y="19058"/>
                  <a:pt x="26584" y="25411"/>
                  <a:pt x="25476" y="33035"/>
                </a:cubicBezTo>
                <a:cubicBezTo>
                  <a:pt x="29907" y="40658"/>
                  <a:pt x="36553" y="39388"/>
                  <a:pt x="39876" y="34305"/>
                </a:cubicBezTo>
                <a:cubicBezTo>
                  <a:pt x="43200" y="27952"/>
                  <a:pt x="43200" y="22870"/>
                  <a:pt x="39876" y="17788"/>
                </a:cubicBezTo>
                <a:cubicBezTo>
                  <a:pt x="34338" y="17788"/>
                  <a:pt x="31015" y="22870"/>
                  <a:pt x="28800" y="29223"/>
                </a:cubicBezTo>
                <a:quadBezTo>
                  <a:pt x="28800" y="36847"/>
                  <a:pt x="31015" y="41929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0105283" name="Полилиния 1530105282"/>
          <p:cNvSpPr/>
          <p:nvPr/>
        </p:nvSpPr>
        <p:spPr bwMode="auto">
          <a:xfrm>
            <a:off x="6601800" y="5534025"/>
            <a:ext cx="1143000" cy="2762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1282"/>
                </a:moveTo>
                <a:cubicBezTo>
                  <a:pt x="720" y="23834"/>
                  <a:pt x="720" y="32772"/>
                  <a:pt x="2160" y="35751"/>
                </a:cubicBezTo>
                <a:cubicBezTo>
                  <a:pt x="4320" y="26813"/>
                  <a:pt x="5400" y="19365"/>
                  <a:pt x="6120" y="11917"/>
                </a:cubicBezTo>
                <a:cubicBezTo>
                  <a:pt x="6480" y="5958"/>
                  <a:pt x="6480" y="0"/>
                  <a:pt x="5400" y="5958"/>
                </a:cubicBezTo>
                <a:cubicBezTo>
                  <a:pt x="5040" y="11917"/>
                  <a:pt x="4679" y="20855"/>
                  <a:pt x="5400" y="26813"/>
                </a:cubicBezTo>
                <a:cubicBezTo>
                  <a:pt x="6840" y="32772"/>
                  <a:pt x="9359" y="29793"/>
                  <a:pt x="11160" y="20855"/>
                </a:cubicBezTo>
                <a:cubicBezTo>
                  <a:pt x="11880" y="14896"/>
                  <a:pt x="12599" y="5958"/>
                  <a:pt x="11880" y="13406"/>
                </a:cubicBezTo>
                <a:cubicBezTo>
                  <a:pt x="11880" y="19365"/>
                  <a:pt x="11880" y="25324"/>
                  <a:pt x="12960" y="29793"/>
                </a:cubicBezTo>
                <a:cubicBezTo>
                  <a:pt x="15479" y="28303"/>
                  <a:pt x="16560" y="23834"/>
                  <a:pt x="17999" y="16386"/>
                </a:cubicBezTo>
                <a:cubicBezTo>
                  <a:pt x="19080" y="10427"/>
                  <a:pt x="17999" y="20855"/>
                  <a:pt x="17999" y="28303"/>
                </a:cubicBezTo>
                <a:cubicBezTo>
                  <a:pt x="18719" y="35751"/>
                  <a:pt x="20880" y="32772"/>
                  <a:pt x="21600" y="26813"/>
                </a:cubicBezTo>
                <a:cubicBezTo>
                  <a:pt x="21240" y="17875"/>
                  <a:pt x="19800" y="14896"/>
                  <a:pt x="21600" y="8937"/>
                </a:cubicBezTo>
                <a:cubicBezTo>
                  <a:pt x="23760" y="4468"/>
                  <a:pt x="25200" y="2979"/>
                  <a:pt x="25559" y="11917"/>
                </a:cubicBezTo>
                <a:cubicBezTo>
                  <a:pt x="25920" y="17875"/>
                  <a:pt x="25920" y="25324"/>
                  <a:pt x="26640" y="31282"/>
                </a:cubicBezTo>
                <a:cubicBezTo>
                  <a:pt x="28440" y="26813"/>
                  <a:pt x="29880" y="20855"/>
                  <a:pt x="30959" y="13406"/>
                </a:cubicBezTo>
                <a:cubicBezTo>
                  <a:pt x="31680" y="2979"/>
                  <a:pt x="30239" y="13406"/>
                  <a:pt x="30239" y="20855"/>
                </a:cubicBezTo>
                <a:cubicBezTo>
                  <a:pt x="30239" y="28303"/>
                  <a:pt x="31320" y="32772"/>
                  <a:pt x="33480" y="29793"/>
                </a:cubicBezTo>
                <a:cubicBezTo>
                  <a:pt x="34919" y="22344"/>
                  <a:pt x="36720" y="14896"/>
                  <a:pt x="37440" y="8937"/>
                </a:cubicBezTo>
                <a:cubicBezTo>
                  <a:pt x="36720" y="2979"/>
                  <a:pt x="35639" y="11917"/>
                  <a:pt x="35280" y="19365"/>
                </a:cubicBezTo>
                <a:cubicBezTo>
                  <a:pt x="35280" y="25324"/>
                  <a:pt x="36360" y="29793"/>
                  <a:pt x="37800" y="29793"/>
                </a:cubicBezTo>
                <a:cubicBezTo>
                  <a:pt x="38880" y="25324"/>
                  <a:pt x="40680" y="20855"/>
                  <a:pt x="42120" y="14896"/>
                </a:cubicBezTo>
                <a:cubicBezTo>
                  <a:pt x="43200" y="8937"/>
                  <a:pt x="42840" y="2979"/>
                  <a:pt x="42120" y="11917"/>
                </a:cubicBezTo>
                <a:cubicBezTo>
                  <a:pt x="41760" y="20855"/>
                  <a:pt x="41760" y="28303"/>
                  <a:pt x="41760" y="35751"/>
                </a:cubicBezTo>
                <a:lnTo>
                  <a:pt x="41760" y="43200"/>
                </a:ln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094182" name="Полилиния 685094181"/>
          <p:cNvSpPr/>
          <p:nvPr/>
        </p:nvSpPr>
        <p:spPr bwMode="auto">
          <a:xfrm>
            <a:off x="8887800" y="4962525"/>
            <a:ext cx="85724" cy="3524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9600" y="0"/>
                </a:moveTo>
                <a:cubicBezTo>
                  <a:pt x="4800" y="5837"/>
                  <a:pt x="0" y="14010"/>
                  <a:pt x="0" y="24518"/>
                </a:cubicBezTo>
                <a:cubicBezTo>
                  <a:pt x="14400" y="32691"/>
                  <a:pt x="28800" y="38529"/>
                  <a:pt x="43200" y="432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6684268" name="Полилиния 1166684267"/>
          <p:cNvSpPr/>
          <p:nvPr/>
        </p:nvSpPr>
        <p:spPr bwMode="auto">
          <a:xfrm>
            <a:off x="8830650" y="5000625"/>
            <a:ext cx="257175" cy="38100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5200" y="5399"/>
                  <a:pt x="28800" y="12960"/>
                  <a:pt x="19200" y="22680"/>
                </a:cubicBezTo>
                <a:cubicBezTo>
                  <a:pt x="11200" y="31320"/>
                  <a:pt x="6400" y="37799"/>
                  <a:pt x="0" y="432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2653943" name="Полилиния 382653942"/>
          <p:cNvSpPr/>
          <p:nvPr/>
        </p:nvSpPr>
        <p:spPr bwMode="auto">
          <a:xfrm>
            <a:off x="9154500" y="5143500"/>
            <a:ext cx="180975" cy="2285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9094" y="3600"/>
                </a:moveTo>
                <a:cubicBezTo>
                  <a:pt x="2273" y="10800"/>
                  <a:pt x="0" y="18000"/>
                  <a:pt x="0" y="25200"/>
                </a:cubicBezTo>
                <a:cubicBezTo>
                  <a:pt x="0" y="32399"/>
                  <a:pt x="9094" y="43200"/>
                  <a:pt x="18189" y="43200"/>
                </a:cubicBezTo>
                <a:cubicBezTo>
                  <a:pt x="27284" y="41400"/>
                  <a:pt x="36378" y="32399"/>
                  <a:pt x="43200" y="25200"/>
                </a:cubicBezTo>
                <a:cubicBezTo>
                  <a:pt x="43200" y="16199"/>
                  <a:pt x="40926" y="7200"/>
                  <a:pt x="29557" y="0"/>
                </a:cubicBezTo>
                <a:cubicBezTo>
                  <a:pt x="18189" y="1800"/>
                  <a:pt x="13642" y="8999"/>
                  <a:pt x="9094" y="21600"/>
                </a:cubicBezTo>
                <a:quadBezTo>
                  <a:pt x="9094" y="32399"/>
                  <a:pt x="13642" y="41400"/>
                </a:quad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3664602" name="Полилиния 1043664601"/>
          <p:cNvSpPr/>
          <p:nvPr/>
        </p:nvSpPr>
        <p:spPr bwMode="auto">
          <a:xfrm>
            <a:off x="9383100" y="5067300"/>
            <a:ext cx="590550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393" y="38117"/>
                </a:moveTo>
                <a:cubicBezTo>
                  <a:pt x="0" y="43200"/>
                  <a:pt x="4877" y="41929"/>
                  <a:pt x="8361" y="36847"/>
                </a:cubicBezTo>
                <a:cubicBezTo>
                  <a:pt x="11845" y="29223"/>
                  <a:pt x="14632" y="21600"/>
                  <a:pt x="15329" y="12705"/>
                </a:cubicBezTo>
                <a:cubicBezTo>
                  <a:pt x="14632" y="6352"/>
                  <a:pt x="12541" y="15247"/>
                  <a:pt x="11845" y="21600"/>
                </a:cubicBezTo>
                <a:cubicBezTo>
                  <a:pt x="11148" y="27952"/>
                  <a:pt x="11148" y="34305"/>
                  <a:pt x="13935" y="39388"/>
                </a:cubicBezTo>
                <a:cubicBezTo>
                  <a:pt x="18116" y="35576"/>
                  <a:pt x="20903" y="30494"/>
                  <a:pt x="23690" y="22870"/>
                </a:cubicBezTo>
                <a:cubicBezTo>
                  <a:pt x="24387" y="17788"/>
                  <a:pt x="24387" y="12705"/>
                  <a:pt x="22296" y="21600"/>
                </a:cubicBezTo>
                <a:cubicBezTo>
                  <a:pt x="21600" y="26682"/>
                  <a:pt x="21600" y="31764"/>
                  <a:pt x="25083" y="35576"/>
                </a:cubicBezTo>
                <a:cubicBezTo>
                  <a:pt x="27870" y="31764"/>
                  <a:pt x="30658" y="29223"/>
                  <a:pt x="32748" y="25411"/>
                </a:cubicBezTo>
                <a:cubicBezTo>
                  <a:pt x="32051" y="33035"/>
                  <a:pt x="34838" y="34305"/>
                  <a:pt x="38322" y="26682"/>
                </a:cubicBezTo>
                <a:cubicBezTo>
                  <a:pt x="39716" y="20329"/>
                  <a:pt x="41109" y="11435"/>
                  <a:pt x="41109" y="6352"/>
                </a:cubicBezTo>
                <a:cubicBezTo>
                  <a:pt x="40412" y="0"/>
                  <a:pt x="37625" y="6352"/>
                  <a:pt x="36232" y="12705"/>
                </a:cubicBezTo>
                <a:cubicBezTo>
                  <a:pt x="34838" y="19058"/>
                  <a:pt x="34838" y="24141"/>
                  <a:pt x="38322" y="22870"/>
                </a:cubicBezTo>
                <a:cubicBezTo>
                  <a:pt x="40412" y="17788"/>
                  <a:pt x="41806" y="12705"/>
                  <a:pt x="41109" y="20329"/>
                </a:cubicBezTo>
                <a:cubicBezTo>
                  <a:pt x="41109" y="25411"/>
                  <a:pt x="41109" y="30494"/>
                  <a:pt x="43200" y="35576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506507" name="Полилиния 1836506506"/>
          <p:cNvSpPr/>
          <p:nvPr/>
        </p:nvSpPr>
        <p:spPr bwMode="auto">
          <a:xfrm>
            <a:off x="10087949" y="4838700"/>
            <a:ext cx="857250" cy="5143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880" y="20799"/>
                </a:moveTo>
                <a:cubicBezTo>
                  <a:pt x="1920" y="26400"/>
                  <a:pt x="960" y="32000"/>
                  <a:pt x="480" y="36800"/>
                </a:cubicBezTo>
                <a:cubicBezTo>
                  <a:pt x="0" y="40800"/>
                  <a:pt x="1440" y="38400"/>
                  <a:pt x="3360" y="33600"/>
                </a:cubicBezTo>
                <a:cubicBezTo>
                  <a:pt x="4800" y="28800"/>
                  <a:pt x="6240" y="25600"/>
                  <a:pt x="4320" y="29599"/>
                </a:cubicBezTo>
                <a:cubicBezTo>
                  <a:pt x="3360" y="34400"/>
                  <a:pt x="3360" y="38400"/>
                  <a:pt x="3360" y="41599"/>
                </a:cubicBezTo>
                <a:cubicBezTo>
                  <a:pt x="5760" y="43200"/>
                  <a:pt x="7680" y="40800"/>
                  <a:pt x="10080" y="36800"/>
                </a:cubicBezTo>
                <a:cubicBezTo>
                  <a:pt x="12000" y="32000"/>
                  <a:pt x="12960" y="27999"/>
                  <a:pt x="11040" y="26400"/>
                </a:cubicBezTo>
                <a:cubicBezTo>
                  <a:pt x="11040" y="29599"/>
                  <a:pt x="10560" y="33600"/>
                  <a:pt x="10560" y="36800"/>
                </a:cubicBezTo>
                <a:cubicBezTo>
                  <a:pt x="10560" y="39999"/>
                  <a:pt x="12960" y="39200"/>
                  <a:pt x="15360" y="36800"/>
                </a:cubicBezTo>
                <a:cubicBezTo>
                  <a:pt x="17760" y="32800"/>
                  <a:pt x="18720" y="27999"/>
                  <a:pt x="18720" y="23200"/>
                </a:cubicBezTo>
                <a:cubicBezTo>
                  <a:pt x="15840" y="20799"/>
                  <a:pt x="13920" y="20000"/>
                  <a:pt x="12480" y="23200"/>
                </a:cubicBezTo>
                <a:cubicBezTo>
                  <a:pt x="12000" y="27200"/>
                  <a:pt x="11040" y="32000"/>
                  <a:pt x="11040" y="35200"/>
                </a:cubicBezTo>
                <a:cubicBezTo>
                  <a:pt x="11520" y="38400"/>
                  <a:pt x="13440" y="36800"/>
                  <a:pt x="16320" y="32800"/>
                </a:cubicBezTo>
                <a:cubicBezTo>
                  <a:pt x="20640" y="24000"/>
                  <a:pt x="24480" y="16800"/>
                  <a:pt x="26880" y="11200"/>
                </a:cubicBezTo>
                <a:cubicBezTo>
                  <a:pt x="27840" y="7199"/>
                  <a:pt x="27840" y="3200"/>
                  <a:pt x="27840" y="0"/>
                </a:cubicBezTo>
                <a:cubicBezTo>
                  <a:pt x="25440" y="0"/>
                  <a:pt x="24480" y="3999"/>
                  <a:pt x="23520" y="8000"/>
                </a:cubicBezTo>
                <a:cubicBezTo>
                  <a:pt x="23040" y="13600"/>
                  <a:pt x="22560" y="20799"/>
                  <a:pt x="22560" y="27999"/>
                </a:cubicBezTo>
                <a:cubicBezTo>
                  <a:pt x="22560" y="33600"/>
                  <a:pt x="22560" y="36800"/>
                  <a:pt x="23040" y="40800"/>
                </a:cubicBezTo>
                <a:cubicBezTo>
                  <a:pt x="25440" y="39200"/>
                  <a:pt x="26880" y="36800"/>
                  <a:pt x="28800" y="32800"/>
                </a:cubicBezTo>
                <a:cubicBezTo>
                  <a:pt x="29760" y="28800"/>
                  <a:pt x="30240" y="24800"/>
                  <a:pt x="30240" y="21600"/>
                </a:cubicBezTo>
                <a:cubicBezTo>
                  <a:pt x="28320" y="20000"/>
                  <a:pt x="25920" y="20799"/>
                  <a:pt x="24480" y="23200"/>
                </a:cubicBezTo>
                <a:cubicBezTo>
                  <a:pt x="23040" y="27999"/>
                  <a:pt x="22560" y="31199"/>
                  <a:pt x="22080" y="34400"/>
                </a:cubicBezTo>
                <a:cubicBezTo>
                  <a:pt x="21600" y="37600"/>
                  <a:pt x="23520" y="39999"/>
                  <a:pt x="25920" y="39999"/>
                </a:cubicBezTo>
                <a:cubicBezTo>
                  <a:pt x="28320" y="37600"/>
                  <a:pt x="30720" y="33600"/>
                  <a:pt x="33600" y="28800"/>
                </a:cubicBezTo>
                <a:cubicBezTo>
                  <a:pt x="35040" y="24800"/>
                  <a:pt x="36000" y="21600"/>
                  <a:pt x="35040" y="18400"/>
                </a:cubicBezTo>
                <a:cubicBezTo>
                  <a:pt x="34560" y="22400"/>
                  <a:pt x="34080" y="25600"/>
                  <a:pt x="33600" y="30400"/>
                </a:cubicBezTo>
                <a:cubicBezTo>
                  <a:pt x="33600" y="35200"/>
                  <a:pt x="36000" y="36000"/>
                  <a:pt x="37920" y="33600"/>
                </a:cubicBezTo>
                <a:cubicBezTo>
                  <a:pt x="40800" y="29599"/>
                  <a:pt x="42240" y="26400"/>
                  <a:pt x="43200" y="23200"/>
                </a:cubicBezTo>
                <a:cubicBezTo>
                  <a:pt x="43200" y="19199"/>
                  <a:pt x="41280" y="14400"/>
                  <a:pt x="39360" y="12800"/>
                </a:cubicBezTo>
                <a:cubicBezTo>
                  <a:pt x="36960" y="13600"/>
                  <a:pt x="35040" y="18400"/>
                  <a:pt x="33600" y="25600"/>
                </a:cubicBezTo>
              </a:path>
            </a:pathLst>
          </a:custGeom>
          <a:noFill/>
          <a:ln w="36000">
            <a:solidFill>
              <a:srgbClr val="3D8A44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656128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1485467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graphicFrame>
        <p:nvGraphicFramePr>
          <p:cNvPr id="1655739137" name="Таблица 1655739136"/>
          <p:cNvGraphicFramePr>
            <a:graphicFrameLocks/>
          </p:cNvGraphicFramePr>
          <p:nvPr/>
        </p:nvGraphicFramePr>
        <p:xfrm>
          <a:off x="2032000" y="1371600"/>
          <a:ext cx="8128000" cy="492442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0473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0473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174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1740"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7131100" name="Полилиния 337131099"/>
          <p:cNvSpPr/>
          <p:nvPr/>
        </p:nvSpPr>
        <p:spPr bwMode="auto">
          <a:xfrm>
            <a:off x="2353650" y="2828925"/>
            <a:ext cx="295275" cy="5143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26399"/>
                </a:moveTo>
                <a:cubicBezTo>
                  <a:pt x="5574" y="23999"/>
                  <a:pt x="11148" y="20800"/>
                  <a:pt x="20903" y="16000"/>
                </a:cubicBezTo>
                <a:cubicBezTo>
                  <a:pt x="29264" y="11199"/>
                  <a:pt x="36232" y="7200"/>
                  <a:pt x="40412" y="3200"/>
                </a:cubicBezTo>
                <a:cubicBezTo>
                  <a:pt x="43200" y="0"/>
                  <a:pt x="41806" y="4000"/>
                  <a:pt x="39019" y="7200"/>
                </a:cubicBezTo>
                <a:cubicBezTo>
                  <a:pt x="37625" y="10399"/>
                  <a:pt x="36232" y="14400"/>
                  <a:pt x="33445" y="20000"/>
                </a:cubicBezTo>
                <a:cubicBezTo>
                  <a:pt x="32051" y="26399"/>
                  <a:pt x="29264" y="31200"/>
                  <a:pt x="27870" y="36799"/>
                </a:cubicBezTo>
                <a:quadBezTo>
                  <a:pt x="25083" y="39999"/>
                  <a:pt x="2369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282002" name="Полилиния 529282001"/>
          <p:cNvSpPr/>
          <p:nvPr/>
        </p:nvSpPr>
        <p:spPr bwMode="auto">
          <a:xfrm>
            <a:off x="2925150" y="3067050"/>
            <a:ext cx="161925" cy="3619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0494" y="12505"/>
                  <a:pt x="20329" y="22736"/>
                  <a:pt x="10164" y="31831"/>
                </a:cubicBezTo>
                <a:cubicBezTo>
                  <a:pt x="5082" y="38652"/>
                  <a:pt x="0" y="43200"/>
                  <a:pt x="2541" y="38652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3621233" name="Полилиния 1933621232"/>
          <p:cNvSpPr/>
          <p:nvPr/>
        </p:nvSpPr>
        <p:spPr bwMode="auto">
          <a:xfrm>
            <a:off x="2906100" y="3086100"/>
            <a:ext cx="352425" cy="3524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7513" y="0"/>
                </a:moveTo>
                <a:cubicBezTo>
                  <a:pt x="22183" y="4670"/>
                  <a:pt x="24518" y="9340"/>
                  <a:pt x="28021" y="16345"/>
                </a:cubicBezTo>
                <a:cubicBezTo>
                  <a:pt x="30356" y="21016"/>
                  <a:pt x="33859" y="25686"/>
                  <a:pt x="37362" y="29189"/>
                </a:cubicBezTo>
                <a:cubicBezTo>
                  <a:pt x="43200" y="31524"/>
                  <a:pt x="38529" y="33859"/>
                  <a:pt x="32691" y="36194"/>
                </a:cubicBezTo>
                <a:cubicBezTo>
                  <a:pt x="25686" y="38529"/>
                  <a:pt x="18681" y="39697"/>
                  <a:pt x="14010" y="39697"/>
                </a:cubicBezTo>
                <a:cubicBezTo>
                  <a:pt x="9340" y="39697"/>
                  <a:pt x="4670" y="40864"/>
                  <a:pt x="0" y="43200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806265" name="Полилиния 805806264"/>
          <p:cNvSpPr/>
          <p:nvPr/>
        </p:nvSpPr>
        <p:spPr bwMode="auto">
          <a:xfrm>
            <a:off x="2401275" y="4238625"/>
            <a:ext cx="342899" cy="54292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3999" y="5305"/>
                </a:moveTo>
                <a:cubicBezTo>
                  <a:pt x="22799" y="9852"/>
                  <a:pt x="25199" y="4547"/>
                  <a:pt x="28799" y="2273"/>
                </a:cubicBezTo>
                <a:cubicBezTo>
                  <a:pt x="32400" y="0"/>
                  <a:pt x="34800" y="3031"/>
                  <a:pt x="34800" y="8336"/>
                </a:cubicBezTo>
                <a:cubicBezTo>
                  <a:pt x="31200" y="16673"/>
                  <a:pt x="26399" y="25768"/>
                  <a:pt x="21599" y="32589"/>
                </a:cubicBezTo>
                <a:cubicBezTo>
                  <a:pt x="14399" y="39410"/>
                  <a:pt x="9599" y="42442"/>
                  <a:pt x="4799" y="43200"/>
                </a:cubicBezTo>
                <a:cubicBezTo>
                  <a:pt x="0" y="41684"/>
                  <a:pt x="0" y="37894"/>
                  <a:pt x="4799" y="34105"/>
                </a:cubicBezTo>
                <a:cubicBezTo>
                  <a:pt x="11999" y="31831"/>
                  <a:pt x="18000" y="31073"/>
                  <a:pt x="25199" y="32589"/>
                </a:cubicBezTo>
                <a:cubicBezTo>
                  <a:pt x="27599" y="36378"/>
                  <a:pt x="28799" y="40168"/>
                  <a:pt x="30000" y="43200"/>
                </a:cubicBezTo>
                <a:cubicBezTo>
                  <a:pt x="34800" y="42442"/>
                  <a:pt x="39599" y="40168"/>
                  <a:pt x="43200" y="37894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272523" name="Полилиния 1727272522"/>
          <p:cNvSpPr/>
          <p:nvPr/>
        </p:nvSpPr>
        <p:spPr bwMode="auto">
          <a:xfrm>
            <a:off x="3020399" y="4400550"/>
            <a:ext cx="133349" cy="3238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33942" y="7623"/>
                  <a:pt x="24685" y="17788"/>
                  <a:pt x="15428" y="29223"/>
                </a:cubicBezTo>
                <a:quadBezTo>
                  <a:pt x="6171" y="36847"/>
                  <a:pt x="0" y="43199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20511" name="Полилиния 159320510"/>
          <p:cNvSpPr/>
          <p:nvPr/>
        </p:nvSpPr>
        <p:spPr bwMode="auto">
          <a:xfrm>
            <a:off x="3010874" y="4419600"/>
            <a:ext cx="314325" cy="32384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400" y="0"/>
                </a:moveTo>
                <a:cubicBezTo>
                  <a:pt x="20945" y="6352"/>
                  <a:pt x="24872" y="11435"/>
                  <a:pt x="30109" y="15247"/>
                </a:cubicBezTo>
                <a:cubicBezTo>
                  <a:pt x="34036" y="20329"/>
                  <a:pt x="37963" y="26682"/>
                  <a:pt x="43200" y="31764"/>
                </a:cubicBezTo>
                <a:cubicBezTo>
                  <a:pt x="39272" y="38117"/>
                  <a:pt x="34036" y="39388"/>
                  <a:pt x="26181" y="40658"/>
                </a:cubicBezTo>
                <a:cubicBezTo>
                  <a:pt x="18327" y="41929"/>
                  <a:pt x="10472" y="41929"/>
                  <a:pt x="5236" y="41929"/>
                </a:cubicBezTo>
                <a:lnTo>
                  <a:pt x="0" y="43200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8396360" name="Полилиния 1268396359"/>
          <p:cNvSpPr/>
          <p:nvPr/>
        </p:nvSpPr>
        <p:spPr bwMode="auto">
          <a:xfrm>
            <a:off x="2487000" y="5410200"/>
            <a:ext cx="228599" cy="5429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21600" y="6821"/>
                </a:moveTo>
                <a:cubicBezTo>
                  <a:pt x="23400" y="3789"/>
                  <a:pt x="30600" y="1515"/>
                  <a:pt x="41399" y="0"/>
                </a:cubicBezTo>
                <a:cubicBezTo>
                  <a:pt x="43200" y="6821"/>
                  <a:pt x="37800" y="12126"/>
                  <a:pt x="30600" y="17431"/>
                </a:cubicBezTo>
                <a:cubicBezTo>
                  <a:pt x="25200" y="20463"/>
                  <a:pt x="25200" y="17431"/>
                  <a:pt x="34200" y="15915"/>
                </a:cubicBezTo>
                <a:cubicBezTo>
                  <a:pt x="39600" y="20463"/>
                  <a:pt x="41399" y="27284"/>
                  <a:pt x="39600" y="33347"/>
                </a:cubicBezTo>
                <a:cubicBezTo>
                  <a:pt x="34200" y="37894"/>
                  <a:pt x="27000" y="41684"/>
                  <a:pt x="19799" y="43200"/>
                </a:cubicBezTo>
                <a:cubicBezTo>
                  <a:pt x="5400" y="42442"/>
                  <a:pt x="0" y="38652"/>
                  <a:pt x="0" y="35621"/>
                </a:cubic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3720724" name="Полилиния 1223720723"/>
          <p:cNvSpPr/>
          <p:nvPr/>
        </p:nvSpPr>
        <p:spPr bwMode="auto">
          <a:xfrm>
            <a:off x="3039449" y="5610225"/>
            <a:ext cx="104774" cy="2666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43200" y="0"/>
                </a:moveTo>
                <a:cubicBezTo>
                  <a:pt x="19636" y="13885"/>
                  <a:pt x="11781" y="26228"/>
                  <a:pt x="3927" y="37028"/>
                </a:cubicBezTo>
                <a:quadBezTo>
                  <a:pt x="0" y="43200"/>
                  <a:pt x="15709" y="324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634253" name="Полилиния 94634252"/>
          <p:cNvSpPr/>
          <p:nvPr/>
        </p:nvSpPr>
        <p:spPr bwMode="auto">
          <a:xfrm>
            <a:off x="3048975" y="5638800"/>
            <a:ext cx="276224" cy="23812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0427" y="0"/>
                </a:moveTo>
                <a:cubicBezTo>
                  <a:pt x="20855" y="0"/>
                  <a:pt x="26813" y="3456"/>
                  <a:pt x="31282" y="8640"/>
                </a:cubicBezTo>
                <a:cubicBezTo>
                  <a:pt x="37241" y="15552"/>
                  <a:pt x="43200" y="25919"/>
                  <a:pt x="43200" y="34560"/>
                </a:cubicBezTo>
                <a:cubicBezTo>
                  <a:pt x="32772" y="41472"/>
                  <a:pt x="26813" y="41472"/>
                  <a:pt x="17875" y="43200"/>
                </a:cubicBezTo>
                <a:quadBezTo>
                  <a:pt x="8937" y="43200"/>
                  <a:pt x="0" y="43200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329978" name="Полилиния 1886329977"/>
          <p:cNvSpPr/>
          <p:nvPr/>
        </p:nvSpPr>
        <p:spPr bwMode="auto">
          <a:xfrm>
            <a:off x="4868250" y="1809750"/>
            <a:ext cx="447675" cy="447675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4706" y="24817"/>
                </a:moveTo>
                <a:cubicBezTo>
                  <a:pt x="18382" y="17463"/>
                  <a:pt x="19302" y="11948"/>
                  <a:pt x="19302" y="5514"/>
                </a:cubicBezTo>
                <a:cubicBezTo>
                  <a:pt x="16544" y="919"/>
                  <a:pt x="11029" y="0"/>
                  <a:pt x="8272" y="2757"/>
                </a:cubicBezTo>
                <a:cubicBezTo>
                  <a:pt x="5514" y="7353"/>
                  <a:pt x="3676" y="13787"/>
                  <a:pt x="1838" y="21140"/>
                </a:cubicBezTo>
                <a:cubicBezTo>
                  <a:pt x="919" y="28493"/>
                  <a:pt x="0" y="34927"/>
                  <a:pt x="0" y="39523"/>
                </a:cubicBezTo>
                <a:cubicBezTo>
                  <a:pt x="2757" y="43200"/>
                  <a:pt x="9191" y="41361"/>
                  <a:pt x="13787" y="35846"/>
                </a:cubicBezTo>
                <a:cubicBezTo>
                  <a:pt x="18382" y="30331"/>
                  <a:pt x="21140" y="24817"/>
                  <a:pt x="22978" y="21140"/>
                </a:cubicBezTo>
                <a:cubicBezTo>
                  <a:pt x="22978" y="17463"/>
                  <a:pt x="20221" y="21140"/>
                  <a:pt x="19302" y="26655"/>
                </a:cubicBezTo>
                <a:cubicBezTo>
                  <a:pt x="19302" y="31251"/>
                  <a:pt x="22059" y="36765"/>
                  <a:pt x="25736" y="38604"/>
                </a:cubicBezTo>
                <a:cubicBezTo>
                  <a:pt x="29412" y="37685"/>
                  <a:pt x="34008" y="34927"/>
                  <a:pt x="38604" y="31251"/>
                </a:cubicBezTo>
                <a:lnTo>
                  <a:pt x="43200" y="27574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282599" name="Полилиния 639282598"/>
          <p:cNvSpPr/>
          <p:nvPr/>
        </p:nvSpPr>
        <p:spPr bwMode="auto">
          <a:xfrm>
            <a:off x="6820875" y="1590675"/>
            <a:ext cx="371474" cy="676274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0" y="34681"/>
                </a:moveTo>
                <a:cubicBezTo>
                  <a:pt x="6646" y="30422"/>
                  <a:pt x="13292" y="26163"/>
                  <a:pt x="21046" y="20078"/>
                </a:cubicBezTo>
                <a:cubicBezTo>
                  <a:pt x="27692" y="13385"/>
                  <a:pt x="32123" y="7301"/>
                  <a:pt x="34338" y="4259"/>
                </a:cubicBezTo>
                <a:cubicBezTo>
                  <a:pt x="34338" y="1825"/>
                  <a:pt x="29907" y="0"/>
                  <a:pt x="23261" y="4867"/>
                </a:cubicBezTo>
                <a:cubicBezTo>
                  <a:pt x="19938" y="9735"/>
                  <a:pt x="17723" y="15211"/>
                  <a:pt x="16615" y="20078"/>
                </a:cubicBezTo>
                <a:cubicBezTo>
                  <a:pt x="15507" y="24946"/>
                  <a:pt x="15507" y="29205"/>
                  <a:pt x="14400" y="32856"/>
                </a:cubicBezTo>
                <a:cubicBezTo>
                  <a:pt x="14400" y="37115"/>
                  <a:pt x="14400" y="39549"/>
                  <a:pt x="18830" y="42591"/>
                </a:cubicBezTo>
                <a:cubicBezTo>
                  <a:pt x="25476" y="43200"/>
                  <a:pt x="32123" y="41983"/>
                  <a:pt x="35446" y="39549"/>
                </a:cubicBezTo>
                <a:cubicBezTo>
                  <a:pt x="39876" y="37115"/>
                  <a:pt x="42092" y="34681"/>
                  <a:pt x="43200" y="31639"/>
                </a:cubicBezTo>
                <a:cubicBezTo>
                  <a:pt x="39876" y="27380"/>
                  <a:pt x="35446" y="25554"/>
                  <a:pt x="29907" y="25554"/>
                </a:cubicBezTo>
                <a:cubicBezTo>
                  <a:pt x="24369" y="29814"/>
                  <a:pt x="22153" y="32856"/>
                  <a:pt x="19938" y="36507"/>
                </a:cubicBezTo>
                <a:lnTo>
                  <a:pt x="19938" y="40157"/>
                </a:ln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8800436" name="Полилиния 1278800435"/>
          <p:cNvSpPr/>
          <p:nvPr/>
        </p:nvSpPr>
        <p:spPr bwMode="auto">
          <a:xfrm>
            <a:off x="8754450" y="1743075"/>
            <a:ext cx="542925" cy="533399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17431" y="0"/>
                </a:moveTo>
                <a:cubicBezTo>
                  <a:pt x="16673" y="5400"/>
                  <a:pt x="15915" y="10800"/>
                  <a:pt x="15915" y="15428"/>
                </a:cubicBezTo>
                <a:cubicBezTo>
                  <a:pt x="16673" y="19285"/>
                  <a:pt x="21221" y="18514"/>
                  <a:pt x="22736" y="14657"/>
                </a:cubicBezTo>
                <a:cubicBezTo>
                  <a:pt x="23494" y="10800"/>
                  <a:pt x="21978" y="7714"/>
                  <a:pt x="18947" y="5400"/>
                </a:cubicBezTo>
                <a:cubicBezTo>
                  <a:pt x="15157" y="5400"/>
                  <a:pt x="10610" y="7714"/>
                  <a:pt x="6821" y="11571"/>
                </a:cubicBezTo>
                <a:cubicBezTo>
                  <a:pt x="3031" y="17742"/>
                  <a:pt x="1515" y="23142"/>
                  <a:pt x="757" y="28542"/>
                </a:cubicBezTo>
                <a:cubicBezTo>
                  <a:pt x="0" y="33942"/>
                  <a:pt x="1515" y="37800"/>
                  <a:pt x="5305" y="41657"/>
                </a:cubicBezTo>
                <a:cubicBezTo>
                  <a:pt x="11368" y="43200"/>
                  <a:pt x="19705" y="42428"/>
                  <a:pt x="29557" y="39342"/>
                </a:cubicBezTo>
                <a:quadBezTo>
                  <a:pt x="37894" y="35485"/>
                  <a:pt x="43200" y="30857"/>
                </a:quadBezTo>
              </a:path>
            </a:pathLst>
          </a:custGeom>
          <a:noFill/>
          <a:ln w="36000">
            <a:solidFill>
              <a:srgbClr val="000000">
                <a:alpha val="99999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ial">
  <a:themeElements>
    <a:clrScheme name="Official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341</Words>
  <Application>Microsoft Office PowerPoint</Application>
  <DocSecurity>0</DocSecurity>
  <PresentationFormat>Широкоэкранный</PresentationFormat>
  <Paragraphs>73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Liberation Sans</vt:lpstr>
      <vt:lpstr>Open Sans</vt:lpstr>
      <vt:lpstr>Times New Roman</vt:lpstr>
      <vt:lpstr>Official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Свойства прямоугольного треугольника</vt:lpstr>
      <vt:lpstr>Задача ОГЭ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нахождения неизвестной стороны прямоугольного треугольника</vt:lpstr>
      <vt:lpstr>Самостоятельная работа</vt:lpstr>
      <vt:lpstr>Самостоятельная работа</vt:lpstr>
      <vt:lpstr>Презентация PowerPoint</vt:lpstr>
      <vt:lpstr>Домашнее задание</vt:lpstr>
      <vt:lpstr>Плутарх Притча о трёх работниках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Елизавета В. Кайгородова</dc:creator>
  <cp:keywords/>
  <dc:description/>
  <cp:lastModifiedBy>Елизавета В. Кайгородова</cp:lastModifiedBy>
  <cp:revision>9</cp:revision>
  <dcterms:created xsi:type="dcterms:W3CDTF">2023-08-25T13:22:51Z</dcterms:created>
  <dcterms:modified xsi:type="dcterms:W3CDTF">2025-10-31T10:35:51Z</dcterms:modified>
  <cp:category/>
  <dc:identifier/>
  <cp:contentStatus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</vt:i4>
  </property>
  <property fmtid="{D5CDD505-2E9C-101B-9397-08002B2CF9AE}" pid="4" name="PresentationFormat">
    <vt:lpwstr>Широкоэкранный</vt:lpwstr>
  </property>
  <property fmtid="{D5CDD505-2E9C-101B-9397-08002B2CF9AE}" pid="5" name="Slides">
    <vt:i4>1</vt:i4>
  </property>
</Properties>
</file>