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5F42E-73D7-4AAD-BE80-8A3C7E38E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7C5576-F17B-4651-BF66-7FEC978C3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153CBD-2B7D-4FA4-9827-ED4F4A18E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C3E-AB79-4FFC-8ADD-597A61839845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4D6DA5-C937-4808-8D26-940F8CF7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01153C-26EB-49B0-97EA-06E8E6340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D439-2E7B-4BB6-825E-12B4B477C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0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6751B9-4C91-4ED8-9DF5-3C73B61BA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5E4250-CC71-47EB-AB91-561339B38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EE0D67-44E6-489F-9CEF-20E3DFAA8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C3E-AB79-4FFC-8ADD-597A61839845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092C16-0B8E-48DE-B23B-008DFBFB6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09E90A-5FA3-42FF-8B03-E6762E20C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D439-2E7B-4BB6-825E-12B4B477C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39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31B4DD-5382-4204-A7D4-915F90EB07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41860-A169-4F1D-92EC-9283FDE11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A46FCA-5B3E-49C5-B1F0-51A99BB9F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C3E-AB79-4FFC-8ADD-597A61839845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DC1662-C904-4CDC-A2FA-A153D964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14E332-FFCA-4044-85D0-8307C2BE7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D439-2E7B-4BB6-825E-12B4B477C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14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2CE3B1-8C62-452C-94D7-CF8D36434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22625A-F149-48FC-9DDE-FE4AB3EB1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4129D5-AE0D-4584-9146-7B836509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C3E-AB79-4FFC-8ADD-597A61839845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2BAA44-E885-4862-985D-5073D3077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FFEAAE-79B2-46F0-9D19-CABF44E56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D439-2E7B-4BB6-825E-12B4B477C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55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AFDC6-6577-4436-891D-AEF04D921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67F2D4-EB38-41A0-BD99-C4FCFA306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FE25C2-2C16-4DFA-9BCF-3674CE69D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C3E-AB79-4FFC-8ADD-597A61839845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042BA-1095-407F-8D66-D0A1B777F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977A5F-12A9-48E6-9426-A38DFF09B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D439-2E7B-4BB6-825E-12B4B477C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33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1E6C5-5949-4F36-B9B7-7E44E22F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265B4A-17D2-46E8-80C9-A9FE89305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5403DA-5367-4041-9464-02C6BAD35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983870-6BCC-4DCD-9AAE-2BDCC8388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C3E-AB79-4FFC-8ADD-597A61839845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831AF7-57B3-462A-BCC4-EBBF5205D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75B050-5C38-4032-B6CD-A6FF954A3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D439-2E7B-4BB6-825E-12B4B477C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98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DD45BF-FB17-4498-BF0D-7E6FAAB73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683A72-4851-4E02-9D0D-C965E7BAF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E73E2B-10A1-45F2-8046-74FA49333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083E564-7258-44EF-A4A1-7F1A97F54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CE70C9-6B37-4E16-9F74-66E191A99C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1B7B476-2360-40EE-957D-287800B63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C3E-AB79-4FFC-8ADD-597A61839845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865388-49CC-4794-AAAF-23C92DF95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8927449-AA85-490B-A0F3-62943F4E9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D439-2E7B-4BB6-825E-12B4B477C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18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26D320-4A0B-464E-B9D2-98D33E278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709BDEE-1F70-4C53-B727-0CAA3605C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C3E-AB79-4FFC-8ADD-597A61839845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2C5E96-5C7C-4A3C-9893-0CC506197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9AF152-A070-4D86-AEE6-E50111053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D439-2E7B-4BB6-825E-12B4B477C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80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C9488E-AD3F-4F9C-8D5F-A8FDE78A6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C3E-AB79-4FFC-8ADD-597A61839845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9FA914-FD91-4617-AC7D-64E4269A7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7126EC-059E-4276-B489-9FA5F2DC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D439-2E7B-4BB6-825E-12B4B477C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82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3808B-5372-4B59-9A08-C3CA6F34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F48A5-35EA-432A-BF44-BBF749D64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D8D510-6329-4522-9ED4-D5B938A90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5BC9BE-E045-4A2B-BF4E-94885064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C3E-AB79-4FFC-8ADD-597A61839845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D61D11-DDC2-4ABF-A0EE-38B6F46D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0DDD7C-1C61-4BDC-979C-76BE71D11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D439-2E7B-4BB6-825E-12B4B477C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381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3425A-2649-49C4-B8F9-F80F01036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120148-9EA0-4BA8-8478-2A30AB9730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F1820D-5D75-432C-BDF0-02941CD90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D2BA9D-E360-4D4D-92EB-154D7B16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C3E-AB79-4FFC-8ADD-597A61839845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C41D55-B353-4327-901C-49B4CF93B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562EE5-AD1C-48D4-922A-74B6D95D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9D439-2E7B-4BB6-825E-12B4B477C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38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EE4B5-BED4-41C0-8873-D3CA7048E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09A38B-07C5-4C8F-9F51-F69013D02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41D8-D3A0-4DE7-B0A6-BB9AB39494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D2C3E-AB79-4FFC-8ADD-597A61839845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075489-B015-4D74-A592-7069E0524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6160C5-EE03-4B93-8766-76E47C9E8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9D439-2E7B-4BB6-825E-12B4B477C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07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DE0A4E-A655-4205-ACC5-2B31B31A0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5F7E9-C7F2-4377-A8C8-3861C91E14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математика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CA8918-4C87-43C2-95DC-4698C38B07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2 класс</a:t>
            </a:r>
          </a:p>
        </p:txBody>
      </p:sp>
    </p:spTree>
    <p:extLst>
      <p:ext uri="{BB962C8B-B14F-4D97-AF65-F5344CB8AC3E}">
        <p14:creationId xmlns:p14="http://schemas.microsoft.com/office/powerpoint/2010/main" val="116692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E09E6BB4-9E01-45C3-8B47-75970B634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5C9A3-7F0D-4F03-9149-2F77AF5D5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СЕГОДНЯ НА УРОКЕ МНЕ УДАЛОСЬ: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29A865-958C-4887-BBE8-995F11571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sz="3200" dirty="0"/>
              <a:t>узнать…</a:t>
            </a:r>
          </a:p>
          <a:p>
            <a:pPr>
              <a:buFontTx/>
              <a:buChar char="-"/>
            </a:pPr>
            <a:r>
              <a:rPr lang="ru-RU" sz="3200" dirty="0"/>
              <a:t>научиться…</a:t>
            </a:r>
          </a:p>
          <a:p>
            <a:pPr>
              <a:buFontTx/>
              <a:buChar char="-"/>
            </a:pPr>
            <a:r>
              <a:rPr lang="ru-RU" sz="3200" dirty="0"/>
              <a:t>использовать…</a:t>
            </a:r>
          </a:p>
          <a:p>
            <a:pPr>
              <a:buFontTx/>
              <a:buChar char="-"/>
            </a:pPr>
            <a:r>
              <a:rPr lang="ru-RU" sz="3200" dirty="0"/>
              <a:t>мне больше всего понравилось…</a:t>
            </a:r>
          </a:p>
          <a:p>
            <a:pPr>
              <a:buFontTx/>
              <a:buChar char="-"/>
            </a:pPr>
            <a:r>
              <a:rPr lang="ru-RU" sz="3200" dirty="0"/>
              <a:t>я чувствую…</a:t>
            </a:r>
          </a:p>
          <a:p>
            <a:pPr>
              <a:buFontTx/>
              <a:buChar char="-"/>
            </a:pPr>
            <a:r>
              <a:rPr lang="ru-RU" sz="3200" dirty="0"/>
              <a:t>могу помочь сделать другим…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635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2C7ED091-CAFE-44DE-81C3-D3A3D18F2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1A5EC-811F-4F5B-B4EB-AAD14D090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СПАСИБО ЗА УРОК!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40672F-B929-41D9-9BAE-61134E78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926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E84433-D8BE-4AC2-A5A5-63F90D22D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9E06D-FE3E-4002-9173-00BAB9D43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58EA83-278A-4FEF-AAD4-CF2C67A43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Долгожданный дан звонок – </a:t>
            </a:r>
          </a:p>
          <a:p>
            <a:pPr marL="0" indent="0">
              <a:buNone/>
            </a:pPr>
            <a:r>
              <a:rPr lang="ru-RU" dirty="0"/>
              <a:t>Начинается урок.</a:t>
            </a:r>
          </a:p>
          <a:p>
            <a:pPr marL="0" indent="0">
              <a:buNone/>
            </a:pPr>
            <a:r>
              <a:rPr lang="ru-RU" dirty="0"/>
              <a:t>Каждый день – всегда, везде,</a:t>
            </a:r>
          </a:p>
          <a:p>
            <a:pPr marL="0" indent="0">
              <a:buNone/>
            </a:pPr>
            <a:r>
              <a:rPr lang="ru-RU" dirty="0"/>
              <a:t>На занятиях, в игре</a:t>
            </a:r>
          </a:p>
          <a:p>
            <a:pPr marL="0" indent="0">
              <a:buNone/>
            </a:pPr>
            <a:r>
              <a:rPr lang="ru-RU" dirty="0"/>
              <a:t>Смело, чётко говорим</a:t>
            </a:r>
          </a:p>
          <a:p>
            <a:pPr marL="0" indent="0">
              <a:buNone/>
            </a:pPr>
            <a:r>
              <a:rPr lang="ru-RU" dirty="0"/>
              <a:t>И тихонечко сидим.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D95828-F784-4046-9FE2-41C42644F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595" y="816033"/>
            <a:ext cx="4836621" cy="483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15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7164BF-A87A-4A38-97D8-08A515940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42AA2-767B-4A2F-838C-0C0E5510D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/>
              <a:t>Устный счёт. Проверка.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2437BC-ACB4-4BFF-9D95-9DA4FEACD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93</a:t>
            </a:r>
          </a:p>
          <a:p>
            <a:pPr marL="514350" indent="-514350">
              <a:buAutoNum type="arabicPeriod"/>
            </a:pPr>
            <a:r>
              <a:rPr lang="ru-RU" dirty="0"/>
              <a:t>44</a:t>
            </a:r>
          </a:p>
          <a:p>
            <a:pPr marL="514350" indent="-514350">
              <a:buAutoNum type="arabicPeriod"/>
            </a:pPr>
            <a:r>
              <a:rPr lang="ru-RU" dirty="0"/>
              <a:t>82</a:t>
            </a:r>
          </a:p>
          <a:p>
            <a:pPr marL="514350" indent="-514350">
              <a:buAutoNum type="arabicPeriod"/>
            </a:pPr>
            <a:r>
              <a:rPr lang="ru-RU" dirty="0"/>
              <a:t>42</a:t>
            </a:r>
          </a:p>
          <a:p>
            <a:pPr marL="514350" indent="-514350">
              <a:buAutoNum type="arabicPeriod"/>
            </a:pPr>
            <a:r>
              <a:rPr lang="ru-RU" dirty="0"/>
              <a:t>28</a:t>
            </a:r>
          </a:p>
          <a:p>
            <a:pPr marL="514350" indent="-514350">
              <a:buAutoNum type="arabicPeriod"/>
            </a:pPr>
            <a:r>
              <a:rPr lang="ru-RU" dirty="0"/>
              <a:t>на 50</a:t>
            </a:r>
          </a:p>
          <a:p>
            <a:pPr marL="514350" indent="-514350">
              <a:buAutoNum type="arabicPeriod"/>
            </a:pPr>
            <a:r>
              <a:rPr lang="ru-RU" dirty="0"/>
              <a:t>51 км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673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A6751F-7B0E-4367-A4E1-2BAA0E8BD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C7FF53-2BC8-42BA-A329-5C8F43203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Тема урока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F98DC2A-ECC4-4652-B19F-3753B9FA9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49909" y="386031"/>
            <a:ext cx="4602879" cy="26093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6139AD-3117-4942-8751-E1832B69D403}"/>
              </a:ext>
            </a:extLst>
          </p:cNvPr>
          <p:cNvSpPr txBox="1"/>
          <p:nvPr/>
        </p:nvSpPr>
        <p:spPr>
          <a:xfrm>
            <a:off x="1135973" y="3088806"/>
            <a:ext cx="99200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600" dirty="0"/>
              <a:t>Какую счётную единицу составляет 10 десятков?</a:t>
            </a:r>
          </a:p>
          <a:p>
            <a:pPr marL="285750" indent="-285750">
              <a:buFontTx/>
              <a:buChar char="-"/>
            </a:pPr>
            <a:r>
              <a:rPr lang="ru-RU" sz="3600" dirty="0"/>
              <a:t>Сколько разрядов потребуется для её записи?</a:t>
            </a:r>
          </a:p>
          <a:p>
            <a:pPr marL="285750" indent="-285750">
              <a:buFontTx/>
              <a:buChar char="-"/>
            </a:pPr>
            <a:r>
              <a:rPr lang="ru-RU" sz="3600" dirty="0"/>
              <a:t>Кто может сформулировать тему урока?</a:t>
            </a:r>
          </a:p>
        </p:txBody>
      </p:sp>
    </p:spTree>
    <p:extLst>
      <p:ext uri="{BB962C8B-B14F-4D97-AF65-F5344CB8AC3E}">
        <p14:creationId xmlns:p14="http://schemas.microsoft.com/office/powerpoint/2010/main" val="3427018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935D45-68B5-48F4-876A-FC46B5544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D3555-6649-4519-9C25-E0DAD2997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Сотня.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1A3A01-861D-4DF4-9D09-7F08B558A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6064" y="2055813"/>
            <a:ext cx="8999871" cy="401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47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BA7A59-C9DF-4D5A-B3C8-D1B60C866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3B2DC-22B8-41F3-9D4F-E9B9E883E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BA7F3D-381E-45C7-B937-04CE1755E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78843" y="421345"/>
            <a:ext cx="6221505" cy="601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06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F05A6B-15E5-4AC5-AC9E-429A9F334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EA694-8001-45CA-AAA1-2C8B0C774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Учебник стр. 35 № 4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06BF00E-ED62-4097-843F-2BF4A9D15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1176" y="1452283"/>
            <a:ext cx="8248393" cy="478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53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D0E07F-1BE4-489B-80BF-C131933B7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EBEB1-1D76-45B8-B306-E48FB6C50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Поставьте вопросы к задачам и решите их: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F59A0E-4BFB-446A-930B-A9BC95186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В магазин привезли 200 шариковых ручек, а карандашей -  300 штук.</a:t>
            </a:r>
          </a:p>
          <a:p>
            <a:pPr marL="514350" indent="-514350">
              <a:buAutoNum type="arabicPeriod"/>
            </a:pPr>
            <a:r>
              <a:rPr lang="ru-RU" dirty="0"/>
              <a:t>На базе отдыха летом отдыхало 700 человек, а зимой на 300 человек меньше.</a:t>
            </a:r>
          </a:p>
          <a:p>
            <a:pPr marL="514350" indent="-514350">
              <a:buAutoNum type="arabicPeriod"/>
            </a:pPr>
            <a:r>
              <a:rPr lang="ru-RU" dirty="0"/>
              <a:t>Для того, чтобы испечь торт необходимо 400 грамм масла, а для приготовления печенья - 200 грамм масла. </a:t>
            </a:r>
          </a:p>
          <a:p>
            <a:pPr marL="514350" indent="-514350">
              <a:buAutoNum type="arabicPeriod"/>
            </a:pPr>
            <a:r>
              <a:rPr lang="ru-RU" dirty="0"/>
              <a:t>Автомобиль проехал 500 км, а автобус 300 км.</a:t>
            </a:r>
          </a:p>
        </p:txBody>
      </p:sp>
    </p:spTree>
    <p:extLst>
      <p:ext uri="{BB962C8B-B14F-4D97-AF65-F5344CB8AC3E}">
        <p14:creationId xmlns:p14="http://schemas.microsoft.com/office/powerpoint/2010/main" val="3508295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811BA122-DB9A-4225-87D1-7DC5DCF96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33327-01E3-49F0-89B4-8BD6619A7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36663"/>
          </a:xfrm>
        </p:spPr>
        <p:txBody>
          <a:bodyPr/>
          <a:lstStyle/>
          <a:p>
            <a:r>
              <a:rPr lang="ru-RU" b="1" dirty="0"/>
              <a:t>Учебник стр.35 № 9</a:t>
            </a:r>
            <a:br>
              <a:rPr lang="ru-RU" dirty="0"/>
            </a:br>
            <a:r>
              <a:rPr lang="ru-RU" sz="3600" dirty="0">
                <a:effectLst/>
                <a:ea typeface="Calibri" panose="020F0502020204030204" pitchFamily="34" charset="0"/>
              </a:rPr>
              <a:t>Рассмотрите схему, добавьте её данными из учебника и решите её.</a:t>
            </a:r>
            <a:endParaRPr lang="ru-RU" sz="36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AA29EDEE-6921-4E64-A66B-D0D2FBF67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0148" y="3557882"/>
            <a:ext cx="8304202" cy="11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410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188</Words>
  <Application>Microsoft Office PowerPoint</Application>
  <PresentationFormat>Широкоэкранный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математика</vt:lpstr>
      <vt:lpstr>Презентация PowerPoint</vt:lpstr>
      <vt:lpstr>Устный счёт. Проверка.</vt:lpstr>
      <vt:lpstr>Тема урока</vt:lpstr>
      <vt:lpstr>Сотня.</vt:lpstr>
      <vt:lpstr>Презентация PowerPoint</vt:lpstr>
      <vt:lpstr>Учебник стр. 35 № 4</vt:lpstr>
      <vt:lpstr>Поставьте вопросы к задачам и решите их:</vt:lpstr>
      <vt:lpstr>Учебник стр.35 № 9 Рассмотрите схему, добавьте её данными из учебника и решите её.</vt:lpstr>
      <vt:lpstr>СЕГОДНЯ НА УРОКЕ МНЕ УДАЛОСЬ:</vt:lpstr>
      <vt:lpstr>СПАСИБО ЗА УРОК!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Наталья Александровна Власова</dc:creator>
  <cp:lastModifiedBy>Наталья Александровна Власова</cp:lastModifiedBy>
  <cp:revision>7</cp:revision>
  <dcterms:created xsi:type="dcterms:W3CDTF">2025-10-28T09:15:08Z</dcterms:created>
  <dcterms:modified xsi:type="dcterms:W3CDTF">2025-10-28T10:54:59Z</dcterms:modified>
</cp:coreProperties>
</file>