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1" d="100"/>
          <a:sy n="71" d="100"/>
        </p:scale>
        <p:origin x="156" y="60"/>
      </p:cViewPr>
      <p:guideLst>
        <p:guide orient="horz" pos="22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1676-057A-48F1-B968-0790E830AA66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2B10-73DC-44CB-B481-EFD4EF0A8B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902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1676-057A-48F1-B968-0790E830AA66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2B10-73DC-44CB-B481-EFD4EF0A8B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474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1676-057A-48F1-B968-0790E830AA66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2B10-73DC-44CB-B481-EFD4EF0A8B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59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1676-057A-48F1-B968-0790E830AA66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2B10-73DC-44CB-B481-EFD4EF0A8B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21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1676-057A-48F1-B968-0790E830AA66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2B10-73DC-44CB-B481-EFD4EF0A8B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289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1676-057A-48F1-B968-0790E830AA66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2B10-73DC-44CB-B481-EFD4EF0A8B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311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1676-057A-48F1-B968-0790E830AA66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2B10-73DC-44CB-B481-EFD4EF0A8B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460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1676-057A-48F1-B968-0790E830AA66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2B10-73DC-44CB-B481-EFD4EF0A8B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03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1676-057A-48F1-B968-0790E830AA66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2B10-73DC-44CB-B481-EFD4EF0A8B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695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1676-057A-48F1-B968-0790E830AA66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2B10-73DC-44CB-B481-EFD4EF0A8B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76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1676-057A-48F1-B968-0790E830AA66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2B10-73DC-44CB-B481-EFD4EF0A8B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11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11676-057A-48F1-B968-0790E830AA66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F2B10-73DC-44CB-B481-EFD4EF0A8B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41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760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RIAN archive 907 Leningradians queueing up for wa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992471" cy="507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53835" y="194847"/>
            <a:ext cx="4877945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набирают воду, появившуюся после артобстрела в пробоинах в асфальте на Невском проспекте </a:t>
            </a: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Б. П.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Кудоярова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1941 г.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5915" y="5274856"/>
            <a:ext cx="5114365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 говорю: нас, граждан Ленинграда,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поколеблет грохот канонад</a:t>
            </a:r>
          </a:p>
          <a:p>
            <a:pPr algn="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Берггольц</a:t>
            </a:r>
          </a:p>
        </p:txBody>
      </p:sp>
      <p:pic>
        <p:nvPicPr>
          <p:cNvPr id="6" name="Picture 2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66" y="2660165"/>
            <a:ext cx="6410909" cy="392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42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435" y="61464"/>
            <a:ext cx="8619565" cy="679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671791"/>
            <a:ext cx="3953436" cy="3730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Враги сожгли родную хату,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Сгубили всю его семью.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Куда ж теперь идти солдату,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Кому нести печаль свою?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Пошел солдат в глубоком горе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перекресток двух дорог,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Нашел солдат в широком поле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Травой заросший бугорок.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307" y="237582"/>
            <a:ext cx="39041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«Враги сожгли родную хату…» 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музыки — Матвей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Блантер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слов — Михаил Исаковский.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Елена_Ваенга_–_Враги_сожгли_родную_хату_Backing_Track_MDX_v2_V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4083" y="56081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4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707" y="1627094"/>
            <a:ext cx="6843258" cy="40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89211" y="457200"/>
            <a:ext cx="9439836" cy="95410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«Барбаросса» - план захвата СССР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«Ост» - план  уничтожения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населенияя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СССР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5" y="1627094"/>
            <a:ext cx="4173498" cy="222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9826" y="4071529"/>
            <a:ext cx="3993775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 СССР вместе с Германией воевали: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Италия,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Венгрия,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Румыния,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Финляндия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316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3.guns.ru/forums/icons/forum_pictures/030281/30281690_143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8" y="0"/>
            <a:ext cx="11327363" cy="690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07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8746" y="334457"/>
            <a:ext cx="11234053" cy="126188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Геноцид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это преступления, совершаемые по отношению к группе людей какой-либо национальности, проживающей на территории одного или нескольких государств, с целью её уничтожения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8" name="Picture 1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46" y="1737101"/>
            <a:ext cx="6548333" cy="487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234519" y="2707895"/>
            <a:ext cx="47503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СССР, Мурманск. Февраль 1942 г.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на город после налета немецкой авиации во время Великой Отечественной войны. </a:t>
            </a:r>
          </a:p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Халдей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238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а открытом воздухе, текст&#10;&#10;Контент, сгенерированный ИИ, может содержать ошибки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4386" y="-631983"/>
            <a:ext cx="3614957" cy="5259558"/>
          </a:xfrm>
          <a:prstGeom prst="rect">
            <a:avLst/>
          </a:prstGeom>
        </p:spPr>
      </p:pic>
      <p:pic>
        <p:nvPicPr>
          <p:cNvPr id="5" name="Рисунок 4" descr="Изображение выглядит как зарисовка, рисунок, картина, Детское искусство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92534" y="1593948"/>
            <a:ext cx="4317769" cy="5540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085" y="4135245"/>
            <a:ext cx="5848246" cy="46166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Поникаров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Григорий Васильевич, 1912 г.р.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2085" y="4926880"/>
            <a:ext cx="49002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медалями: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 победу над Германией»,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 отвагу»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6331" y="699867"/>
            <a:ext cx="6050158" cy="46166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Поникарова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Елизавета Васильевна, 1912 г.р.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700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49" y="1082353"/>
            <a:ext cx="7224166" cy="51026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19556" y="432639"/>
            <a:ext cx="5481918" cy="46166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Саакян 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Баграт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Левонович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1925 г.р.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98744" y="1458451"/>
            <a:ext cx="28932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награждён медалями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 отвагу»,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 боевые заслуги»,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 взятие Берлина»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449" y="6287494"/>
            <a:ext cx="6063107" cy="46166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Айрапетян Марьям 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Костановна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148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30" y="1605276"/>
            <a:ext cx="6611605" cy="440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77769" y="651801"/>
            <a:ext cx="6078071" cy="46166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Киевская «Баллада о матери»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73152" y="2245659"/>
            <a:ext cx="49485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Ну, а сзади, еле поспевая,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Семенила старенькая мать,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пощаде немца умоляя.</a:t>
            </a: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...Отмените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казнь моих детей,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взамен меня, меня убейте,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в живых оставьте сыновей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054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83" y="2175853"/>
            <a:ext cx="6879104" cy="439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62" y="343677"/>
            <a:ext cx="7088796" cy="472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8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71129" cy="434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40024" y="246909"/>
            <a:ext cx="47871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та зима… Ту зиму каждый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запечатлел в душе навек —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тот голод, тьму, ту злую жажду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берегах застывших рек.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4118" y="4536613"/>
            <a:ext cx="57732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Кто жертв не предал дорогих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земле голодной ленинградской —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 бранных почестей, нагих,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одной большой траншее братской?!</a:t>
            </a:r>
          </a:p>
          <a:p>
            <a:pPr algn="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Берггольц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46106" y="6244772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2" name="Picture 1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096" y="1761907"/>
            <a:ext cx="3708398" cy="494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91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244</Words>
  <Application>Microsoft Office PowerPoint</Application>
  <PresentationFormat>Широкоэкранный</PresentationFormat>
  <Paragraphs>40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ХР</dc:creator>
  <cp:lastModifiedBy>ХР</cp:lastModifiedBy>
  <cp:revision>16</cp:revision>
  <dcterms:created xsi:type="dcterms:W3CDTF">2025-09-11T19:08:53Z</dcterms:created>
  <dcterms:modified xsi:type="dcterms:W3CDTF">2025-10-27T18:10:29Z</dcterms:modified>
</cp:coreProperties>
</file>