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8" r:id="rId4"/>
    <p:sldId id="261" r:id="rId5"/>
    <p:sldId id="269" r:id="rId6"/>
    <p:sldId id="271" r:id="rId7"/>
    <p:sldId id="262" r:id="rId8"/>
    <p:sldId id="279" r:id="rId9"/>
    <p:sldId id="278" r:id="rId10"/>
    <p:sldId id="273" r:id="rId11"/>
    <p:sldId id="270" r:id="rId12"/>
    <p:sldId id="272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287E49D2-4FC1-42BE-8223-EB23CC1F35BC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1" autoAdjust="0"/>
    <p:restoredTop sz="94660" autoAdjust="0"/>
  </p:normalViewPr>
  <p:slideViewPr>
    <p:cSldViewPr>
      <p:cViewPr varScale="1">
        <p:scale>
          <a:sx n="76" d="100"/>
          <a:sy n="76" d="100"/>
        </p:scale>
        <p:origin x="-83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811027" cy="10801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dirty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ru-RU" sz="112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молодёжной политики Свердловской  области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Алапаевское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Деевская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 </a:t>
            </a:r>
          </a:p>
          <a:p>
            <a:pPr algn="ctr"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102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2111881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 проект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«Будущее России: взгляд молодых!»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и против: валенки в современном мире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87624" y="4291871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Борисова Кристина Алексеевна,9класс</a:t>
            </a:r>
            <a:endParaRPr lang="ru-RU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Дунаева Т. Н. , учитель труда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RUS\AppData\Local\Microsoft\Windows\Temporary Internet Files\Content.IE5\ZLSFYYGK\MC90043585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096344" cy="2838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14728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92447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техники 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валянии валенок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7704856" cy="4896544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Рабочее место должно быть организовано удобно. 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 должен падать на рабочую поверхность с левой стороны или спереди. 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Волосы должны быть заправлены. 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Материалами и вспомогательными средствами нужно пользоваться аккуратно.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работе с инструментами не размахивать руками, не крутиться. 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работе с шерстью нужно быть максимально аккуратным. 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работе с горячей водой нужно быть максимально аккуратным.  Чтобы не испортить поверхность, на котором будет валяться шерсть, можно использовать кусок плотного поролона. 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8384" y="2276872"/>
            <a:ext cx="504056" cy="430425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728192" cy="108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2990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544616" cy="122413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Экономическое обоснование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23527" y="1484784"/>
          <a:ext cx="4524677" cy="373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126"/>
                <a:gridCol w="1122299"/>
                <a:gridCol w="1134126"/>
                <a:gridCol w="1134126"/>
              </a:tblGrid>
              <a:tr h="585366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79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Шерсть для валяния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пакет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90руб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(100г.)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</a:t>
                      </a: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79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Тесьма декоративная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50см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руб.</a:t>
                      </a:r>
                      <a:endParaRPr lang="ru-RU" sz="1400" dirty="0">
                        <a:solidFill>
                          <a:srgbClr val="181818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5366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Стразы</a:t>
                      </a:r>
                      <a:endParaRPr lang="ru-RU" sz="1400" dirty="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шт.</a:t>
                      </a:r>
                      <a:endParaRPr lang="ru-RU" sz="1400" dirty="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руб.</a:t>
                      </a:r>
                      <a:endParaRPr lang="ru-RU" sz="1400" dirty="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руб.</a:t>
                      </a:r>
                      <a:endParaRPr lang="ru-RU" sz="1400" dirty="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366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Жидкое мыло</a:t>
                      </a:r>
                      <a:endParaRPr lang="ru-RU" sz="1400" dirty="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пузырёк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(0,5 пузырька))</a:t>
                      </a:r>
                      <a:endParaRPr lang="ru-RU" sz="1400" dirty="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15руб.</a:t>
                      </a:r>
                      <a:endParaRPr lang="ru-RU" sz="1400" dirty="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Имеется дома</a:t>
                      </a:r>
                      <a:endParaRPr lang="ru-RU" sz="1400" dirty="0">
                        <a:solidFill>
                          <a:srgbClr val="181818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5366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 </a:t>
                      </a:r>
                      <a:r>
                        <a:rPr lang="ru-RU" sz="1400" dirty="0">
                          <a:solidFill>
                            <a:srgbClr val="1818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620688"/>
            <a:ext cx="4032448" cy="623731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Экологическое обоснование проекта по валянию валенок (сувенирных)  заключается в том, что изделие  выполнено из экологически чистых материалов — волокон шерсти, выполненных из натурального покрова животных.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Шерстяное волокно прочное, износостойкое, не выделяет вредных веществ и не вызывает аллергии. При окрашивании шерсти использованы устойчивые красители, не оказывающие вредного воздействия на кожу человека в процессе изготовления изделия. 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04664"/>
            <a:ext cx="4211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Экологическое обоснование </a:t>
            </a:r>
            <a:endParaRPr lang="ru-RU" sz="2400" dirty="0"/>
          </a:p>
        </p:txBody>
      </p:sp>
      <p:pic>
        <p:nvPicPr>
          <p:cNvPr id="7" name="Рисунок 6" descr="https://thumbs.dreamstime.com/z/%D1%88%D0%B5%D1%80%D1%81%D1%82%D1%8F%D0%BD%D0%B0%D1%8F-%D0%BF%D0%B5%D1%81%D1%82%D1%80%D0%BE%D1%82%D0%BA%D0%B0%D0%BD%D0%B0%D1%8F-%D1%8F%D1%80%D0%BA%D0%B0%D1%8F-handmade-%D0%BF%D1%80%D1%8F%D0%B6%D0%B0-123449950.jpg?ct=jpeg"/>
          <p:cNvPicPr/>
          <p:nvPr/>
        </p:nvPicPr>
        <p:blipFill>
          <a:blip r:embed="rId3" cstate="print"/>
          <a:srcRect b="21878"/>
          <a:stretch>
            <a:fillRect/>
          </a:stretch>
        </p:blipFill>
        <p:spPr bwMode="auto">
          <a:xfrm>
            <a:off x="2987824" y="5373216"/>
            <a:ext cx="201622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c327840160d550bcbfb8fcb9c014d3183c6d063a-9829492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941168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2990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04856" cy="9244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2564904"/>
            <a:ext cx="3975333" cy="15841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Не ботинки, не сапожки,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Но их тоже носят ножки.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них мы бегаем зимой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Утром – в школу,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Днём – домой.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Знает взрослый человек,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Знает даже маленький.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Чтоб зимою не болеть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Надевают…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(ВАЛЕНКИ)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Содержимое 4" descr="d:\Users\Татьяна\Desktop\фото по валянию валенок\IMG_371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71900" y="1808820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2990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 среди жителей села про валенки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3587807" cy="2572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470275" cy="2565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417989">
            <a:off x="134209" y="3288223"/>
            <a:ext cx="91053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solidFill>
                  <a:srgbClr val="92D05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9" descr="4ac951000a4d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07001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459433"/>
            <a:ext cx="2660650" cy="7200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76672"/>
            <a:ext cx="7560840" cy="538437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познакомиться с историей и технологией изготовления традиционно русской обуви – валенка.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Изучить историю появления валенок.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Познакомиться с процессом изготовления валенок.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2.Совершенствовать навыки и приёмы работы в технике  мокрого валяния.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Изготовить валенки в домашних условиях, украсить.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Оценить проделанную работу.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676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459433"/>
            <a:ext cx="2660650" cy="7200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980728"/>
            <a:ext cx="8064896" cy="53285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предполагаю, что в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веке русские валенки возвращают к себе народную любовь.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валенки.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процесс изготовления валенок.  </a:t>
            </a:r>
          </a:p>
          <a:p>
            <a:endParaRPr lang="ru-RU" sz="2400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8424" y="446087"/>
            <a:ext cx="216024" cy="5414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676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20880" cy="9244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обдумывания.   Требования к работе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63280" y="1628800"/>
            <a:ext cx="3869160" cy="4464496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должна быть выполнена аккуратно, оригинально, ярко.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 для изготовления валенок, не должны быть дорогими.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Изделие можно изготовить в домашних условиях, в классе.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Безопасность в использовании.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Изделие должно быть экологически чистым.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Содержимое 9" descr="D:\Users\Татьяна\Documents\Scan_000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8016" t="29739" r="10014" b="30079"/>
          <a:stretch>
            <a:fillRect/>
          </a:stretch>
        </p:blipFill>
        <p:spPr bwMode="auto">
          <a:xfrm rot="10800000">
            <a:off x="323526" y="1628799"/>
            <a:ext cx="4157985" cy="340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31482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7560840" cy="5024337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Валенки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– род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башмаков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или сапог,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сваляных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из шерсти, такое определение можно прочесть в словаре Владимира Даля. Однако для нас эта обувь настолько знакома и привычна, что не нуждается в описании. В представлении же иностранцев валенки еще недавно слыли неофициальным символом нашей страны, одним из колоритных атрибутов образа русского человека. Валенки так прочно вошли в наше сознание, что кажется: они существуют испокон веков. 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Первые валенки появились в древнейшем городке Мышкин Ярославской губернии. Более ранних сведений о существовании валенок не удается проследить ни по этнографическим данным, ни по историческим документам.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 вот материал, из которого делают валенки, известен с 4 века до нашей эры –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именно к этому времени археологи относят  изделия из 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шерсти, обнаруженные на Алтае при раскопках </a:t>
            </a:r>
          </a:p>
          <a:p>
            <a:pPr>
              <a:lnSpc>
                <a:spcPct val="120000"/>
              </a:lnSpc>
            </a:pP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Пазырыкского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кургана.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12360" y="446087"/>
            <a:ext cx="320163" cy="5414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62068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Теоретические сведения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65104"/>
            <a:ext cx="2246936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13176"/>
            <a:ext cx="1547664" cy="1547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676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244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и современность.    Мода на валенки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996952"/>
            <a:ext cx="4464496" cy="1152128"/>
          </a:xfrm>
        </p:spPr>
        <p:txBody>
          <a:bodyPr>
            <a:no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Валяние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самая древняя техника изготовления текстиля на Земле. Археологи датируют возникновение первых валяных изделий 8000 летним возрастом. Существует, также, красивая легенда, гласящая, что первый валяный ковер появился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Ноевом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ковчеге. Овцы, плывшие на нем, находились в очень тесных. Их шерсть падала на пол, нам помещениях окала и взбивалась копытами. И когда овцы покинули ковчег, то в помещении остался валяный ковер. Древние люди начинали валять из найденной шерсти диких животных. Только натуральная шерсть обладает прядильными качествами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свойлачиваемостью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 механической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тепловлажностной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обработке) и люди смогли по достоинству оценить это уже.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476672"/>
            <a:ext cx="3456384" cy="5112569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Действительно, в последние несколько лет валенки приобретают статус модной обуви, а валяльные фабрики, не отставая, шагают в ногу со временем. Шагают, разумеется, в валенках. В валенках на резиновой подошве, на липучке, на молнии и на шнуровке.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валенках с золотым шитьем и меховой оторочкой. В валенках с симпатичными аппликациями.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apatitylibr.ru/images/stories/hobby/valen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013176"/>
            <a:ext cx="1548820" cy="15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2990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9244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Банк идей.          Выбор оптимального варианта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Picture background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66499" t="39999" b="34399"/>
          <a:stretch>
            <a:fillRect/>
          </a:stretch>
        </p:blipFill>
        <p:spPr bwMode="auto">
          <a:xfrm>
            <a:off x="611560" y="1215025"/>
            <a:ext cx="2016224" cy="214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cture background"/>
          <p:cNvPicPr/>
          <p:nvPr/>
        </p:nvPicPr>
        <p:blipFill>
          <a:blip r:embed="rId4" cstate="print"/>
          <a:srcRect l="12573" t="7819" r="11108" b="11401"/>
          <a:stretch>
            <a:fillRect/>
          </a:stretch>
        </p:blipFill>
        <p:spPr bwMode="auto">
          <a:xfrm>
            <a:off x="2915816" y="1196752"/>
            <a:ext cx="2016224" cy="213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5" cstate="print"/>
          <a:srcRect l="58846" t="4272" r="5559" b="18234"/>
          <a:stretch>
            <a:fillRect/>
          </a:stretch>
        </p:blipFill>
        <p:spPr bwMode="auto">
          <a:xfrm>
            <a:off x="611560" y="3789040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Scan_0001"/>
          <p:cNvPicPr/>
          <p:nvPr/>
        </p:nvPicPr>
        <p:blipFill>
          <a:blip r:embed="rId6" cstate="print">
            <a:lum bright="-20000"/>
          </a:blip>
          <a:srcRect l="12833" t="32916" r="15945" b="36322"/>
          <a:stretch>
            <a:fillRect/>
          </a:stretch>
        </p:blipFill>
        <p:spPr bwMode="auto">
          <a:xfrm rot="-5400000">
            <a:off x="2843808" y="3861048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d:\Users\Татьяна\Desktop\фото по валянию валенок\IMG_3732.jpg"/>
          <p:cNvPicPr>
            <a:picLocks noGrp="1"/>
          </p:cNvPicPr>
          <p:nvPr>
            <p:ph sz="half" idx="2"/>
          </p:nvPr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 rot="5400000">
            <a:off x="4680163" y="1808667"/>
            <a:ext cx="4752528" cy="35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2990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9244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материалов и инструментов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009442" y="1340769"/>
            <a:ext cx="3471277" cy="452028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800" dirty="0" smtClean="0"/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валенок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(сувенирных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мне необходимо: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заготовка валенка (лекало);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шерсть для валяния белого цвета (по вашему выбору);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плёнка с пупырышками;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мыльный раствор;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полотенце;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шарики из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синтепона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ножницы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тесьма (шириной 5 мм)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стразы жёлтого цвета (капля)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клеевой пистолет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29908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244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 изготовления изделия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2276872"/>
            <a:ext cx="3456384" cy="430425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Рисунок 1" descr="IMG_3694"/>
          <p:cNvPicPr>
            <a:picLocks noChangeAspect="1" noChangeArrowheads="1"/>
          </p:cNvPicPr>
          <p:nvPr/>
        </p:nvPicPr>
        <p:blipFill>
          <a:blip r:embed="rId3" cstate="print"/>
          <a:srcRect l="33549" t="27519" r="16589" b="33720"/>
          <a:stretch>
            <a:fillRect/>
          </a:stretch>
        </p:blipFill>
        <p:spPr bwMode="auto">
          <a:xfrm>
            <a:off x="467544" y="1124744"/>
            <a:ext cx="15049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 descr="IMG_3695"/>
          <p:cNvPicPr>
            <a:picLocks noChangeAspect="1" noChangeArrowheads="1"/>
          </p:cNvPicPr>
          <p:nvPr/>
        </p:nvPicPr>
        <p:blipFill>
          <a:blip r:embed="rId4" cstate="print"/>
          <a:srcRect r="25089"/>
          <a:stretch>
            <a:fillRect/>
          </a:stretch>
        </p:blipFill>
        <p:spPr bwMode="auto">
          <a:xfrm>
            <a:off x="827584" y="1988840"/>
            <a:ext cx="1504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4" descr="IMG_36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356992"/>
            <a:ext cx="1584345" cy="118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5" descr="IMG_36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509120"/>
            <a:ext cx="1600557" cy="120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G_37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589240"/>
            <a:ext cx="1524000" cy="1143000"/>
          </a:xfrm>
          <a:prstGeom prst="rect">
            <a:avLst/>
          </a:prstGeom>
          <a:noFill/>
        </p:spPr>
      </p:pic>
      <p:pic>
        <p:nvPicPr>
          <p:cNvPr id="1031" name="Рисунок 8" descr="IMG_37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124744"/>
            <a:ext cx="1485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IMG_37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060848"/>
            <a:ext cx="14192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0" descr="IMG_370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4725913" y="3131071"/>
            <a:ext cx="12763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1" descr="IMG_37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5126719" y="4170425"/>
            <a:ext cx="1266825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2" descr="d:\Users\Татьяна\Desktop\фото по валянию валенок\IMG_3726.jpg"/>
          <p:cNvPicPr>
            <a:picLocks noChangeAspect="1" noChangeArrowheads="1"/>
          </p:cNvPicPr>
          <p:nvPr/>
        </p:nvPicPr>
        <p:blipFill>
          <a:blip r:embed="rId12" cstate="print">
            <a:lum bright="10000"/>
          </a:blip>
          <a:srcRect/>
          <a:stretch>
            <a:fillRect/>
          </a:stretch>
        </p:blipFill>
        <p:spPr bwMode="auto">
          <a:xfrm>
            <a:off x="6156176" y="1124744"/>
            <a:ext cx="1437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3" descr="d:\Users\Татьяна\Desktop\фото по валянию валенок\IMG_3725.jpg"/>
          <p:cNvPicPr>
            <a:picLocks noChangeAspect="1" noChangeArrowheads="1"/>
          </p:cNvPicPr>
          <p:nvPr/>
        </p:nvPicPr>
        <p:blipFill>
          <a:blip r:embed="rId13" cstate="print">
            <a:lum bright="10000"/>
          </a:blip>
          <a:srcRect/>
          <a:stretch>
            <a:fillRect/>
          </a:stretch>
        </p:blipFill>
        <p:spPr bwMode="auto">
          <a:xfrm>
            <a:off x="6804248" y="2132856"/>
            <a:ext cx="1666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4" descr="d:\Users\Татьяна\Desktop\фото по валянию валенок\IMG_3729.jpg"/>
          <p:cNvPicPr>
            <a:picLocks noChangeAspect="1" noChangeArrowheads="1"/>
          </p:cNvPicPr>
          <p:nvPr/>
        </p:nvPicPr>
        <p:blipFill>
          <a:blip r:embed="rId14" cstate="print"/>
          <a:srcRect l="8978" t="2138" b="27512"/>
          <a:stretch>
            <a:fillRect/>
          </a:stretch>
        </p:blipFill>
        <p:spPr bwMode="auto">
          <a:xfrm>
            <a:off x="7236296" y="3212976"/>
            <a:ext cx="1714500" cy="11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29908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6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4"/>
</p:tagLst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551</TotalTime>
  <Words>688</Words>
  <Application>Microsoft Office PowerPoint</Application>
  <PresentationFormat>Экран (4:3)</PresentationFormat>
  <Paragraphs>118</Paragraphs>
  <Slides>14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Winter</vt:lpstr>
      <vt:lpstr>Слайд 1</vt:lpstr>
      <vt:lpstr>Слайд 2</vt:lpstr>
      <vt:lpstr>Слайд 3</vt:lpstr>
      <vt:lpstr>Схема обдумывания.   Требования к работе </vt:lpstr>
      <vt:lpstr>Слайд 5</vt:lpstr>
      <vt:lpstr>История и современность.    Мода на валенки</vt:lpstr>
      <vt:lpstr> Банк идей.          Выбор оптимального варианта</vt:lpstr>
      <vt:lpstr>Выбор материалов и инструментов</vt:lpstr>
      <vt:lpstr>Последовательность изготовления изделия</vt:lpstr>
      <vt:lpstr>                Правила техники безопасности                при валянии валенок</vt:lpstr>
      <vt:lpstr>Экономическое обоснование  проекта. </vt:lpstr>
      <vt:lpstr>Реклама</vt:lpstr>
      <vt:lpstr>Опрос  среди жителей села про валенки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</dc:creator>
  <cp:lastModifiedBy>Татьяна</cp:lastModifiedBy>
  <cp:revision>47</cp:revision>
  <dcterms:created xsi:type="dcterms:W3CDTF">2013-01-31T15:26:24Z</dcterms:created>
  <dcterms:modified xsi:type="dcterms:W3CDTF">2025-02-03T15:30:09Z</dcterms:modified>
</cp:coreProperties>
</file>