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5" r:id="rId8"/>
    <p:sldId id="262" r:id="rId9"/>
    <p:sldId id="265" r:id="rId10"/>
    <p:sldId id="276" r:id="rId11"/>
    <p:sldId id="266" r:id="rId12"/>
    <p:sldId id="27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5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82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2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89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2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4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4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0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6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8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A13E-55C8-47A1-BDC5-764A724DC3BE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AF2DEE-1A3E-4C83-B4B2-DB684025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28F6E-8B60-5DDD-7B3D-6E8C2CFD8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120" y="2452525"/>
            <a:ext cx="7766936" cy="1646302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Коммуникативные навыки дошкольников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6D642-5AA1-AC74-14B0-6A084B442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120" y="4666653"/>
            <a:ext cx="7766936" cy="144489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Старший воспитатель </a:t>
            </a:r>
          </a:p>
          <a:p>
            <a:r>
              <a:rPr lang="ru-RU" dirty="0">
                <a:solidFill>
                  <a:schemeClr val="tx1"/>
                </a:solidFill>
              </a:rPr>
              <a:t>ГБОУ Школа №1413 ДК 4</a:t>
            </a:r>
          </a:p>
          <a:p>
            <a:r>
              <a:rPr lang="ru-RU" dirty="0">
                <a:solidFill>
                  <a:schemeClr val="tx1"/>
                </a:solidFill>
              </a:rPr>
              <a:t>Бердяева Е.А.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6B03BD-D9EF-B4A8-BE9D-421020AD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42706"/>
            <a:ext cx="3424335" cy="24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961927-4B47-51A7-4FFB-90D70825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09" y="707498"/>
            <a:ext cx="8596668" cy="388077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К концу старшего дошкольного возраста в жизни ребенка все большее время и внимание занимают сверстники. Возникают различные группы, сообщества, обмениваются своими мыслями в зависимости от задач, случая. Часто ребенок за год меняет несколько таких групп, имеет многочисленные знакомства, но еще не настоящую дружбу. В этом возрасте дружба скорее напоминает сотрудничество в каком-то деле. Заканчивается дело – заканчивается и сотрудничество.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22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C33C3F-0436-B16D-86D4-2B411F9B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07" y="3243727"/>
            <a:ext cx="3648960" cy="36142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C1B44-CBDD-B83A-1871-C755B1C0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56" y="3999470"/>
            <a:ext cx="3648961" cy="261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CEAAA9-DAAA-C786-7D36-85114463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96955"/>
            <a:ext cx="8156273" cy="524440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дошкольный  период основное взаимодействие детей между собой происходит в игре. Именно в игре они постигают и учатся применять вербальные и невербальные средства и способы коммуникации, образцы поведения в различных ситуациях, способы эмоционального реагирования. Дети учатся доносить свои потребности и, в свою очередь, понимать собеседника.</a:t>
            </a:r>
            <a:endParaRPr lang="ru-RU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Любые игры на развитие коммуникативных навыков должны соответствовать возрасту игроков, то есть — быть доступными и понятными. Если играют одновременно несколько детей дошкольного возраста (во дворе или в семье), нужно дать возможность поучаствовать каждому из них.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Совместное переживание каких-либо эмоциональных состояний в играх объединяет детей, порождая чувство близости, общности и желание поддержать друг друга.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BF9A5-6961-6601-F711-64424047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137" y="2341983"/>
            <a:ext cx="3519863" cy="21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1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2B343E-ECFD-9005-7C5C-AB58E891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69" y="351397"/>
            <a:ext cx="10154445" cy="6358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целевым ориентирам ФОП ДО, на этапе завершения дошкольного образования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должен:</a:t>
            </a:r>
            <a:endParaRPr lang="ru-R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обладать чувством собственного достоинства;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обладать установкой положительного отношения к миру, другим людям и самому себе;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выражать свои мысли и желания;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активно взаимодействовать со сверстниками и взрослыми;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договариваться, учитывать интересы и чувства других, сопереживать неудачам и радоваться успехам других, адекватно проявлять свои чувства, в том числе чувство веры в себя;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должен стараться  разрешать конфликты.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9AC873-1C0F-9095-B2E5-5B0AAA1F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8" y="4464111"/>
            <a:ext cx="3106316" cy="23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0B84BB-5645-DFE1-910B-468BC2E91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ВСЕ!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671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F79430-3857-D3F4-76A8-769D5E50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67" y="528506"/>
            <a:ext cx="8596668" cy="61335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Жизнь каждого человека буквально пронизана контактами с другими людьми. Потребность в общении - одна из самых важных человеческих потребностей. Только в общении и в отношениях с окружающими его людьми, человек может почувствовать и понять самого себя, найти свое место в мире.</a:t>
            </a:r>
            <a:r>
              <a:rPr lang="ru-RU" sz="24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умением общаться не рождаются. Это умение приобретается иногда в течение всей жизни.</a:t>
            </a:r>
            <a:endParaRPr lang="ru-RU" sz="2400" kern="1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Коммуникативные навыки общения дошкольников — это умения общаться с окружающими,  находить со сверстниками и </a:t>
            </a:r>
            <a:r>
              <a:rPr lang="ru-RU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взрослыми общий язык</a:t>
            </a:r>
            <a:r>
              <a:rPr lang="en-US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Это умение уважать чужие границы и чужие  точки зрения</a:t>
            </a:r>
            <a:r>
              <a:rPr lang="en-US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строить  отношения</a:t>
            </a:r>
            <a:r>
              <a:rPr lang="en-US" sz="2400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44102-0A16-B9FD-B78B-86FED913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687" y="2715208"/>
            <a:ext cx="2248690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E7535F-C535-A8DB-416B-B4CC0082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9" y="255608"/>
            <a:ext cx="8596668" cy="507662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Коммуникативные навыки ребенок приобретает постепенно, по мере роста и взросления. Сначала дома среди родных он учится узнавать информацию по мимике, голосу, жестам, затем по простым знакомым словам.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Первые навыки общения формируются в семье, затем — в детском саду, школе и далее на протяжении всей жизни. 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взаимодействовать с окружающими зависят от целого комплекса практических навыков.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835AC8-1883-59F4-241E-A578CE05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99" y="4180456"/>
            <a:ext cx="2052733" cy="20527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77CBFD-BB53-C696-5C37-99823F72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67" y="3615952"/>
            <a:ext cx="3181739" cy="31817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2BF264-7F35-96AD-1656-9CF16937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676" y="3942523"/>
            <a:ext cx="4495282" cy="25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1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5EBA23-369E-6AE5-541D-2BE32A36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40" y="662473"/>
            <a:ext cx="5321590" cy="51411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Условно коммуникативные навыки делятся на две группы: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Навыки, которые помогают человеку передавать свои мысли и чувства: умение говорить, выразить свою мысль,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 желания,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контролировать свою речь;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24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Навыки, которые помогают понимать окружающих: умение договариваться, сопереживать, слушать и слышать собеседника 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8D85E-E770-FF67-6860-5FA227806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930" y="587403"/>
            <a:ext cx="3689956" cy="25284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8D42E6-D02C-B937-812C-9041B9C6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39" y="3258925"/>
            <a:ext cx="4096643" cy="35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189A51-4AAE-7C16-E973-1A639694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56" y="382123"/>
            <a:ext cx="8596668" cy="5565671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Чтобы развить в ребенке коммуникативные навыки, нужно помочь ему овладеть тремя основами: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желанием общаться;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знанием основ общения;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умением общаться.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общаться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Это значит, что ребенок должен сам испытывать потребность в общении с окружающими людьми. И потребность эту можно и нужно вырабатывать. Если этого не сделать, прогресса не будет. Взрослый человек в силу жизненного опыта может мотивировать себя на общение с окружающими. Дети этого не умеют.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0E42F2-5467-A7BA-EC99-BBF01052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53" y="1212881"/>
            <a:ext cx="283488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74E08A-7787-BE1E-4834-0E49BE8D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5" y="751238"/>
            <a:ext cx="8596668" cy="5473393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Знать, как общаться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  <a:buNone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Одного желания взаимодействовать с окружающими мало. Нужно ещё знать, как именно это делается. Маленькие дети не знают о нормах и правилах общения. Детям необходимо  подсказывать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здороваться, как начать общение, поддерживать разговор, как решать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конфликты со сверстниками и т.д. 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F74DA8-92B4-F94E-E283-AD1D45AB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4" y="3769566"/>
            <a:ext cx="3394399" cy="25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6C2CB-3E13-4275-E4D0-FDFF0463958D}"/>
              </a:ext>
            </a:extLst>
          </p:cNvPr>
          <p:cNvSpPr txBox="1"/>
          <p:nvPr/>
        </p:nvSpPr>
        <p:spPr>
          <a:xfrm>
            <a:off x="501165" y="260991"/>
            <a:ext cx="8475996" cy="587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общаться</a:t>
            </a:r>
            <a:endParaRPr kumimoji="0" lang="ru-RU" sz="22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Этот пункт вытекает из предыдущего, когда коммуникативные знания применяются на практике. Умение общаться состоит из целого комплекса практических навыков:</a:t>
            </a:r>
          </a:p>
          <a:p>
            <a:pPr lvl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defRPr/>
            </a:pP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обратиться самому к другому;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отвечать на вопросы, если задали;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выразить свою мысль;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слушать и слышать собеседника;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поддерживать контакт;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сопереживать;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Умение не обижаться, если мнения не совпадают.</a:t>
            </a:r>
            <a:endParaRPr kumimoji="0" lang="ru-RU" sz="22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0EF5B-6F6C-54F1-4B91-6BCF197D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2155105"/>
            <a:ext cx="3170707" cy="31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2C01-2E29-73C5-CE2F-D9A8A99A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89" y="231121"/>
            <a:ext cx="9301713" cy="5792174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каждом возрасте ребенка существуют свои характерные особенности, не учитывать которые для развития коммуникативных навыков, нельзя.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lang="ru-RU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Двух-трехлетние дети еще не умеют играть друг с другом, особенно когда в играх присутствуют интересные игрушки. Общение малышей еще не связано с предметами и игрой. Новая игрушка для малыша более притягательный предмет, чем его ровесник.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Пожалуй единственное, что для них является  потребностью это соучастие  сверстника, которое проявляется в параллельных действиях детей (один прыгает – запрыгали все!)</a:t>
            </a:r>
            <a:endParaRPr lang="ru-RU" sz="2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Общение </a:t>
            </a: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4-5 лет со сверстниками  </a:t>
            </a: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особенности у детей,</a:t>
            </a:r>
            <a:b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посещающих детский сад) становится более привлекательным и занимает все большее место в жизни ребенка.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общения становится совместная игровая деятельность. </a:t>
            </a: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 этом возрасте часто диалог  распадается вследствие неумения услышать партнера. Каждый говорит о своем  и совсем не реагирует на высказывания партнера.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Могут вспыхивать конфликтные ситуации, поскольку дети ещё эгоцентричны.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2D30B-E29B-07C1-D4FB-969D34BB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278" y="501967"/>
            <a:ext cx="2036545" cy="31290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0BC51D-41FD-6C72-80D9-0FFD4183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879" y="4223281"/>
            <a:ext cx="2538121" cy="15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7B7758-3FB5-2E6D-9C5B-92FAA2C9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78841"/>
            <a:ext cx="8596668" cy="5462522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6-7 лет коммуникативные навыки ребёнка частично сформированы. Но общение </a:t>
            </a:r>
            <a:r>
              <a:rPr lang="ru-RU" sz="24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избирательно, возникают постоянные предпочтения. Ребенок сам выбирает друзей и приятелей, осознает тонкости взаимодействия с теми или иными людьми. По мере взросления ребёнок получает новое представление об участниках своего круга общения, их интересах, сторонах характера. Так он учится оценивать не только других, но и себя, свои возможности.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этом возрасте ребёнок уже осознаёт, насколько важны слова в общении со сверстниками. Постепенно дети переходят на более высокую ступень общения.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1D8BF-4346-2595-ABE3-2A155887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74" y="4443495"/>
            <a:ext cx="2939143" cy="2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50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982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Коммуникативные навыки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Головин</dc:creator>
  <cp:lastModifiedBy>Дмитрий Головин</cp:lastModifiedBy>
  <cp:revision>70</cp:revision>
  <dcterms:created xsi:type="dcterms:W3CDTF">2025-10-15T11:58:16Z</dcterms:created>
  <dcterms:modified xsi:type="dcterms:W3CDTF">2025-10-17T15:16:14Z</dcterms:modified>
</cp:coreProperties>
</file>