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3" r:id="rId6"/>
    <p:sldId id="261" r:id="rId7"/>
    <p:sldId id="260" r:id="rId8"/>
    <p:sldId id="262" r:id="rId9"/>
    <p:sldId id="264" r:id="rId10"/>
    <p:sldId id="263" r:id="rId11"/>
    <p:sldId id="267" r:id="rId12"/>
    <p:sldId id="265" r:id="rId13"/>
    <p:sldId id="268" r:id="rId14"/>
    <p:sldId id="270" r:id="rId15"/>
    <p:sldId id="269" r:id="rId16"/>
    <p:sldId id="271" r:id="rId17"/>
    <p:sldId id="266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4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46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8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22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46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83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1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5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7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1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0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7BFB4-836B-4F5F-8071-9F11871A8166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A4BFA-A3C3-4B5C-952C-1472E58BC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1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slide" Target="slide11.xml"/><Relationship Id="rId1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348880"/>
            <a:ext cx="6264696" cy="2160240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516" y="2157063"/>
            <a:ext cx="7772400" cy="25477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</a:rPr>
              <a:t>Интерактивная игра</a:t>
            </a:r>
            <a:br>
              <a:rPr lang="ru-RU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glow rad="101600">
                    <a:srgbClr val="FFFFFF"/>
                  </a:glow>
                </a:effectLst>
              </a:rPr>
              <a:t>«Ручные инструменты и приспособления» </a:t>
            </a:r>
            <a:endParaRPr lang="ru-RU" b="1" dirty="0">
              <a:solidFill>
                <a:srgbClr val="FF0000"/>
              </a:solidFill>
              <a:effectLst>
                <a:glow rad="101600">
                  <a:srgbClr val="FFFFFF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36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Рейсмус</a:t>
            </a:r>
            <a:endParaRPr lang="ru-RU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096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9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Гвоздодер </a:t>
            </a:r>
            <a:endParaRPr lang="ru-RU" dirty="0"/>
          </a:p>
        </p:txBody>
      </p:sp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035824" cy="452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Струбцина </a:t>
            </a:r>
            <a:endParaRPr lang="ru-RU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79560"/>
            <a:ext cx="6568679" cy="353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Долото (стамеска) </a:t>
            </a:r>
            <a:endParaRPr lang="ru-RU" dirty="0"/>
          </a:p>
        </p:txBody>
      </p:sp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04209"/>
            <a:ext cx="5616624" cy="286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Дрель ручная </a:t>
            </a:r>
            <a:endParaRPr lang="ru-RU" dirty="0"/>
          </a:p>
        </p:txBody>
      </p:sp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60" y="1624081"/>
            <a:ext cx="6048672" cy="24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52120" y="3645024"/>
            <a:ext cx="23762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Коловорот </a:t>
            </a:r>
            <a:endParaRPr lang="ru-RU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836712"/>
            <a:ext cx="6768752" cy="428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1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Рубанок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3645024"/>
            <a:ext cx="23762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29260"/>
            <a:ext cx="5184576" cy="36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err="1" smtClean="0"/>
              <a:t>Стусло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87094"/>
            <a:ext cx="6264696" cy="36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Верстак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3645024"/>
            <a:ext cx="23762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00" y="693158"/>
            <a:ext cx="4560324" cy="395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748608"/>
              </p:ext>
            </p:extLst>
          </p:nvPr>
        </p:nvGraphicFramePr>
        <p:xfrm>
          <a:off x="850304" y="1700808"/>
          <a:ext cx="7416824" cy="3196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3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4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5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6" action="ppaction://hlinksldjump"/>
                        </a:rPr>
                        <a:t>40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7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8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9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0" action="ppaction://hlinksldjump"/>
                        </a:rPr>
                        <a:t>40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1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2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3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4" action="ppaction://hlinksldjump"/>
                        </a:rPr>
                        <a:t>40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9923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5" action="ppaction://hlinksldjump"/>
                        </a:rPr>
                        <a:t>10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6" action="ppaction://hlinksldjump"/>
                        </a:rPr>
                        <a:t>20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7" action="ppaction://hlinksldjump"/>
                        </a:rPr>
                        <a:t>30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hlinkClick r:id="rId18" action="ppaction://hlinksldjump"/>
                        </a:rPr>
                        <a:t>40</a:t>
                      </a:r>
                      <a:endParaRPr lang="ru-RU" sz="3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3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Молоток</a:t>
            </a: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65" y="1044931"/>
            <a:ext cx="6048672" cy="366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лыбающееся лицо 3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26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Отвертка</a:t>
            </a: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38304"/>
            <a:ext cx="6624736" cy="251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5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Ножовка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3645024"/>
            <a:ext cx="23762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17" y="2239176"/>
            <a:ext cx="7046367" cy="163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лыбающееся лицо 5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Линейка измерительная</a:t>
            </a:r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5537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Лобзик ручной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3697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5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Угольник</a:t>
            </a:r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90730" cy="30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69160"/>
            <a:ext cx="8229600" cy="1143000"/>
          </a:xfrm>
        </p:spPr>
        <p:txBody>
          <a:bodyPr/>
          <a:lstStyle/>
          <a:p>
            <a:r>
              <a:rPr lang="ru-RU" dirty="0" smtClean="0"/>
              <a:t>Сверло </a:t>
            </a:r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952066" cy="12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hlinkClick r:id="rId3" action="ppaction://hlinksldjump"/>
          </p:cNvPr>
          <p:cNvSpPr/>
          <p:nvPr/>
        </p:nvSpPr>
        <p:spPr>
          <a:xfrm>
            <a:off x="8172400" y="5805264"/>
            <a:ext cx="576064" cy="576064"/>
          </a:xfrm>
          <a:prstGeom prst="smileyFac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9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40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Интерактивная игра «Ручные инструменты и приспособления» </vt:lpstr>
      <vt:lpstr>Презентация PowerPoint</vt:lpstr>
      <vt:lpstr>Молоток</vt:lpstr>
      <vt:lpstr>Отвертка</vt:lpstr>
      <vt:lpstr>Ножовка  </vt:lpstr>
      <vt:lpstr>Линейка измерительная</vt:lpstr>
      <vt:lpstr>Лобзик ручной</vt:lpstr>
      <vt:lpstr>Угольник</vt:lpstr>
      <vt:lpstr>Сверло </vt:lpstr>
      <vt:lpstr>Рейсмус</vt:lpstr>
      <vt:lpstr>Гвоздодер </vt:lpstr>
      <vt:lpstr>Струбцина </vt:lpstr>
      <vt:lpstr>Долото (стамеска) </vt:lpstr>
      <vt:lpstr>Дрель ручная </vt:lpstr>
      <vt:lpstr>Коловорот </vt:lpstr>
      <vt:lpstr>Рубанок </vt:lpstr>
      <vt:lpstr>Стусло </vt:lpstr>
      <vt:lpstr>Верстак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«Ручные инструменты и приспособления»</dc:title>
  <dc:creator>марина павловна</dc:creator>
  <cp:lastModifiedBy>марина павловна</cp:lastModifiedBy>
  <cp:revision>7</cp:revision>
  <dcterms:created xsi:type="dcterms:W3CDTF">2025-10-03T01:21:06Z</dcterms:created>
  <dcterms:modified xsi:type="dcterms:W3CDTF">2025-10-09T05:19:26Z</dcterms:modified>
</cp:coreProperties>
</file>