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4" r:id="rId4"/>
    <p:sldId id="276" r:id="rId5"/>
    <p:sldId id="284" r:id="rId6"/>
    <p:sldId id="272" r:id="rId7"/>
    <p:sldId id="277" r:id="rId8"/>
    <p:sldId id="279" r:id="rId9"/>
    <p:sldId id="278" r:id="rId10"/>
    <p:sldId id="281" r:id="rId11"/>
    <p:sldId id="283" r:id="rId12"/>
    <p:sldId id="280" r:id="rId13"/>
    <p:sldId id="271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58" y="30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2564904"/>
            <a:ext cx="2875856" cy="3794720"/>
          </a:xfrm>
        </p:spPr>
        <p:txBody>
          <a:bodyPr>
            <a:normAutofit/>
          </a:bodyPr>
          <a:lstStyle/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Работу выполнили: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воспитанники ДП №9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старшей группы № 45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5-6 лет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  ГБОУ Школы № 1987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               воспитатели:</a:t>
            </a:r>
          </a:p>
          <a:p>
            <a:pPr algn="ctr"/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Аверкова А.Ю.</a:t>
            </a:r>
          </a:p>
          <a:p>
            <a:pPr algn="ctr"/>
            <a:r>
              <a:rPr lang="ru-RU" sz="2000" i="1" dirty="0" err="1">
                <a:solidFill>
                  <a:schemeClr val="accent4">
                    <a:lumMod val="50000"/>
                  </a:schemeClr>
                </a:solidFill>
              </a:rPr>
              <a:t>Кубынина</a:t>
            </a:r>
            <a:r>
              <a:rPr lang="ru-RU" sz="2000" i="1" dirty="0">
                <a:solidFill>
                  <a:schemeClr val="accent4">
                    <a:lumMod val="50000"/>
                  </a:schemeClr>
                </a:solidFill>
              </a:rPr>
              <a:t>  Е.О.</a:t>
            </a:r>
          </a:p>
          <a:p>
            <a:pPr algn="l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944216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Экологический проект  </a:t>
            </a:r>
            <a:b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«Поможем нашему городу!»</a:t>
            </a:r>
            <a:b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2492896"/>
            <a:ext cx="4104456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515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659712" y="1376772"/>
            <a:ext cx="6552728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124744"/>
            <a:ext cx="4919852" cy="5544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16632"/>
            <a:ext cx="4608512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271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150" y="188640"/>
            <a:ext cx="4764768" cy="3439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751512" y="1412776"/>
            <a:ext cx="4104456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91105" y="2768995"/>
            <a:ext cx="3744419" cy="4200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508104" y="332656"/>
            <a:ext cx="2811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Мы старались!</a:t>
            </a:r>
          </a:p>
          <a:p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У нас получилось!</a:t>
            </a:r>
            <a:endParaRPr lang="ru-RU" sz="2400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76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609167" y="-693472"/>
            <a:ext cx="6005186" cy="8864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339752" y="274517"/>
            <a:ext cx="5126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С НАСТУПАЮЩИМ НОВЫМ ГОДОМ!</a:t>
            </a:r>
            <a:endParaRPr lang="ru-RU" sz="2400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-4019193"/>
            <a:ext cx="8640960" cy="10883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endParaRPr lang="ru-RU" b="1" i="1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r>
              <a:rPr lang="ru-RU" sz="1400" b="1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Анализ </a:t>
            </a:r>
            <a:r>
              <a:rPr lang="ru-RU" sz="1400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результатов работы: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результате произошло осознание детьми значимости охраны природы, что нельзя мусорить бездумно. У детей сформировались знания о значимости охраны природы, экологически целесообразного поведения в окружающей среде, не засорять ее. Дети поняли, что нужно бережно относиться к вещам, беречь их, что можно делать из предметов на выброс оригинальные поделки.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675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Также нашими основными участниками проекта были родители. непосредственное участие детей и родителей в акции по сбору пластика и макулатуры. Результатом данного проекта является повышение уровня знаний у детей и родителей об экологии родного края, охране природы.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Выводы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- В работе над проектом были раскрыты не только экологические проблем, но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и некоторые социальные (отсутствие заинтересованности детей и некоторых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взрослых в решении вопросов обращения с твёрдыми бытовыми отходами,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решение проблем окружающей среды, совместно с семьёй).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- Экономические проблемы - проблемы сбора и сортировки мусора, экономии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сырья и материальных ресурсов за счёт вторичного использования отходов.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- Соблюдение прав ребёнка, в том числе и права на здоровую окружающую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среду, создание предпосылок для улучшения здоровья и работоспособности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детей в будущем.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134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7488832" cy="1224136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Спасибо за внимание!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9592" y="2276871"/>
            <a:ext cx="7560840" cy="424847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683000" cy="194421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бытовой мусор сортировать на группы, то каждую из них можно перерабатывать для повторного использования без вреда для окружающей среды. А может быть мусору можно дать «вторую жизнь»?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43608" y="1844824"/>
            <a:ext cx="5976664" cy="3096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06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-1611546"/>
            <a:ext cx="8568952" cy="8162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i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i="1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i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i="1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i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Цель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сформировать у детей знания о разнообразных видах деятельности по защите природы; в процессе углубления и расширения знаний у детей о бытовых отходах и их свойствах формировать экологическую культуру и бережное отношение к природе)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Задачи: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Дать детям представление о видах бытовых отходов и их свойствах.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Дать детям представления об опасности бытовых отходов в жизни человека и живых организмов.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Уточнить представления у детей об основных источниках загрязнения земли, воды, воздуха, его последствиях, мероприятиях по предотвращению загрязнения.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Найти способы использования вторичных ресурсов бросового материала.</a:t>
            </a:r>
            <a:endParaRPr lang="ru-RU" sz="1600" i="1" dirty="0">
              <a:solidFill>
                <a:schemeClr val="accent4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Развивать экологическую культуру.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Продукт проекта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: участие в конкурсах и экологических акциях, рисунки, исследовательские работы, выставки, дидактические экологические игры, украшение группы к новому году поделками из бросового материала.</a:t>
            </a:r>
            <a:endParaRPr lang="ru-RU" i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449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-1395397"/>
            <a:ext cx="8424936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ru-RU" b="1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endParaRPr lang="ru-RU" b="1" i="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endParaRPr lang="ru-RU" b="1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endParaRPr lang="ru-RU" b="1" i="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Актуальность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: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Для разработки главного отрезка была собрана информация для бесед и занятий с детьми, а также с родителями.  Скомпонован материал для создания разных поделок, сформирована идея по разработки проекта. Для вовлечения участие детей в вопросе окружающей среды, были выполнены разного рода действия, направленные на развитие у детей понимание важности защиты окружающей среды и бережного отношения к экологии. Из беседы, «Какой вред может нанести природе мусор?» дети узнали о влиянии своих действий на окружающую среду, приобрели понимание о правильном использовании, утилизировании бытовых и хозяйственных отходов. Как и что мы все могли бы сделать, чтобы мусора стало меньше? Подумали и решили украсить группу разными поделками (сделанными детьми).  </a:t>
            </a:r>
          </a:p>
          <a:p>
            <a:pPr algn="just">
              <a:lnSpc>
                <a:spcPct val="150000"/>
              </a:lnSpc>
            </a:pP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/>
                <a:ea typeface="Times New Roman"/>
              </a:rPr>
              <a:t> 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313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28" y="188640"/>
            <a:ext cx="5328592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1960" y="3284984"/>
            <a:ext cx="4752528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5508104" y="764704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Мы познакомились со свойствами и качеством материалов, из которых производятся предметы, а также выяснили, как долго разлагаются они в земле!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581128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Мы играли в экологические игры!</a:t>
            </a:r>
          </a:p>
          <a:p>
            <a:pPr algn="ctr"/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Разбирались, как же правильно осуществить сортировку отходов!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22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88640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Использование учебно-методического комплекта «Юные экологи Москвы» и иллюстрированного материала из библиотеки «</a:t>
            </a:r>
            <a:r>
              <a:rPr lang="ru-RU" i="1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Мосприрода</a:t>
            </a: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».</a:t>
            </a:r>
            <a:endParaRPr lang="ru-RU" i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41043" y="1928325"/>
            <a:ext cx="5245784" cy="3948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976" y="1279559"/>
            <a:ext cx="4524151" cy="5311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5470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44418" y="195852"/>
            <a:ext cx="3030627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260194" y="51835"/>
            <a:ext cx="2880322" cy="41044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3645027"/>
            <a:ext cx="3168352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544111" y="3701425"/>
            <a:ext cx="3168349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546836" y="4005064"/>
            <a:ext cx="20882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accent4">
                    <a:lumMod val="50000"/>
                  </a:schemeClr>
                </a:solidFill>
              </a:rPr>
              <a:t>Мы подарили мусору вторую жизнь! Наши ёлочки выполнены из одноразовых вилок и стаканчиков, из использованных пакетиков из-под чая</a:t>
            </a:r>
            <a:endParaRPr lang="ru-RU" sz="1600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12182" y="188640"/>
            <a:ext cx="5293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accent4">
                    <a:lumMod val="50000"/>
                  </a:schemeClr>
                </a:solidFill>
              </a:rPr>
              <a:t>Наши поделки из бросового материала!</a:t>
            </a:r>
            <a:endParaRPr lang="ru-RU" sz="2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692696"/>
            <a:ext cx="8424936" cy="60486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419872" y="17934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Наша ферма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588750"/>
            <a:ext cx="5832648" cy="6197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707904" y="188640"/>
            <a:ext cx="4669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Не ходите! Дети! В Африку гулять!</a:t>
            </a:r>
            <a:endParaRPr lang="ru-RU" sz="2000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260648"/>
            <a:ext cx="2880320" cy="6120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613484" y="6381328"/>
            <a:ext cx="2034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Мы из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</a:rPr>
              <a:t>б</a:t>
            </a:r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удущего!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4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273</TotalTime>
  <Words>584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Экологический проект   «Поможем нашему городу!»  </vt:lpstr>
      <vt:lpstr>Если бытовой мусор сортировать на группы, то каждую из них можно перерабатывать для повторного использования без вреда для окружающей среды. А может быть мусору можно дать «вторую жизнь»?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«Разработка технологического процесса выполнения  фантазийного образа «Многообразия текстур».</dc:title>
  <dc:creator>Milana</dc:creator>
  <cp:lastModifiedBy>Milana</cp:lastModifiedBy>
  <cp:revision>36</cp:revision>
  <dcterms:created xsi:type="dcterms:W3CDTF">2022-06-13T16:37:59Z</dcterms:created>
  <dcterms:modified xsi:type="dcterms:W3CDTF">2023-04-01T13:17:51Z</dcterms:modified>
</cp:coreProperties>
</file>