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16D2-8585-471A-AB24-277F5F432FF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BDF0-A40E-43AD-BC2E-1AFAD8FE3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упр стендап\WhatsApp Image 2024-05-21 at 18.28.58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esktop\упр стендап\WhatsApp Image 2024-05-21 at 20.37.18.jpeg"/>
          <p:cNvPicPr/>
          <p:nvPr/>
        </p:nvPicPr>
        <p:blipFill>
          <a:blip r:embed="rId3"/>
          <a:srcRect r="1719" b="36385"/>
          <a:stretch>
            <a:fillRect/>
          </a:stretch>
        </p:blipFill>
        <p:spPr bwMode="auto">
          <a:xfrm>
            <a:off x="3152775" y="3238500"/>
            <a:ext cx="599122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7772400" cy="442437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                           </a:t>
            </a:r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ДО</a:t>
            </a:r>
          </a:p>
          <a:p>
            <a:endParaRPr lang="ru-RU" sz="8000" b="1" dirty="0">
              <a:solidFill>
                <a:srgbClr val="7030A0"/>
              </a:solidFill>
            </a:endParaRPr>
          </a:p>
          <a:p>
            <a:pPr algn="l"/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ПОСЛЕ</a:t>
            </a:r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550" y="0"/>
            <a:ext cx="2076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5057775"/>
            <a:ext cx="2076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упр стендап\WhatsApp Image 2024-05-21 at 18.27.5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упр стендап\WhatsApp Image 2024-05-21 at 18.28.0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упр стендап\WhatsApp Image 2024-05-21 at 18.28.05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упр стендап\WhatsApp Image 2024-05-21 at 18.28.03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9001155" cy="50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упр стендап\WhatsApp Image 2024-05-21 at 18.28.08.jpeg"/>
          <p:cNvPicPr/>
          <p:nvPr/>
        </p:nvPicPr>
        <p:blipFill>
          <a:blip r:embed="rId2"/>
          <a:srcRect l="12355" t="16237" r="6458" b="22182"/>
          <a:stretch>
            <a:fillRect/>
          </a:stretch>
        </p:blipFill>
        <p:spPr bwMode="auto">
          <a:xfrm>
            <a:off x="214282" y="571480"/>
            <a:ext cx="8786874" cy="529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упр стендап\WhatsApp Image 2024-05-21 at 18.28.27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13385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упр стендап\WhatsApp Image 2024-05-21 at 18.29.0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572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упр стендап\WhatsApp Image 2024-05-21 at 18.28.27.jpeg"/>
          <p:cNvPicPr/>
          <p:nvPr/>
        </p:nvPicPr>
        <p:blipFill>
          <a:blip r:embed="rId2"/>
          <a:srcRect l="9941" t="12083" r="10369" b="26510"/>
          <a:stretch>
            <a:fillRect/>
          </a:stretch>
        </p:blipFill>
        <p:spPr bwMode="auto">
          <a:xfrm>
            <a:off x="214282" y="571480"/>
            <a:ext cx="47339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упр стендап\WhatsApp Image 2024-05-21 at 18.28.2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075" y="642918"/>
            <a:ext cx="47339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упр стендап\WhatsApp Image 2024-05-21 at 18.28.59.jpeg"/>
          <p:cNvPicPr/>
          <p:nvPr/>
        </p:nvPicPr>
        <p:blipFill>
          <a:blip r:embed="rId2"/>
          <a:srcRect t="17735" r="16782"/>
          <a:stretch>
            <a:fillRect/>
          </a:stretch>
        </p:blipFill>
        <p:spPr bwMode="auto">
          <a:xfrm>
            <a:off x="0" y="0"/>
            <a:ext cx="4943475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User\Desktop\упр стендап\WhatsApp Image 2024-05-21 at 18.28.58.jpeg"/>
          <p:cNvPicPr/>
          <p:nvPr/>
        </p:nvPicPr>
        <p:blipFill>
          <a:blip r:embed="rId3"/>
          <a:srcRect t="16387"/>
          <a:stretch>
            <a:fillRect/>
          </a:stretch>
        </p:blipFill>
        <p:spPr bwMode="auto">
          <a:xfrm>
            <a:off x="4133850" y="2428868"/>
            <a:ext cx="5010150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упр стендап\WhatsApp Image 2024-05-21 at 18.28.19.jpeg"/>
          <p:cNvPicPr/>
          <p:nvPr/>
        </p:nvPicPr>
        <p:blipFill>
          <a:blip r:embed="rId2"/>
          <a:srcRect l="4013" t="7692" r="18806"/>
          <a:stretch>
            <a:fillRect/>
          </a:stretch>
        </p:blipFill>
        <p:spPr bwMode="auto">
          <a:xfrm>
            <a:off x="0" y="0"/>
            <a:ext cx="71437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упр стендап\WhatsApp Image 2024-05-21 at 14.42.4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3552825"/>
            <a:ext cx="27051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 b="9475"/>
          <a:stretch>
            <a:fillRect/>
          </a:stretch>
        </p:blipFill>
        <p:spPr bwMode="auto">
          <a:xfrm>
            <a:off x="0" y="1571612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МБОУ «ФРУНЗЕНСКАЯ СОШ»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14298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Monotype Corsiva" pitchFamily="66" charset="0"/>
                <a:cs typeface="Arial" panose="020B0604020202020204" pitchFamily="34" charset="0"/>
              </a:rPr>
              <a:t>                                                             </a:t>
            </a:r>
            <a:r>
              <a:rPr lang="ru-RU" altLang="ru-RU" sz="2400" b="1" dirty="0" smtClean="0">
                <a:latin typeface="Monotype Corsiva" pitchFamily="66" charset="0"/>
                <a:cs typeface="Arial" panose="020B0604020202020204" pitchFamily="34" charset="0"/>
              </a:rPr>
              <a:t>Показатели проекта </a:t>
            </a:r>
            <a:br>
              <a:rPr lang="ru-RU" altLang="ru-RU" sz="2400" b="1" dirty="0" smtClean="0">
                <a:latin typeface="Monotype Corsiva" pitchFamily="66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latin typeface="Monotype Corsiva" pitchFamily="66" charset="0"/>
                <a:cs typeface="Arial" panose="020B0604020202020204" pitchFamily="34" charset="0"/>
              </a:rPr>
              <a:t>                                       «Школа  </a:t>
            </a:r>
            <a:r>
              <a:rPr lang="ru-RU" altLang="ru-RU" sz="2400" b="1" dirty="0" err="1" smtClean="0">
                <a:latin typeface="Monotype Corsiva" pitchFamily="66" charset="0"/>
                <a:cs typeface="Arial" panose="020B0604020202020204" pitchFamily="34" charset="0"/>
              </a:rPr>
              <a:t>Минпросвещения</a:t>
            </a:r>
            <a:r>
              <a:rPr lang="ru-RU" altLang="ru-RU" sz="2400" b="1" dirty="0" smtClean="0">
                <a:latin typeface="Monotype Corsiva" pitchFamily="66" charset="0"/>
                <a:cs typeface="Arial" panose="020B0604020202020204" pitchFamily="34" charset="0"/>
              </a:rPr>
              <a:t>  России»</a:t>
            </a:r>
            <a:br>
              <a:rPr lang="ru-RU" altLang="ru-RU" sz="2400" b="1" dirty="0" smtClean="0">
                <a:latin typeface="Monotype Corsiva" pitchFamily="66" charset="0"/>
                <a:cs typeface="Arial" panose="020B0604020202020204" pitchFamily="34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57355" y="2143116"/>
          <a:ext cx="63579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41"/>
                <a:gridCol w="3699426"/>
                <a:gridCol w="785818"/>
                <a:gridCol w="785818"/>
                <a:gridCol w="7143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«Знание»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«Здоровье»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«Творчество»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«Воспитание» 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/>
                        <a:t>«Профориентация»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«Учитель. Школьные команды»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«Образовательная среда»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«Школьный климат»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упр стендап\my-image-na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930" y="1600200"/>
            <a:ext cx="7726139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МБОУ «ФРУНЗЕНСКАЯ СОШ»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wnloads\WhatsApp Image 2024-05-21 at 22.31.57.jpeg"/>
          <p:cNvPicPr/>
          <p:nvPr/>
        </p:nvPicPr>
        <p:blipFill>
          <a:blip r:embed="rId3"/>
          <a:srcRect b="24163"/>
          <a:stretch>
            <a:fillRect/>
          </a:stretch>
        </p:blipFill>
        <p:spPr bwMode="auto">
          <a:xfrm>
            <a:off x="5067300" y="4322564"/>
            <a:ext cx="4076700" cy="253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упр стендап\WhatsApp Image 2024-05-21 at 20.37.17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упр стендап\WhatsApp Image 2024-05-21 at 18.28.12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упр стендап\WhatsApp Image 2024-05-21 at 18.28.11.jpeg"/>
          <p:cNvPicPr>
            <a:picLocks noGrp="1"/>
          </p:cNvPicPr>
          <p:nvPr>
            <p:ph idx="1"/>
          </p:nvPr>
        </p:nvPicPr>
        <p:blipFill>
          <a:blip r:embed="rId2"/>
          <a:srcRect t="28419"/>
          <a:stretch>
            <a:fillRect/>
          </a:stretch>
        </p:blipFill>
        <p:spPr bwMode="auto">
          <a:xfrm>
            <a:off x="457200" y="1654120"/>
            <a:ext cx="8229600" cy="44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упр стендап\WhatsApp Image 2024-05-21 at 18.28.17 (1)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упр стендап\WhatsApp Image 2024-05-21 at 18.39.3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Desktop\отчет\image-16-05-24-10-56-3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52"/>
            <a:ext cx="814393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68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</vt:lpstr>
      <vt:lpstr>МБОУ «ФРУНЗЕНСКАЯ СОШ»</vt:lpstr>
      <vt:lpstr>МБОУ «ФРУНЗЕНСКАЯ СОШ»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*</cp:lastModifiedBy>
  <cp:revision>19</cp:revision>
  <dcterms:created xsi:type="dcterms:W3CDTF">2024-05-21T15:20:52Z</dcterms:created>
  <dcterms:modified xsi:type="dcterms:W3CDTF">2024-05-21T20:24:09Z</dcterms:modified>
</cp:coreProperties>
</file>