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CEDCF56-8D4D-D982-8FF7-7455CD07A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1783080"/>
            <a:ext cx="11750040" cy="2731769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«Чем дальше в будущее входим, тем больше прошлым дорожим». </a:t>
            </a:r>
            <a:b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(пропаганда семейных традиций, преемственности поколений</a:t>
            </a:r>
            <a:r>
              <a: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32516-0539-5188-9540-E5D311C6CCBF}"/>
              </a:ext>
            </a:extLst>
          </p:cNvPr>
          <p:cNvSpPr txBox="1"/>
          <p:nvPr/>
        </p:nvSpPr>
        <p:spPr>
          <a:xfrm>
            <a:off x="3463290" y="5314950"/>
            <a:ext cx="7532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Подготовила: воспитатель</a:t>
            </a:r>
          </a:p>
          <a:p>
            <a:pPr algn="r"/>
            <a:r>
              <a:rPr lang="ru-RU" sz="24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Албу Ольга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230804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DF772-F617-700A-EAFE-D466B3EA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514666" cy="207645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ценности-фундамент для  развития подрастающего поколения.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E4F2A7-ED9D-79F4-57C1-1628D947F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168" y="1954531"/>
            <a:ext cx="7652384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9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19D1B-04E3-8CD5-465D-61383C4F7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6F401-D61B-DCDD-693E-E1AD975F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175576" cy="269367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укрепления семейных связей, необходимо уделить внимание не только подрастающим детям, но и родителям и другим членам семьи, создавая оптимальные условия для развития всех участников семейной жизни:</a:t>
            </a:r>
            <a:b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  Развитие навыков общения.</a:t>
            </a:r>
            <a:b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совместных семейных проектов</a:t>
            </a:r>
            <a:b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 Особое внимания уделить таким пунктам, как взаимопонимание, взаимоуважение, ответственность, справедливость и любовь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C505CB-F3CC-DDDA-4DB1-2051BC098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040" y="3235958"/>
            <a:ext cx="4674870" cy="351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6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4C1F8-1A2E-48D7-7FAF-D8C401F9D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811AF-558D-49BB-8917-9294978C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514666" cy="207645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46DD2-435A-BFE6-9D92-AB354BC61232}"/>
              </a:ext>
            </a:extLst>
          </p:cNvPr>
          <p:cNvSpPr txBox="1"/>
          <p:nvPr/>
        </p:nvSpPr>
        <p:spPr>
          <a:xfrm>
            <a:off x="228600" y="708660"/>
            <a:ext cx="108013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«Без памяти нет традиций, без традиций нет культуры,</a:t>
            </a:r>
          </a:p>
          <a:p>
            <a:pPr algn="ctr"/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без культуры - нет воспитания, без воспитания - нет духовности,</a:t>
            </a:r>
          </a:p>
          <a:p>
            <a:pPr algn="ctr"/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без духовности нет личности, без личности - нет народа как исторической личности».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8DAD81-9CF6-DF4C-F5C0-6C943F2C2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79" y="3972221"/>
            <a:ext cx="4368165" cy="273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6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29BC8-7BD3-250C-2CCD-084BC6481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2088B-ABCA-DC74-2286-0669A191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514666" cy="207645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поколений.</a:t>
            </a:r>
            <a:b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культура - кладезь мудрости и опыта, предмет нашей национальной гордости.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E25FE1-98D3-7C78-F510-7C9B8F85B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136" y="2207302"/>
            <a:ext cx="4475728" cy="45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3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9B61E-B770-3059-D1D5-13DF8B8F6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692DC-D457-A164-A3D6-4109116A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514666" cy="2076450"/>
          </a:xfrm>
        </p:spPr>
        <p:txBody>
          <a:bodyPr>
            <a:noAutofit/>
          </a:bodyPr>
          <a:lstStyle/>
          <a:p>
            <a:pPr algn="ctr"/>
            <a:r>
              <a:rPr lang="ru-RU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83C4E-1FE0-6481-1AB5-480E4520534D}"/>
              </a:ext>
            </a:extLst>
          </p:cNvPr>
          <p:cNvSpPr txBox="1"/>
          <p:nvPr/>
        </p:nvSpPr>
        <p:spPr>
          <a:xfrm>
            <a:off x="1085850" y="525780"/>
            <a:ext cx="945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Традиция-неотъемлемая часть народной культуры.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B4EE13-0A32-211E-F95A-792F44D3E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809929"/>
            <a:ext cx="8877300" cy="49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7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17158-3344-37B4-0DA7-D1D0EC7DE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7C838-2155-9D5C-60E6-FAED5B10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514666" cy="207645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3EBE2-7A2D-7FFF-35B8-C184084DA18E}"/>
              </a:ext>
            </a:extLst>
          </p:cNvPr>
          <p:cNvSpPr txBox="1"/>
          <p:nvPr/>
        </p:nvSpPr>
        <p:spPr>
          <a:xfrm>
            <a:off x="548640" y="525780"/>
            <a:ext cx="10641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Раскрывая роль традиций в воспитании подрастающего поколения, мы берем в качестве отправной точки народную мудрость: «Без большого корня древа не бывает».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CBC779-9CA0-A35D-616D-02AF2D227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590" y="2900025"/>
            <a:ext cx="3634740" cy="37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5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53C4F-72FB-3ABA-1F5C-E0800FA9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710" y="354330"/>
            <a:ext cx="10184130" cy="437769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r>
              <a:rPr lang="ru-RU" sz="40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Чем дальше в будущее входим,</a:t>
            </a:r>
            <a:br>
              <a:rPr lang="ru-RU" sz="40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40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Тем больше прошлым дорожим.</a:t>
            </a:r>
            <a:br>
              <a:rPr lang="ru-RU" sz="40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40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И в старом красоту находим,</a:t>
            </a:r>
            <a:br>
              <a:rPr lang="ru-RU" sz="40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40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Хоть новому принадлежим</a:t>
            </a:r>
            <a:r>
              <a:rPr lang="ru-RU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br>
              <a:rPr lang="ru-RU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br>
              <a:rPr lang="ru-RU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                                (Вадим </a:t>
            </a:r>
            <a:r>
              <a:rPr lang="ru-RU" i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Шафнер</a:t>
            </a:r>
            <a:r>
              <a:rPr lang="ru-RU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).</a:t>
            </a:r>
            <a:br>
              <a:rPr lang="ru-RU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ru-RU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196EE1-0F90-DCA1-DF90-5241D19A6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620" y="3897630"/>
            <a:ext cx="2778442" cy="27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315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224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  «Чем дальше в будущее входим, тем больше прошлым дорожим».  (пропаганда семейных традиций, преемственности поколений). </vt:lpstr>
      <vt:lpstr>Семейные ценности-фундамент для  развития подрастающего поколения. </vt:lpstr>
      <vt:lpstr>Для укрепления семейных связей, необходимо уделить внимание не только подрастающим детям, но и родителям и другим членам семьи, создавая оптимальные условия для развития всех участников семейной жизни: 1).  Развитие навыков общения. 2) Создание совместных семейных проектов 3). Особое внимания уделить таким пунктам, как взаимопонимание, взаимоуважение, ответственность, справедливость и любовь</vt:lpstr>
      <vt:lpstr> </vt:lpstr>
      <vt:lpstr> Преемственность поколений. Народная культура - кладезь мудрости и опыта, предмет нашей национальной гордости. </vt:lpstr>
      <vt:lpstr> </vt:lpstr>
      <vt:lpstr> </vt:lpstr>
      <vt:lpstr>   Чем дальше в будущее входим, Тем больше прошлым дорожим. И в старом красоту находим, Хоть новому принадлежим.                                                 (Вадим Шафнер).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Албу</dc:creator>
  <cp:lastModifiedBy>Ольга Албу</cp:lastModifiedBy>
  <cp:revision>5</cp:revision>
  <dcterms:created xsi:type="dcterms:W3CDTF">2024-11-14T19:50:18Z</dcterms:created>
  <dcterms:modified xsi:type="dcterms:W3CDTF">2025-10-06T10:21:38Z</dcterms:modified>
</cp:coreProperties>
</file>