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4" r:id="rId2"/>
    <p:sldId id="327" r:id="rId3"/>
    <p:sldId id="290" r:id="rId4"/>
    <p:sldId id="262" r:id="rId5"/>
    <p:sldId id="291" r:id="rId6"/>
    <p:sldId id="273" r:id="rId7"/>
    <p:sldId id="292" r:id="rId8"/>
    <p:sldId id="274" r:id="rId9"/>
    <p:sldId id="293" r:id="rId10"/>
    <p:sldId id="275" r:id="rId11"/>
    <p:sldId id="294" r:id="rId12"/>
    <p:sldId id="276" r:id="rId13"/>
    <p:sldId id="295" r:id="rId14"/>
    <p:sldId id="277" r:id="rId15"/>
    <p:sldId id="296" r:id="rId16"/>
    <p:sldId id="278" r:id="rId17"/>
    <p:sldId id="297" r:id="rId18"/>
    <p:sldId id="279" r:id="rId19"/>
    <p:sldId id="298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D61D1-999A-4553-AB3E-05AEEAED191E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CD3A0-4C83-447A-BB2D-48B8E9511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2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D3A0-4C83-447A-BB2D-48B8E9511B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5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A8A-A518-4D76-868C-278DBEEFFAB7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F7DA-F889-4070-ACE6-F99F8572E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2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A8A-A518-4D76-868C-278DBEEFFAB7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F7DA-F889-4070-ACE6-F99F8572E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1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A8A-A518-4D76-868C-278DBEEFFAB7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F7DA-F889-4070-ACE6-F99F8572E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7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A8A-A518-4D76-868C-278DBEEFFAB7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F7DA-F889-4070-ACE6-F99F8572E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7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A8A-A518-4D76-868C-278DBEEFFAB7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F7DA-F889-4070-ACE6-F99F8572E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7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A8A-A518-4D76-868C-278DBEEFFAB7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F7DA-F889-4070-ACE6-F99F8572E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9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A8A-A518-4D76-868C-278DBEEFFAB7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F7DA-F889-4070-ACE6-F99F8572E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4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A8A-A518-4D76-868C-278DBEEFFAB7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F7DA-F889-4070-ACE6-F99F8572E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8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A8A-A518-4D76-868C-278DBEEFFAB7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F7DA-F889-4070-ACE6-F99F8572E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4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A8A-A518-4D76-868C-278DBEEFFAB7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F7DA-F889-4070-ACE6-F99F8572E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9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A8A-A518-4D76-868C-278DBEEFFAB7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F7DA-F889-4070-ACE6-F99F8572E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6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7A8A-A518-4D76-868C-278DBEEFFAB7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0F7DA-F889-4070-ACE6-F99F8572E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7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1.%20&#1051;&#1080;&#1090;&#1077;&#1088;&#1072;&#1090;&#1091;&#1088;&#1085;&#1072;&#1103;%20&#1084;&#1072;&#1089;&#1082;&#1072;.pptx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7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12" Type="http://schemas.openxmlformats.org/officeDocument/2006/relationships/slide" Target="slide15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hyperlink" Target="1.%20&#1051;&#1080;&#1090;&#1077;&#1088;&#1072;&#1090;&#1091;&#1088;&#1085;&#1072;&#1103;%20&#1084;&#1072;&#1089;&#1082;&#1072;.pptx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slide" Target="slide13.xml"/><Relationship Id="rId5" Type="http://schemas.openxmlformats.org/officeDocument/2006/relationships/image" Target="../media/image5.png"/><Relationship Id="rId15" Type="http://schemas.openxmlformats.org/officeDocument/2006/relationships/slide" Target="slide11.xml"/><Relationship Id="rId10" Type="http://schemas.openxmlformats.org/officeDocument/2006/relationships/slide" Target="slide9.xml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7962" y="-26377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00" b="98015" l="0" r="985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57"/>
          <a:stretch/>
        </p:blipFill>
        <p:spPr bwMode="auto">
          <a:xfrm>
            <a:off x="589644" y="3460780"/>
            <a:ext cx="3981093" cy="23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icture background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1" y="6074006"/>
            <a:ext cx="4559681" cy="6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213091" y="2190194"/>
            <a:ext cx="1367100" cy="12705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4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8456" y="1340767"/>
            <a:ext cx="5252016" cy="1918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литературы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5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386"/>
            <a:ext cx="8246368" cy="52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icture backgrou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1" y="6074006"/>
            <a:ext cx="4559681" cy="6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7324332" y="260648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444208" y="41592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844824"/>
            <a:ext cx="562384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6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683568" y="736714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68735" y="68496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32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15190"/>
            <a:ext cx="6135124" cy="119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561" y="4221088"/>
            <a:ext cx="3490942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716">
            <a:off x="5007903" y="5424191"/>
            <a:ext cx="1388205" cy="81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92080" y="5661248"/>
            <a:ext cx="6148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54503" y="980728"/>
            <a:ext cx="8420397" cy="421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средство художественной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выразительности.</a:t>
            </a:r>
          </a:p>
          <a:p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Этот 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очарований, </a:t>
            </a:r>
          </a:p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Этот 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из серебра!</a:t>
            </a:r>
          </a:p>
        </p:txBody>
      </p:sp>
    </p:spTree>
    <p:extLst>
      <p:ext uri="{BB962C8B-B14F-4D97-AF65-F5344CB8AC3E}">
        <p14:creationId xmlns:p14="http://schemas.microsoft.com/office/powerpoint/2010/main" val="41203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5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386"/>
            <a:ext cx="8246368" cy="52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icture backgrou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1" y="6074006"/>
            <a:ext cx="4559681" cy="6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7324332" y="260648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444208" y="41592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844824"/>
            <a:ext cx="562384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АНАФОРА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6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683568" y="736714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68735" y="68496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33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15190"/>
            <a:ext cx="6135124" cy="119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561" y="4221088"/>
            <a:ext cx="3490942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716">
            <a:off x="5007903" y="5424191"/>
            <a:ext cx="1388205" cy="81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92080" y="5661248"/>
            <a:ext cx="6148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54503" y="980728"/>
            <a:ext cx="8420397" cy="421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средство художественной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выразительности.</a:t>
            </a:r>
          </a:p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Я  обнимал  в  то  время  весь  мир  своей любовью</a:t>
            </a:r>
          </a:p>
        </p:txBody>
      </p:sp>
    </p:spTree>
    <p:extLst>
      <p:ext uri="{BB962C8B-B14F-4D97-AF65-F5344CB8AC3E}">
        <p14:creationId xmlns:p14="http://schemas.microsoft.com/office/powerpoint/2010/main" val="4187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5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386"/>
            <a:ext cx="8246368" cy="52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icture backgrou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1" y="6074006"/>
            <a:ext cx="4559681" cy="6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7324332" y="260648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444208" y="41592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844824"/>
            <a:ext cx="562384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6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695797" y="635688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539552" y="615802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34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15190"/>
            <a:ext cx="6135124" cy="119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561" y="4221088"/>
            <a:ext cx="3490942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716">
            <a:off x="5007903" y="5424191"/>
            <a:ext cx="1388205" cy="81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92080" y="5661248"/>
            <a:ext cx="6148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0364" y="1447340"/>
            <a:ext cx="8420397" cy="421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средство художественной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выразительности.</a:t>
            </a:r>
          </a:p>
          <a:p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 укорачивая или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удлиняя 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 своих 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маленьких  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белых  </a:t>
            </a:r>
            <a:endParaRPr lang="ru-RU" sz="4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атласных 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ножек.</a:t>
            </a:r>
          </a:p>
        </p:txBody>
      </p:sp>
    </p:spTree>
    <p:extLst>
      <p:ext uri="{BB962C8B-B14F-4D97-AF65-F5344CB8AC3E}">
        <p14:creationId xmlns:p14="http://schemas.microsoft.com/office/powerpoint/2010/main" val="12235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5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386"/>
            <a:ext cx="8246368" cy="52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icture backgrou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1" y="6074006"/>
            <a:ext cx="4559681" cy="6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7324332" y="260648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444208" y="41592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844824"/>
            <a:ext cx="562384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ЭПИТЕТ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6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695797" y="635688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539552" y="615802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35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15190"/>
            <a:ext cx="6135124" cy="119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561" y="4221088"/>
            <a:ext cx="3490942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716">
            <a:off x="5007903" y="5424191"/>
            <a:ext cx="1388205" cy="81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92080" y="5661248"/>
            <a:ext cx="6148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0364" y="1447340"/>
            <a:ext cx="8420397" cy="421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средство художественной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выразительности.</a:t>
            </a:r>
          </a:p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…он  когда-то  танцевал 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но теперь </a:t>
            </a:r>
            <a:endParaRPr lang="ru-RU" sz="4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был 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грузен</a:t>
            </a:r>
          </a:p>
        </p:txBody>
      </p:sp>
    </p:spTree>
    <p:extLst>
      <p:ext uri="{BB962C8B-B14F-4D97-AF65-F5344CB8AC3E}">
        <p14:creationId xmlns:p14="http://schemas.microsoft.com/office/powerpoint/2010/main" val="229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5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386"/>
            <a:ext cx="8246368" cy="52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icture backgrou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1" y="6074006"/>
            <a:ext cx="4559681" cy="6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7324332" y="260648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444208" y="41592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844824"/>
            <a:ext cx="562384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АНТИТЕЗА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48311" y="-1239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695797" y="635688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539552" y="615802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36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15190"/>
            <a:ext cx="6135124" cy="119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561" y="4221088"/>
            <a:ext cx="3490942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716">
            <a:off x="5007903" y="5424191"/>
            <a:ext cx="1388205" cy="81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92080" y="5661248"/>
            <a:ext cx="6148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39552" y="1172542"/>
            <a:ext cx="8420397" cy="421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средство художественной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выразительности.</a:t>
            </a:r>
          </a:p>
          <a:p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4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Ручей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серебро </a:t>
            </a:r>
          </a:p>
        </p:txBody>
      </p:sp>
    </p:spTree>
    <p:extLst>
      <p:ext uri="{BB962C8B-B14F-4D97-AF65-F5344CB8AC3E}">
        <p14:creationId xmlns:p14="http://schemas.microsoft.com/office/powerpoint/2010/main" val="28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8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3076" y="-36646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530368" y="673564"/>
            <a:ext cx="1693960" cy="16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662447" y="3526569"/>
            <a:ext cx="1693960" cy="16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2359780" y="1656067"/>
            <a:ext cx="1693960" cy="16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2397572" y="4635510"/>
            <a:ext cx="1693960" cy="16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4319972" y="632985"/>
            <a:ext cx="1693960" cy="16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4356600" y="3133689"/>
            <a:ext cx="1693960" cy="16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6857367" y="632985"/>
            <a:ext cx="1693960" cy="16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7028784" y="2963919"/>
            <a:ext cx="1693960" cy="16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5888561" y="4869160"/>
            <a:ext cx="1693960" cy="16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Овал 113"/>
          <p:cNvSpPr/>
          <p:nvPr/>
        </p:nvSpPr>
        <p:spPr>
          <a:xfrm>
            <a:off x="755576" y="681601"/>
            <a:ext cx="772131" cy="6480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28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2555776" y="1678401"/>
            <a:ext cx="792089" cy="6480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29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4499992" y="669737"/>
            <a:ext cx="792090" cy="6480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30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7092280" y="699916"/>
            <a:ext cx="783485" cy="6480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31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2627784" y="4653825"/>
            <a:ext cx="792089" cy="6480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33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4564864" y="3185180"/>
            <a:ext cx="810078" cy="6480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34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6050560" y="4925674"/>
            <a:ext cx="806807" cy="6480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35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7236296" y="2979242"/>
            <a:ext cx="792087" cy="6480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36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99592" y="3526569"/>
            <a:ext cx="792089" cy="6480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32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5" descr="Picture background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1" y="6197295"/>
            <a:ext cx="4559681" cy="6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5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386"/>
            <a:ext cx="8246368" cy="52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icture backgrou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1" y="6074006"/>
            <a:ext cx="4559681" cy="6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7324332" y="260648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444208" y="41592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844824"/>
            <a:ext cx="562384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6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683568" y="736714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68735" y="68496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28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15190"/>
            <a:ext cx="6135124" cy="119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561" y="4221088"/>
            <a:ext cx="3490942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716">
            <a:off x="5007903" y="5424191"/>
            <a:ext cx="1388205" cy="81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92080" y="5661248"/>
            <a:ext cx="6148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1580" y="1182527"/>
            <a:ext cx="8420397" cy="421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</a:t>
            </a:r>
          </a:p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событий, описанных в художественном произведении? </a:t>
            </a:r>
            <a:endParaRPr lang="ru-RU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5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386"/>
            <a:ext cx="8246368" cy="52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icture backgrou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1" y="6074006"/>
            <a:ext cx="4559681" cy="6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7324332" y="260648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444208" y="41592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844824"/>
            <a:ext cx="562384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6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683568" y="736714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68735" y="68496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29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15190"/>
            <a:ext cx="6135124" cy="119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561" y="4221088"/>
            <a:ext cx="3490942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716">
            <a:off x="5007903" y="5424191"/>
            <a:ext cx="1388205" cy="81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92080" y="5661248"/>
            <a:ext cx="6148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54503" y="980728"/>
            <a:ext cx="8420397" cy="421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термином обозначается изображение внешности героя в литературном произведении? </a:t>
            </a:r>
            <a:endParaRPr lang="ru-RU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5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386"/>
            <a:ext cx="8246368" cy="52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icture backgrou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1" y="6074006"/>
            <a:ext cx="4559681" cy="6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7324332" y="260648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444208" y="41592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844824"/>
            <a:ext cx="562384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6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683568" y="736714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68735" y="68496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30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15190"/>
            <a:ext cx="6135124" cy="119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561" y="4221088"/>
            <a:ext cx="3490942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716">
            <a:off x="5007903" y="5424191"/>
            <a:ext cx="1388205" cy="81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92080" y="5661248"/>
            <a:ext cx="6148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54503" y="980728"/>
            <a:ext cx="8420397" cy="421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средство художественной выразительности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старой прозы </a:t>
            </a:r>
          </a:p>
        </p:txBody>
      </p:sp>
    </p:spTree>
    <p:extLst>
      <p:ext uri="{BB962C8B-B14F-4D97-AF65-F5344CB8AC3E}">
        <p14:creationId xmlns:p14="http://schemas.microsoft.com/office/powerpoint/2010/main" val="18126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5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386"/>
            <a:ext cx="8246368" cy="52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icture backgroun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1" y="6074006"/>
            <a:ext cx="4559681" cy="6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7324332" y="260648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444208" y="41592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844824"/>
            <a:ext cx="562384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ЭПИТЕТ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7127" r="11614" b="7127"/>
          <a:stretch/>
        </p:blipFill>
        <p:spPr bwMode="auto">
          <a:xfrm>
            <a:off x="-27376" y="0"/>
            <a:ext cx="9135879" cy="68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1739" r="20329" b="24012"/>
          <a:stretch/>
        </p:blipFill>
        <p:spPr bwMode="auto">
          <a:xfrm>
            <a:off x="683568" y="736714"/>
            <a:ext cx="1461588" cy="142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68735" y="684964"/>
            <a:ext cx="1022556" cy="661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31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15190"/>
            <a:ext cx="6135124" cy="119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561" y="4221088"/>
            <a:ext cx="3490942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716">
            <a:off x="5007903" y="5424191"/>
            <a:ext cx="1388205" cy="81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92080" y="5661248"/>
            <a:ext cx="6148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54503" y="980728"/>
            <a:ext cx="8420397" cy="421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средство художественной выразительности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с грёзою игра</a:t>
            </a:r>
          </a:p>
        </p:txBody>
      </p:sp>
    </p:spTree>
    <p:extLst>
      <p:ext uri="{BB962C8B-B14F-4D97-AF65-F5344CB8AC3E}">
        <p14:creationId xmlns:p14="http://schemas.microsoft.com/office/powerpoint/2010/main" val="34256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169</Words>
  <Application>Microsoft Office PowerPoint</Application>
  <PresentationFormat>Экран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34</cp:revision>
  <dcterms:created xsi:type="dcterms:W3CDTF">2025-01-07T19:34:04Z</dcterms:created>
  <dcterms:modified xsi:type="dcterms:W3CDTF">2025-01-12T18:50:45Z</dcterms:modified>
</cp:coreProperties>
</file>