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3" r:id="rId2"/>
    <p:sldId id="326" r:id="rId3"/>
    <p:sldId id="281" r:id="rId4"/>
    <p:sldId id="263" r:id="rId5"/>
    <p:sldId id="282" r:id="rId6"/>
    <p:sldId id="265" r:id="rId7"/>
    <p:sldId id="283" r:id="rId8"/>
    <p:sldId id="266" r:id="rId9"/>
    <p:sldId id="284" r:id="rId10"/>
    <p:sldId id="267" r:id="rId11"/>
    <p:sldId id="285" r:id="rId12"/>
    <p:sldId id="268" r:id="rId13"/>
    <p:sldId id="286" r:id="rId14"/>
    <p:sldId id="269" r:id="rId15"/>
    <p:sldId id="287" r:id="rId16"/>
    <p:sldId id="270" r:id="rId17"/>
    <p:sldId id="288" r:id="rId18"/>
    <p:sldId id="271" r:id="rId19"/>
    <p:sldId id="289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D61D1-999A-4553-AB3E-05AEEAED191E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CD3A0-4C83-447A-BB2D-48B8E9511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2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CD3A0-4C83-447A-BB2D-48B8E9511BF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656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CD3A0-4C83-447A-BB2D-48B8E9511BF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7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CD3A0-4C83-447A-BB2D-48B8E9511BF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70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CD3A0-4C83-447A-BB2D-48B8E9511BF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7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82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07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17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07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9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46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18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4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9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46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67A8A-A518-4D76-868C-278DBEEFFAB7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0F7DA-F889-4070-ACE6-F99F8572E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7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1.%20&#1051;&#1080;&#1090;&#1077;&#1088;&#1072;&#1090;&#1091;&#1088;&#1085;&#1072;&#1103;%20&#1084;&#1072;&#1089;&#1082;&#1072;.pptx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7.xml"/><Relationship Id="rId3" Type="http://schemas.openxmlformats.org/officeDocument/2006/relationships/image" Target="../media/image1.png"/><Relationship Id="rId7" Type="http://schemas.openxmlformats.org/officeDocument/2006/relationships/slide" Target="slide3.xml"/><Relationship Id="rId12" Type="http://schemas.openxmlformats.org/officeDocument/2006/relationships/slide" Target="slide15.xml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hyperlink" Target="1.%20&#1051;&#1080;&#1090;&#1077;&#1088;&#1072;&#1090;&#1091;&#1088;&#1085;&#1072;&#1103;%20&#1084;&#1072;&#1089;&#1082;&#1072;.pptx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13.xml"/><Relationship Id="rId5" Type="http://schemas.openxmlformats.org/officeDocument/2006/relationships/image" Target="../media/image5.png"/><Relationship Id="rId15" Type="http://schemas.openxmlformats.org/officeDocument/2006/relationships/slide" Target="slide11.xml"/><Relationship Id="rId10" Type="http://schemas.openxmlformats.org/officeDocument/2006/relationships/slide" Target="slide9.xml"/><Relationship Id="rId4" Type="http://schemas.openxmlformats.org/officeDocument/2006/relationships/image" Target="../media/image2.png"/><Relationship Id="rId9" Type="http://schemas.openxmlformats.org/officeDocument/2006/relationships/slide" Target="slide7.xml"/><Relationship Id="rId1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179512" y="14511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cture background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00" b="98015" l="0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 bwMode="auto">
          <a:xfrm>
            <a:off x="589644" y="3460780"/>
            <a:ext cx="3981093" cy="23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icture background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213091" y="2190194"/>
            <a:ext cx="1367100" cy="127058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3</a:t>
            </a:r>
            <a:endParaRPr lang="ru-RU" sz="7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8456" y="1340767"/>
            <a:ext cx="5252016" cy="1918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endParaRPr lang="ru-RU" sz="5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033688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</a:t>
            </a:r>
            <a:endPara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35" y="954673"/>
            <a:ext cx="3456384" cy="453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23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61045" y="1327548"/>
            <a:ext cx="8420397" cy="4215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 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 своими произведениями, которые вошли в золотой фонд русской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литературы.</a:t>
            </a:r>
          </a:p>
          <a:p>
            <a:pPr algn="ctr"/>
            <a:endParaRPr lang="ru-RU" sz="4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«Чудесный доктор»</a:t>
            </a: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«Ю-ю»</a:t>
            </a: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41" y="9554"/>
            <a:ext cx="4536504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ИВАНОВИЧ КУПРИН</a:t>
            </a: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38" y="980727"/>
            <a:ext cx="3079837" cy="443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24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61045" y="1327548"/>
            <a:ext cx="8420397" cy="4215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 является одним из основоположников «новой драмы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Пьеса «Хамелеон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Пьеса «Толстый и тонкий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«Хирургия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«Толстый и тонкий»</a:t>
            </a: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40" y="9554"/>
            <a:ext cx="4799139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</a:t>
            </a:r>
            <a:endPara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ПАВЛОВИЧ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ЧЕХОВ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383058" cy="43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25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197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49833" y="1334546"/>
            <a:ext cx="8420397" cy="4215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писатель в русской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литературе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 изучать личность «нового человека», создатель термина «нигилист». Это изучим чуть позднее. </a:t>
            </a:r>
            <a:endParaRPr lang="ru-RU" sz="3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мы знаем классического писателя по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произведениям.</a:t>
            </a:r>
            <a:endParaRPr lang="ru-RU" sz="1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</a:t>
            </a:r>
            <a:r>
              <a:rPr lang="ru-RU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Бежин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Луг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«Бирюк», «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Хорь и </a:t>
            </a:r>
            <a:r>
              <a:rPr lang="ru-RU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Калиныч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Му-му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сборник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Записки охотника»</a:t>
            </a: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40" y="9554"/>
            <a:ext cx="4799139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СЕРГЕЕВИЧ ТУРГЕНЕВ</a:t>
            </a: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14" y="980728"/>
            <a:ext cx="330325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8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592113" y="332656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7544" y="381932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26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197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30364" y="1480169"/>
            <a:ext cx="8420397" cy="4215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Поэзия поэта проникнута глубокими философскими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размышлениями, российской романтикой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Также известен как талантливый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художник. А Кавказ сопровождает этого писателя с самого детства.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«Бородино»</a:t>
            </a:r>
          </a:p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поэма «Песня про царя Ивана Васильевича, </a:t>
            </a:r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опричника и удалого </a:t>
            </a:r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купца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Калашникова»</a:t>
            </a: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554"/>
            <a:ext cx="5040559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ЮРЬЕВИЧ ЛЕРМОНТОВ</a:t>
            </a: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90385"/>
            <a:ext cx="3672408" cy="44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4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683568" y="736714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68735" y="684964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27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197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30364" y="1480169"/>
            <a:ext cx="8420397" cy="4215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писатель, первый русский баснописец</a:t>
            </a:r>
            <a: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Басня «Ворона и лисица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«Квартет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«Свинья под дубом»</a:t>
            </a:r>
          </a:p>
          <a:p>
            <a:pPr algn="ctr"/>
            <a:endParaRPr lang="ru-RU" sz="3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8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3076" y="-36646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530368" y="673564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662447" y="3526569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2359780" y="1656067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2397572" y="4635510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319972" y="632985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356600" y="3133689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6857367" y="632985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7028784" y="2963919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5888561" y="4869160"/>
            <a:ext cx="1693960" cy="16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Овал 113"/>
          <p:cNvSpPr/>
          <p:nvPr/>
        </p:nvSpPr>
        <p:spPr>
          <a:xfrm>
            <a:off x="755576" y="681601"/>
            <a:ext cx="772131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19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2555776" y="1678401"/>
            <a:ext cx="792089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20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4499992" y="669737"/>
            <a:ext cx="792090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21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7092280" y="699916"/>
            <a:ext cx="783485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22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2627784" y="4653825"/>
            <a:ext cx="792089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24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4564864" y="3185180"/>
            <a:ext cx="810078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25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6050560" y="4925674"/>
            <a:ext cx="806807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26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7236296" y="2979242"/>
            <a:ext cx="792087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27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99592" y="3526569"/>
            <a:ext cx="792089" cy="6480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23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 descr="Picture background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1" y="6186751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2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65" y="9554"/>
            <a:ext cx="4063883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АНДРЕЕВИЧ КРЫЛОВ</a:t>
            </a: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2517"/>
            <a:ext cx="2808312" cy="455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4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19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79029" y="1534325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имя </a:t>
            </a:r>
            <a:endParaRPr lang="ru-RU" sz="4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учёного-энциклопедиста</a:t>
            </a: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первого великого русского </a:t>
            </a:r>
            <a:endParaRPr lang="ru-RU" sz="4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учёного-естествоиспытателя</a:t>
            </a:r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5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12" y="-2"/>
            <a:ext cx="5033688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64" y="954171"/>
            <a:ext cx="3559828" cy="440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ВАСИЛЬЕВИЧ ЛОМОНОСОВ</a:t>
            </a:r>
          </a:p>
        </p:txBody>
      </p:sp>
    </p:spTree>
    <p:extLst>
      <p:ext uri="{BB962C8B-B14F-4D97-AF65-F5344CB8AC3E}">
        <p14:creationId xmlns:p14="http://schemas.microsoft.com/office/powerpoint/2010/main" val="5781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20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79029" y="1534325"/>
            <a:ext cx="7992888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мы считаем основоположником современного русского литературного языка?</a:t>
            </a:r>
          </a:p>
        </p:txBody>
      </p:sp>
    </p:spTree>
    <p:extLst>
      <p:ext uri="{BB962C8B-B14F-4D97-AF65-F5344CB8AC3E}">
        <p14:creationId xmlns:p14="http://schemas.microsoft.com/office/powerpoint/2010/main" val="5444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033688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СЕРГЕЕВИЧ ПУШКИН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69" y="954171"/>
            <a:ext cx="3672408" cy="430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21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1520" y="1534324"/>
            <a:ext cx="8420397" cy="3622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«натуральной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/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школы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создатель образа 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«маленького человека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«Вечера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хуторе близ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Диканьки»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Повесть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«Тарас Бульба»</a:t>
            </a:r>
          </a:p>
        </p:txBody>
      </p:sp>
    </p:spTree>
    <p:extLst>
      <p:ext uri="{BB962C8B-B14F-4D97-AF65-F5344CB8AC3E}">
        <p14:creationId xmlns:p14="http://schemas.microsoft.com/office/powerpoint/2010/main" val="16032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5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033688" cy="62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backgrou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1" y="6074006"/>
            <a:ext cx="4559681" cy="6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2" y="3717032"/>
            <a:ext cx="40004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374441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ВАСИЛЬЕВИЧ ГОГОЛЬ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74" y="977919"/>
            <a:ext cx="3462362" cy="443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1907704" y="783612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677236" y="751426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127" r="11614" b="7127"/>
          <a:stretch/>
        </p:blipFill>
        <p:spPr bwMode="auto">
          <a:xfrm>
            <a:off x="-27376" y="0"/>
            <a:ext cx="9135879" cy="68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21739" r="20329" b="24012"/>
          <a:stretch/>
        </p:blipFill>
        <p:spPr bwMode="auto">
          <a:xfrm>
            <a:off x="467544" y="702150"/>
            <a:ext cx="1461588" cy="14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00351" y="640599"/>
            <a:ext cx="1022556" cy="6613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22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5190"/>
            <a:ext cx="6135124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561" y="4221088"/>
            <a:ext cx="3490942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716">
            <a:off x="5007903" y="5424191"/>
            <a:ext cx="1388205" cy="81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292080" y="5661248"/>
            <a:ext cx="6148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00351" y="1301949"/>
            <a:ext cx="8420397" cy="4215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наиболее </a:t>
            </a:r>
            <a:endParaRPr lang="ru-RU" sz="4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известных </a:t>
            </a:r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писателей и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мыслителей. </a:t>
            </a:r>
          </a:p>
          <a:p>
            <a:pPr algn="ctr"/>
            <a:endParaRPr lang="ru-RU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трилогия «Детство», </a:t>
            </a:r>
            <a:endParaRPr lang="ru-RU" sz="3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Отрочество», «Юность»</a:t>
            </a:r>
          </a:p>
          <a:p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«После бала»</a:t>
            </a:r>
          </a:p>
        </p:txBody>
      </p:sp>
    </p:spTree>
    <p:extLst>
      <p:ext uri="{BB962C8B-B14F-4D97-AF65-F5344CB8AC3E}">
        <p14:creationId xmlns:p14="http://schemas.microsoft.com/office/powerpoint/2010/main" val="10148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316</Words>
  <Application>Microsoft Office PowerPoint</Application>
  <PresentationFormat>Экран (4:3)</PresentationFormat>
  <Paragraphs>102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Денис</cp:lastModifiedBy>
  <cp:revision>33</cp:revision>
  <dcterms:created xsi:type="dcterms:W3CDTF">2025-01-07T19:34:04Z</dcterms:created>
  <dcterms:modified xsi:type="dcterms:W3CDTF">2025-01-12T18:31:14Z</dcterms:modified>
</cp:coreProperties>
</file>